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7"/>
  </p:notesMasterIdLst>
  <p:sldIdLst>
    <p:sldId id="320" r:id="rId2"/>
    <p:sldId id="256" r:id="rId3"/>
    <p:sldId id="323" r:id="rId4"/>
    <p:sldId id="257" r:id="rId5"/>
    <p:sldId id="316" r:id="rId6"/>
    <p:sldId id="317" r:id="rId7"/>
    <p:sldId id="318" r:id="rId8"/>
    <p:sldId id="258" r:id="rId9"/>
    <p:sldId id="259" r:id="rId10"/>
    <p:sldId id="305" r:id="rId11"/>
    <p:sldId id="306" r:id="rId12"/>
    <p:sldId id="307" r:id="rId13"/>
    <p:sldId id="308" r:id="rId14"/>
    <p:sldId id="309" r:id="rId15"/>
    <p:sldId id="310" r:id="rId16"/>
    <p:sldId id="262" r:id="rId17"/>
    <p:sldId id="313" r:id="rId18"/>
    <p:sldId id="312" r:id="rId19"/>
    <p:sldId id="314" r:id="rId20"/>
    <p:sldId id="321" r:id="rId21"/>
    <p:sldId id="322" r:id="rId22"/>
    <p:sldId id="324" r:id="rId23"/>
    <p:sldId id="315" r:id="rId24"/>
    <p:sldId id="284" r:id="rId25"/>
    <p:sldId id="31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E4941A-B6B7-4004-8C68-2116E917C99F}">
  <a:tblStyle styleId="{C3E4941A-B6B7-4004-8C68-2116E917C9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79FDA-8284-459E-8D63-16C92F07535B}"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234728C4-A0A5-4669-8B7D-2AAADD95F97C}">
      <dgm:prSet/>
      <dgm:spPr/>
      <dgm:t>
        <a:bodyPr/>
        <a:lstStyle/>
        <a:p>
          <a:pPr rtl="1"/>
          <a:r>
            <a:rPr lang="fa-IR" b="0" i="0" dirty="0" smtClean="0">
              <a:cs typeface="B Nazanin" panose="00000400000000000000" pitchFamily="2" charset="-78"/>
            </a:rPr>
            <a:t>1.بیان مساله </a:t>
          </a:r>
          <a:endParaRPr lang="en-US" dirty="0">
            <a:cs typeface="B Nazanin" panose="00000400000000000000" pitchFamily="2" charset="-78"/>
          </a:endParaRPr>
        </a:p>
      </dgm:t>
    </dgm:pt>
    <dgm:pt modelId="{DF961307-9404-4F48-B22F-95AD9D0B2A6E}" type="parTrans" cxnId="{4E92461C-65C3-4531-904E-DB8C32A88978}">
      <dgm:prSet/>
      <dgm:spPr/>
      <dgm:t>
        <a:bodyPr/>
        <a:lstStyle/>
        <a:p>
          <a:endParaRPr lang="en-US"/>
        </a:p>
      </dgm:t>
    </dgm:pt>
    <dgm:pt modelId="{9BB681BD-0950-4597-856A-93516D702376}" type="sibTrans" cxnId="{4E92461C-65C3-4531-904E-DB8C32A88978}">
      <dgm:prSet/>
      <dgm:spPr/>
      <dgm:t>
        <a:bodyPr/>
        <a:lstStyle/>
        <a:p>
          <a:endParaRPr lang="en-US">
            <a:cs typeface="B Nazanin" panose="00000400000000000000" pitchFamily="2" charset="-78"/>
          </a:endParaRPr>
        </a:p>
      </dgm:t>
    </dgm:pt>
    <dgm:pt modelId="{1D2F7E13-BD6C-4D57-ABD8-0DE9DF43C0DE}">
      <dgm:prSet/>
      <dgm:spPr/>
      <dgm:t>
        <a:bodyPr/>
        <a:lstStyle/>
        <a:p>
          <a:pPr rtl="1"/>
          <a:r>
            <a:rPr lang="fa-IR" b="0" i="0" smtClean="0">
              <a:cs typeface="B Nazanin" panose="00000400000000000000" pitchFamily="2" charset="-78"/>
            </a:rPr>
            <a:t>2. روش کار </a:t>
          </a:r>
          <a:endParaRPr lang="en-US">
            <a:cs typeface="B Nazanin" panose="00000400000000000000" pitchFamily="2" charset="-78"/>
          </a:endParaRPr>
        </a:p>
      </dgm:t>
    </dgm:pt>
    <dgm:pt modelId="{38DFF946-C437-4BD4-B0E0-BFDC13D6E877}" type="parTrans" cxnId="{EF615E33-6567-4B07-A6C1-8B3A67C7A84F}">
      <dgm:prSet/>
      <dgm:spPr/>
      <dgm:t>
        <a:bodyPr/>
        <a:lstStyle/>
        <a:p>
          <a:endParaRPr lang="en-US"/>
        </a:p>
      </dgm:t>
    </dgm:pt>
    <dgm:pt modelId="{3E77D6B0-FAF6-498E-B32C-7A4698A901CF}" type="sibTrans" cxnId="{EF615E33-6567-4B07-A6C1-8B3A67C7A84F}">
      <dgm:prSet/>
      <dgm:spPr/>
      <dgm:t>
        <a:bodyPr/>
        <a:lstStyle/>
        <a:p>
          <a:endParaRPr lang="en-US">
            <a:cs typeface="B Nazanin" panose="00000400000000000000" pitchFamily="2" charset="-78"/>
          </a:endParaRPr>
        </a:p>
      </dgm:t>
    </dgm:pt>
    <dgm:pt modelId="{FFDE4C59-9E2F-4A07-A53A-780D7367C5FB}">
      <dgm:prSet/>
      <dgm:spPr/>
      <dgm:t>
        <a:bodyPr/>
        <a:lstStyle/>
        <a:p>
          <a:pPr rtl="1"/>
          <a:r>
            <a:rPr lang="fa-IR" b="0" i="0" smtClean="0">
              <a:cs typeface="B Nazanin" panose="00000400000000000000" pitchFamily="2" charset="-78"/>
            </a:rPr>
            <a:t>3.نتایج</a:t>
          </a:r>
          <a:endParaRPr lang="en-US">
            <a:cs typeface="B Nazanin" panose="00000400000000000000" pitchFamily="2" charset="-78"/>
          </a:endParaRPr>
        </a:p>
      </dgm:t>
    </dgm:pt>
    <dgm:pt modelId="{9BC65D9C-AA11-4DB1-B403-465DE34075DC}" type="parTrans" cxnId="{D27CB3FA-1624-415B-A1EA-893CAD3EB8CD}">
      <dgm:prSet/>
      <dgm:spPr/>
      <dgm:t>
        <a:bodyPr/>
        <a:lstStyle/>
        <a:p>
          <a:endParaRPr lang="en-US"/>
        </a:p>
      </dgm:t>
    </dgm:pt>
    <dgm:pt modelId="{2DB90E59-3E8A-4086-B569-4ACE1D21F8D9}" type="sibTrans" cxnId="{D27CB3FA-1624-415B-A1EA-893CAD3EB8CD}">
      <dgm:prSet/>
      <dgm:spPr/>
      <dgm:t>
        <a:bodyPr/>
        <a:lstStyle/>
        <a:p>
          <a:endParaRPr lang="en-US">
            <a:cs typeface="B Nazanin" panose="00000400000000000000" pitchFamily="2" charset="-78"/>
          </a:endParaRPr>
        </a:p>
      </dgm:t>
    </dgm:pt>
    <dgm:pt modelId="{6CF1D9B8-DAFD-43FA-9875-C05FC26D76A6}">
      <dgm:prSet/>
      <dgm:spPr/>
      <dgm:t>
        <a:bodyPr/>
        <a:lstStyle/>
        <a:p>
          <a:pPr rtl="1"/>
          <a:r>
            <a:rPr lang="fa-IR" b="0" i="0" smtClean="0">
              <a:cs typeface="B Nazanin" panose="00000400000000000000" pitchFamily="2" charset="-78"/>
            </a:rPr>
            <a:t>4.پیشینه تحقیق</a:t>
          </a:r>
          <a:endParaRPr lang="en-US">
            <a:cs typeface="B Nazanin" panose="00000400000000000000" pitchFamily="2" charset="-78"/>
          </a:endParaRPr>
        </a:p>
      </dgm:t>
    </dgm:pt>
    <dgm:pt modelId="{D115B6F3-4971-46B3-A1BE-92C136C4C653}" type="parTrans" cxnId="{53C4A992-6B4C-49D6-9B62-980E3CBE1FAC}">
      <dgm:prSet/>
      <dgm:spPr/>
      <dgm:t>
        <a:bodyPr/>
        <a:lstStyle/>
        <a:p>
          <a:endParaRPr lang="en-US"/>
        </a:p>
      </dgm:t>
    </dgm:pt>
    <dgm:pt modelId="{3716A889-C7C3-4DBA-B8A0-F9BBCA8AE790}" type="sibTrans" cxnId="{53C4A992-6B4C-49D6-9B62-980E3CBE1FAC}">
      <dgm:prSet/>
      <dgm:spPr/>
      <dgm:t>
        <a:bodyPr/>
        <a:lstStyle/>
        <a:p>
          <a:endParaRPr lang="en-US"/>
        </a:p>
      </dgm:t>
    </dgm:pt>
    <dgm:pt modelId="{A96EA5F5-A8E3-4D36-B887-B70EFA93E93D}" type="pres">
      <dgm:prSet presAssocID="{F4D79FDA-8284-459E-8D63-16C92F07535B}" presName="Name0" presStyleCnt="0">
        <dgm:presLayoutVars>
          <dgm:dir/>
          <dgm:resizeHandles val="exact"/>
        </dgm:presLayoutVars>
      </dgm:prSet>
      <dgm:spPr/>
      <dgm:t>
        <a:bodyPr/>
        <a:lstStyle/>
        <a:p>
          <a:endParaRPr lang="en-US"/>
        </a:p>
      </dgm:t>
    </dgm:pt>
    <dgm:pt modelId="{29B22DD0-DEA8-4468-B624-4F30D04812CE}" type="pres">
      <dgm:prSet presAssocID="{234728C4-A0A5-4669-8B7D-2AAADD95F97C}" presName="node" presStyleLbl="node1" presStyleIdx="0" presStyleCnt="4">
        <dgm:presLayoutVars>
          <dgm:bulletEnabled val="1"/>
        </dgm:presLayoutVars>
      </dgm:prSet>
      <dgm:spPr/>
      <dgm:t>
        <a:bodyPr/>
        <a:lstStyle/>
        <a:p>
          <a:endParaRPr lang="en-US"/>
        </a:p>
      </dgm:t>
    </dgm:pt>
    <dgm:pt modelId="{64AEA6FD-AC8D-4211-9DA9-214BA76CD191}" type="pres">
      <dgm:prSet presAssocID="{9BB681BD-0950-4597-856A-93516D702376}" presName="sibTrans" presStyleLbl="sibTrans2D1" presStyleIdx="0" presStyleCnt="3"/>
      <dgm:spPr/>
      <dgm:t>
        <a:bodyPr/>
        <a:lstStyle/>
        <a:p>
          <a:endParaRPr lang="en-US"/>
        </a:p>
      </dgm:t>
    </dgm:pt>
    <dgm:pt modelId="{117799A5-D8AF-4EE8-9AC4-7D8CD68BEC73}" type="pres">
      <dgm:prSet presAssocID="{9BB681BD-0950-4597-856A-93516D702376}" presName="connectorText" presStyleLbl="sibTrans2D1" presStyleIdx="0" presStyleCnt="3"/>
      <dgm:spPr/>
      <dgm:t>
        <a:bodyPr/>
        <a:lstStyle/>
        <a:p>
          <a:endParaRPr lang="en-US"/>
        </a:p>
      </dgm:t>
    </dgm:pt>
    <dgm:pt modelId="{5BA92424-4178-4E3F-A877-46D47FEB4A62}" type="pres">
      <dgm:prSet presAssocID="{1D2F7E13-BD6C-4D57-ABD8-0DE9DF43C0DE}" presName="node" presStyleLbl="node1" presStyleIdx="1" presStyleCnt="4">
        <dgm:presLayoutVars>
          <dgm:bulletEnabled val="1"/>
        </dgm:presLayoutVars>
      </dgm:prSet>
      <dgm:spPr/>
      <dgm:t>
        <a:bodyPr/>
        <a:lstStyle/>
        <a:p>
          <a:endParaRPr lang="en-US"/>
        </a:p>
      </dgm:t>
    </dgm:pt>
    <dgm:pt modelId="{4653C306-A83B-46D8-81F1-C3E5A81B5506}" type="pres">
      <dgm:prSet presAssocID="{3E77D6B0-FAF6-498E-B32C-7A4698A901CF}" presName="sibTrans" presStyleLbl="sibTrans2D1" presStyleIdx="1" presStyleCnt="3"/>
      <dgm:spPr/>
      <dgm:t>
        <a:bodyPr/>
        <a:lstStyle/>
        <a:p>
          <a:endParaRPr lang="en-US"/>
        </a:p>
      </dgm:t>
    </dgm:pt>
    <dgm:pt modelId="{92035588-4969-44AE-A603-3F09E45983D6}" type="pres">
      <dgm:prSet presAssocID="{3E77D6B0-FAF6-498E-B32C-7A4698A901CF}" presName="connectorText" presStyleLbl="sibTrans2D1" presStyleIdx="1" presStyleCnt="3"/>
      <dgm:spPr/>
      <dgm:t>
        <a:bodyPr/>
        <a:lstStyle/>
        <a:p>
          <a:endParaRPr lang="en-US"/>
        </a:p>
      </dgm:t>
    </dgm:pt>
    <dgm:pt modelId="{818E2AB8-7C95-4630-B414-17BB9E16D825}" type="pres">
      <dgm:prSet presAssocID="{FFDE4C59-9E2F-4A07-A53A-780D7367C5FB}" presName="node" presStyleLbl="node1" presStyleIdx="2" presStyleCnt="4">
        <dgm:presLayoutVars>
          <dgm:bulletEnabled val="1"/>
        </dgm:presLayoutVars>
      </dgm:prSet>
      <dgm:spPr/>
      <dgm:t>
        <a:bodyPr/>
        <a:lstStyle/>
        <a:p>
          <a:endParaRPr lang="en-US"/>
        </a:p>
      </dgm:t>
    </dgm:pt>
    <dgm:pt modelId="{3D19BC77-0B05-458C-A4D1-9C480FC91437}" type="pres">
      <dgm:prSet presAssocID="{2DB90E59-3E8A-4086-B569-4ACE1D21F8D9}" presName="sibTrans" presStyleLbl="sibTrans2D1" presStyleIdx="2" presStyleCnt="3"/>
      <dgm:spPr/>
      <dgm:t>
        <a:bodyPr/>
        <a:lstStyle/>
        <a:p>
          <a:endParaRPr lang="en-US"/>
        </a:p>
      </dgm:t>
    </dgm:pt>
    <dgm:pt modelId="{7910DCFD-720F-4249-AE03-CB306BA73A42}" type="pres">
      <dgm:prSet presAssocID="{2DB90E59-3E8A-4086-B569-4ACE1D21F8D9}" presName="connectorText" presStyleLbl="sibTrans2D1" presStyleIdx="2" presStyleCnt="3"/>
      <dgm:spPr/>
      <dgm:t>
        <a:bodyPr/>
        <a:lstStyle/>
        <a:p>
          <a:endParaRPr lang="en-US"/>
        </a:p>
      </dgm:t>
    </dgm:pt>
    <dgm:pt modelId="{97631100-B959-4A33-BD8E-6CFB68FB1DB2}" type="pres">
      <dgm:prSet presAssocID="{6CF1D9B8-DAFD-43FA-9875-C05FC26D76A6}" presName="node" presStyleLbl="node1" presStyleIdx="3" presStyleCnt="4">
        <dgm:presLayoutVars>
          <dgm:bulletEnabled val="1"/>
        </dgm:presLayoutVars>
      </dgm:prSet>
      <dgm:spPr/>
      <dgm:t>
        <a:bodyPr/>
        <a:lstStyle/>
        <a:p>
          <a:endParaRPr lang="en-US"/>
        </a:p>
      </dgm:t>
    </dgm:pt>
  </dgm:ptLst>
  <dgm:cxnLst>
    <dgm:cxn modelId="{A669AF64-E1B1-4C02-8DB3-6355C2CFD079}" type="presOf" srcId="{3E77D6B0-FAF6-498E-B32C-7A4698A901CF}" destId="{4653C306-A83B-46D8-81F1-C3E5A81B5506}" srcOrd="0" destOrd="0" presId="urn:microsoft.com/office/officeart/2005/8/layout/process1"/>
    <dgm:cxn modelId="{557C7D38-537C-490F-8D78-D7597253A03B}" type="presOf" srcId="{F4D79FDA-8284-459E-8D63-16C92F07535B}" destId="{A96EA5F5-A8E3-4D36-B887-B70EFA93E93D}" srcOrd="0" destOrd="0" presId="urn:microsoft.com/office/officeart/2005/8/layout/process1"/>
    <dgm:cxn modelId="{53C4A992-6B4C-49D6-9B62-980E3CBE1FAC}" srcId="{F4D79FDA-8284-459E-8D63-16C92F07535B}" destId="{6CF1D9B8-DAFD-43FA-9875-C05FC26D76A6}" srcOrd="3" destOrd="0" parTransId="{D115B6F3-4971-46B3-A1BE-92C136C4C653}" sibTransId="{3716A889-C7C3-4DBA-B8A0-F9BBCA8AE790}"/>
    <dgm:cxn modelId="{EF615E33-6567-4B07-A6C1-8B3A67C7A84F}" srcId="{F4D79FDA-8284-459E-8D63-16C92F07535B}" destId="{1D2F7E13-BD6C-4D57-ABD8-0DE9DF43C0DE}" srcOrd="1" destOrd="0" parTransId="{38DFF946-C437-4BD4-B0E0-BFDC13D6E877}" sibTransId="{3E77D6B0-FAF6-498E-B32C-7A4698A901CF}"/>
    <dgm:cxn modelId="{879E0F6B-FF99-4F09-992E-0D9E0E0357CB}" type="presOf" srcId="{9BB681BD-0950-4597-856A-93516D702376}" destId="{117799A5-D8AF-4EE8-9AC4-7D8CD68BEC73}" srcOrd="1" destOrd="0" presId="urn:microsoft.com/office/officeart/2005/8/layout/process1"/>
    <dgm:cxn modelId="{4E92461C-65C3-4531-904E-DB8C32A88978}" srcId="{F4D79FDA-8284-459E-8D63-16C92F07535B}" destId="{234728C4-A0A5-4669-8B7D-2AAADD95F97C}" srcOrd="0" destOrd="0" parTransId="{DF961307-9404-4F48-B22F-95AD9D0B2A6E}" sibTransId="{9BB681BD-0950-4597-856A-93516D702376}"/>
    <dgm:cxn modelId="{D21784C8-DDDB-42A5-98BB-0AC1C9FB2991}" type="presOf" srcId="{6CF1D9B8-DAFD-43FA-9875-C05FC26D76A6}" destId="{97631100-B959-4A33-BD8E-6CFB68FB1DB2}" srcOrd="0" destOrd="0" presId="urn:microsoft.com/office/officeart/2005/8/layout/process1"/>
    <dgm:cxn modelId="{5194FC9D-3E9A-445C-B6F6-D24D19112E1B}" type="presOf" srcId="{3E77D6B0-FAF6-498E-B32C-7A4698A901CF}" destId="{92035588-4969-44AE-A603-3F09E45983D6}" srcOrd="1" destOrd="0" presId="urn:microsoft.com/office/officeart/2005/8/layout/process1"/>
    <dgm:cxn modelId="{94913F1B-D3B9-4B96-AB74-4FB2E3AA9292}" type="presOf" srcId="{2DB90E59-3E8A-4086-B569-4ACE1D21F8D9}" destId="{7910DCFD-720F-4249-AE03-CB306BA73A42}" srcOrd="1" destOrd="0" presId="urn:microsoft.com/office/officeart/2005/8/layout/process1"/>
    <dgm:cxn modelId="{FDA735C9-5401-4F6E-B4F9-95C53A1A158B}" type="presOf" srcId="{1D2F7E13-BD6C-4D57-ABD8-0DE9DF43C0DE}" destId="{5BA92424-4178-4E3F-A877-46D47FEB4A62}" srcOrd="0" destOrd="0" presId="urn:microsoft.com/office/officeart/2005/8/layout/process1"/>
    <dgm:cxn modelId="{06AF9094-0CC2-4F47-9BFE-D3123F2C92E2}" type="presOf" srcId="{234728C4-A0A5-4669-8B7D-2AAADD95F97C}" destId="{29B22DD0-DEA8-4468-B624-4F30D04812CE}" srcOrd="0" destOrd="0" presId="urn:microsoft.com/office/officeart/2005/8/layout/process1"/>
    <dgm:cxn modelId="{51A71D23-6DA7-40EB-B606-7A7DCC052B1D}" type="presOf" srcId="{FFDE4C59-9E2F-4A07-A53A-780D7367C5FB}" destId="{818E2AB8-7C95-4630-B414-17BB9E16D825}" srcOrd="0" destOrd="0" presId="urn:microsoft.com/office/officeart/2005/8/layout/process1"/>
    <dgm:cxn modelId="{EB653E31-72D3-4544-9821-D16996B9FD67}" type="presOf" srcId="{2DB90E59-3E8A-4086-B569-4ACE1D21F8D9}" destId="{3D19BC77-0B05-458C-A4D1-9C480FC91437}" srcOrd="0" destOrd="0" presId="urn:microsoft.com/office/officeart/2005/8/layout/process1"/>
    <dgm:cxn modelId="{D27CB3FA-1624-415B-A1EA-893CAD3EB8CD}" srcId="{F4D79FDA-8284-459E-8D63-16C92F07535B}" destId="{FFDE4C59-9E2F-4A07-A53A-780D7367C5FB}" srcOrd="2" destOrd="0" parTransId="{9BC65D9C-AA11-4DB1-B403-465DE34075DC}" sibTransId="{2DB90E59-3E8A-4086-B569-4ACE1D21F8D9}"/>
    <dgm:cxn modelId="{ED085D47-1579-4C35-B340-1432F992C887}" type="presOf" srcId="{9BB681BD-0950-4597-856A-93516D702376}" destId="{64AEA6FD-AC8D-4211-9DA9-214BA76CD191}" srcOrd="0" destOrd="0" presId="urn:microsoft.com/office/officeart/2005/8/layout/process1"/>
    <dgm:cxn modelId="{D2B18E32-1E71-44C8-8F2F-CC424C12EAD3}" type="presParOf" srcId="{A96EA5F5-A8E3-4D36-B887-B70EFA93E93D}" destId="{29B22DD0-DEA8-4468-B624-4F30D04812CE}" srcOrd="0" destOrd="0" presId="urn:microsoft.com/office/officeart/2005/8/layout/process1"/>
    <dgm:cxn modelId="{F43077EC-52C5-4988-970D-35F053EA212D}" type="presParOf" srcId="{A96EA5F5-A8E3-4D36-B887-B70EFA93E93D}" destId="{64AEA6FD-AC8D-4211-9DA9-214BA76CD191}" srcOrd="1" destOrd="0" presId="urn:microsoft.com/office/officeart/2005/8/layout/process1"/>
    <dgm:cxn modelId="{18B6923B-3EC3-4900-B821-4F670BE72DCB}" type="presParOf" srcId="{64AEA6FD-AC8D-4211-9DA9-214BA76CD191}" destId="{117799A5-D8AF-4EE8-9AC4-7D8CD68BEC73}" srcOrd="0" destOrd="0" presId="urn:microsoft.com/office/officeart/2005/8/layout/process1"/>
    <dgm:cxn modelId="{877F536D-7D12-4AD0-8B6D-FC0231D42D56}" type="presParOf" srcId="{A96EA5F5-A8E3-4D36-B887-B70EFA93E93D}" destId="{5BA92424-4178-4E3F-A877-46D47FEB4A62}" srcOrd="2" destOrd="0" presId="urn:microsoft.com/office/officeart/2005/8/layout/process1"/>
    <dgm:cxn modelId="{9C9DCA2F-0CCA-4402-AD66-DE4AB14D91B8}" type="presParOf" srcId="{A96EA5F5-A8E3-4D36-B887-B70EFA93E93D}" destId="{4653C306-A83B-46D8-81F1-C3E5A81B5506}" srcOrd="3" destOrd="0" presId="urn:microsoft.com/office/officeart/2005/8/layout/process1"/>
    <dgm:cxn modelId="{B7A90C79-BB0B-4480-85BA-AD813A4D5E79}" type="presParOf" srcId="{4653C306-A83B-46D8-81F1-C3E5A81B5506}" destId="{92035588-4969-44AE-A603-3F09E45983D6}" srcOrd="0" destOrd="0" presId="urn:microsoft.com/office/officeart/2005/8/layout/process1"/>
    <dgm:cxn modelId="{8DD4459A-DCF2-4825-BFCA-FF604691A1D1}" type="presParOf" srcId="{A96EA5F5-A8E3-4D36-B887-B70EFA93E93D}" destId="{818E2AB8-7C95-4630-B414-17BB9E16D825}" srcOrd="4" destOrd="0" presId="urn:microsoft.com/office/officeart/2005/8/layout/process1"/>
    <dgm:cxn modelId="{92725301-A6B8-4868-93F6-E91B7C9DDD5C}" type="presParOf" srcId="{A96EA5F5-A8E3-4D36-B887-B70EFA93E93D}" destId="{3D19BC77-0B05-458C-A4D1-9C480FC91437}" srcOrd="5" destOrd="0" presId="urn:microsoft.com/office/officeart/2005/8/layout/process1"/>
    <dgm:cxn modelId="{C53DDF99-CADC-4BC3-9175-EA9148554DFB}" type="presParOf" srcId="{3D19BC77-0B05-458C-A4D1-9C480FC91437}" destId="{7910DCFD-720F-4249-AE03-CB306BA73A42}" srcOrd="0" destOrd="0" presId="urn:microsoft.com/office/officeart/2005/8/layout/process1"/>
    <dgm:cxn modelId="{70D1FAFC-4017-47F5-B972-17F9C859DD70}" type="presParOf" srcId="{A96EA5F5-A8E3-4D36-B887-B70EFA93E93D}" destId="{97631100-B959-4A33-BD8E-6CFB68FB1D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67048-1D82-418E-AD27-1378893FB514}"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D4F4994A-6CF4-4459-8BF5-4F744E781F79}">
      <dgm:prSet phldrT="[Text]"/>
      <dgm:spPr/>
      <dgm:t>
        <a:bodyPr/>
        <a:lstStyle/>
        <a:p>
          <a:pPr algn="ctr" rtl="1"/>
          <a:r>
            <a:rPr lang="fa-IR" dirty="0" smtClean="0">
              <a:cs typeface="B Nazanin" panose="00000400000000000000" pitchFamily="2" charset="-78"/>
            </a:rPr>
            <a:t>محل زخم</a:t>
          </a:r>
          <a:endParaRPr lang="en-US" dirty="0">
            <a:cs typeface="B Nazanin" panose="00000400000000000000" pitchFamily="2" charset="-78"/>
          </a:endParaRPr>
        </a:p>
      </dgm:t>
    </dgm:pt>
    <dgm:pt modelId="{294026E2-7E9D-4E1D-AFA5-167B6D33342B}" type="parTrans" cxnId="{0566662E-5FE4-4802-90C4-20FF55F0DC3B}">
      <dgm:prSet/>
      <dgm:spPr/>
      <dgm:t>
        <a:bodyPr/>
        <a:lstStyle/>
        <a:p>
          <a:pPr algn="just" rtl="1"/>
          <a:endParaRPr lang="en-US"/>
        </a:p>
      </dgm:t>
    </dgm:pt>
    <dgm:pt modelId="{91204C86-A069-447C-9903-0E377ECB2FB1}" type="sibTrans" cxnId="{0566662E-5FE4-4802-90C4-20FF55F0DC3B}">
      <dgm:prSet/>
      <dgm:spPr/>
      <dgm:t>
        <a:bodyPr/>
        <a:lstStyle/>
        <a:p>
          <a:pPr algn="just" rtl="1"/>
          <a:endParaRPr lang="en-US"/>
        </a:p>
      </dgm:t>
    </dgm:pt>
    <dgm:pt modelId="{7B64B589-5F9A-482E-9DDA-9CBE041688BD}">
      <dgm:prSet phldrT="[Text]"/>
      <dgm:spPr/>
      <dgm:t>
        <a:bodyPr/>
        <a:lstStyle/>
        <a:p>
          <a:pPr algn="just" rtl="1"/>
          <a:r>
            <a:rPr lang="ar-SA" dirty="0" smtClean="0">
              <a:cs typeface="B Nazanin" panose="00000400000000000000" pitchFamily="2" charset="-78"/>
            </a:rPr>
            <a:t>از این ژلاتین با توجه به خاصیت پروتئینی و آنتی باکتریالی در زخم پوش‌ها استفاده کرد</a:t>
          </a:r>
          <a:r>
            <a:rPr lang="en-US" dirty="0" smtClean="0">
              <a:cs typeface="B Nazanin" panose="00000400000000000000" pitchFamily="2" charset="-78"/>
            </a:rPr>
            <a:t>.</a:t>
          </a:r>
          <a:endParaRPr lang="en-US" dirty="0">
            <a:cs typeface="B Nazanin" panose="00000400000000000000" pitchFamily="2" charset="-78"/>
          </a:endParaRPr>
        </a:p>
      </dgm:t>
    </dgm:pt>
    <dgm:pt modelId="{6928D70E-0B1C-48E4-9D9C-5AED946193E0}" type="parTrans" cxnId="{55B36353-0457-4430-8ADF-7D0B7E6381ED}">
      <dgm:prSet/>
      <dgm:spPr/>
      <dgm:t>
        <a:bodyPr/>
        <a:lstStyle/>
        <a:p>
          <a:pPr algn="just" rtl="1"/>
          <a:endParaRPr lang="en-US"/>
        </a:p>
      </dgm:t>
    </dgm:pt>
    <dgm:pt modelId="{4BA0321C-F6A6-4217-B26A-6E89ACD79BD8}" type="sibTrans" cxnId="{55B36353-0457-4430-8ADF-7D0B7E6381ED}">
      <dgm:prSet/>
      <dgm:spPr/>
      <dgm:t>
        <a:bodyPr/>
        <a:lstStyle/>
        <a:p>
          <a:pPr algn="just" rtl="1"/>
          <a:endParaRPr lang="en-US"/>
        </a:p>
      </dgm:t>
    </dgm:pt>
    <dgm:pt modelId="{05A12B96-F8E2-4DBD-ACB2-77572C3C0AF0}">
      <dgm:prSet phldrT="[Text]"/>
      <dgm:spPr/>
      <dgm:t>
        <a:bodyPr/>
        <a:lstStyle/>
        <a:p>
          <a:pPr algn="ctr" rtl="1"/>
          <a:r>
            <a:rPr lang="fa-IR" dirty="0" smtClean="0">
              <a:cs typeface="B Nazanin" panose="00000400000000000000" pitchFamily="2" charset="-78"/>
            </a:rPr>
            <a:t>سوختگی</a:t>
          </a:r>
          <a:endParaRPr lang="en-US" dirty="0">
            <a:cs typeface="B Nazanin" panose="00000400000000000000" pitchFamily="2" charset="-78"/>
          </a:endParaRPr>
        </a:p>
      </dgm:t>
    </dgm:pt>
    <dgm:pt modelId="{7D02DE77-6887-40DB-BACC-B25B66FFA846}" type="parTrans" cxnId="{2AFFA3D0-BCFD-4520-A45F-4D0FF13BD150}">
      <dgm:prSet/>
      <dgm:spPr/>
      <dgm:t>
        <a:bodyPr/>
        <a:lstStyle/>
        <a:p>
          <a:pPr algn="just" rtl="1"/>
          <a:endParaRPr lang="en-US"/>
        </a:p>
      </dgm:t>
    </dgm:pt>
    <dgm:pt modelId="{0F67BBC2-86BA-4C8D-89FB-25E1A3E69A79}" type="sibTrans" cxnId="{2AFFA3D0-BCFD-4520-A45F-4D0FF13BD150}">
      <dgm:prSet/>
      <dgm:spPr/>
      <dgm:t>
        <a:bodyPr/>
        <a:lstStyle/>
        <a:p>
          <a:pPr algn="just" rtl="1"/>
          <a:endParaRPr lang="en-US"/>
        </a:p>
      </dgm:t>
    </dgm:pt>
    <dgm:pt modelId="{80DD4BE0-A896-4FA4-A102-93374FB2A0C6}">
      <dgm:prSet phldrT="[Text]"/>
      <dgm:spPr/>
      <dgm:t>
        <a:bodyPr/>
        <a:lstStyle/>
        <a:p>
          <a:pPr algn="just" rtl="1"/>
          <a:r>
            <a:rPr lang="ar-SA" dirty="0" smtClean="0">
              <a:cs typeface="B Nazanin" panose="00000400000000000000" pitchFamily="2" charset="-78"/>
            </a:rPr>
            <a:t>عفونت و واکنش در محل سوختگی پوست </a:t>
          </a:r>
          <a:r>
            <a:rPr lang="fa-IR" dirty="0" smtClean="0">
              <a:cs typeface="B Nazanin" panose="00000400000000000000" pitchFamily="2" charset="-78"/>
            </a:rPr>
            <a:t>نسبت </a:t>
          </a:r>
          <a:r>
            <a:rPr lang="ar-SA" dirty="0" smtClean="0">
              <a:cs typeface="B Nazanin" panose="00000400000000000000" pitchFamily="2" charset="-78"/>
            </a:rPr>
            <a:t>به پوست ماهی تقریبا صفر بوده و نشان دهنده این است که برای پانسمان سوختگی میتوان از پوست این ماهی استفاده کرد</a:t>
          </a:r>
          <a:endParaRPr lang="en-US" dirty="0">
            <a:cs typeface="B Nazanin" panose="00000400000000000000" pitchFamily="2" charset="-78"/>
          </a:endParaRPr>
        </a:p>
      </dgm:t>
    </dgm:pt>
    <dgm:pt modelId="{C638A53F-B952-4EA6-B5CE-775A39B211CE}" type="parTrans" cxnId="{F98F0D23-947D-4D4C-9FB4-D6AD3150A823}">
      <dgm:prSet/>
      <dgm:spPr/>
      <dgm:t>
        <a:bodyPr/>
        <a:lstStyle/>
        <a:p>
          <a:pPr algn="just" rtl="1"/>
          <a:endParaRPr lang="en-US"/>
        </a:p>
      </dgm:t>
    </dgm:pt>
    <dgm:pt modelId="{BEBA42C7-D488-4C4C-BDD3-ADE184679F61}" type="sibTrans" cxnId="{F98F0D23-947D-4D4C-9FB4-D6AD3150A823}">
      <dgm:prSet/>
      <dgm:spPr/>
      <dgm:t>
        <a:bodyPr/>
        <a:lstStyle/>
        <a:p>
          <a:pPr algn="just" rtl="1"/>
          <a:endParaRPr lang="en-US"/>
        </a:p>
      </dgm:t>
    </dgm:pt>
    <dgm:pt modelId="{54B034A1-97F2-4F02-8B68-4AFA32BFF634}">
      <dgm:prSet phldrT="[Text]"/>
      <dgm:spPr/>
      <dgm:t>
        <a:bodyPr/>
        <a:lstStyle/>
        <a:p>
          <a:pPr algn="ctr" rtl="1"/>
          <a:r>
            <a:rPr lang="fa-IR" dirty="0" smtClean="0">
              <a:cs typeface="B Nazanin" panose="00000400000000000000" pitchFamily="2" charset="-78"/>
            </a:rPr>
            <a:t>پیری</a:t>
          </a:r>
          <a:endParaRPr lang="en-US" dirty="0">
            <a:cs typeface="B Nazanin" panose="00000400000000000000" pitchFamily="2" charset="-78"/>
          </a:endParaRPr>
        </a:p>
      </dgm:t>
    </dgm:pt>
    <dgm:pt modelId="{9D9D9E6A-726A-4819-9C11-123687135DD4}" type="parTrans" cxnId="{7BAE5785-54C6-4939-BBF5-411914DE9A75}">
      <dgm:prSet/>
      <dgm:spPr/>
      <dgm:t>
        <a:bodyPr/>
        <a:lstStyle/>
        <a:p>
          <a:pPr algn="just" rtl="1"/>
          <a:endParaRPr lang="en-US"/>
        </a:p>
      </dgm:t>
    </dgm:pt>
    <dgm:pt modelId="{E73DE9B9-AEA4-4F19-B38C-6D09A35D9BD5}" type="sibTrans" cxnId="{7BAE5785-54C6-4939-BBF5-411914DE9A75}">
      <dgm:prSet/>
      <dgm:spPr/>
      <dgm:t>
        <a:bodyPr/>
        <a:lstStyle/>
        <a:p>
          <a:pPr algn="just" rtl="1"/>
          <a:endParaRPr lang="en-US"/>
        </a:p>
      </dgm:t>
    </dgm:pt>
    <dgm:pt modelId="{12D1AA30-E544-4EA6-8DB8-CA37FF580F09}">
      <dgm:prSet phldrT="[Text]"/>
      <dgm:spPr/>
      <dgm:t>
        <a:bodyPr/>
        <a:lstStyle/>
        <a:p>
          <a:pPr algn="just" rtl="1"/>
          <a:r>
            <a:rPr lang="fa-IR" dirty="0" smtClean="0">
              <a:cs typeface="B Nazanin" panose="00000400000000000000" pitchFamily="2" charset="-78"/>
            </a:rPr>
            <a:t>با توجه به مطالعات چندین ساله روی کلاژن میدانیم که برای جلوگیری از پیری زودرس بهترین راهکار است.</a:t>
          </a:r>
          <a:endParaRPr lang="en-US" dirty="0">
            <a:cs typeface="B Nazanin" panose="00000400000000000000" pitchFamily="2" charset="-78"/>
          </a:endParaRPr>
        </a:p>
      </dgm:t>
    </dgm:pt>
    <dgm:pt modelId="{55B5FF6E-1E06-4413-90E2-B03C2F102853}" type="parTrans" cxnId="{782DD995-C091-4C25-B71A-0BC872E4B051}">
      <dgm:prSet/>
      <dgm:spPr/>
      <dgm:t>
        <a:bodyPr/>
        <a:lstStyle/>
        <a:p>
          <a:pPr algn="just" rtl="1"/>
          <a:endParaRPr lang="en-US"/>
        </a:p>
      </dgm:t>
    </dgm:pt>
    <dgm:pt modelId="{F313EDA6-1E9E-47DC-8935-AC4E3C238272}" type="sibTrans" cxnId="{782DD995-C091-4C25-B71A-0BC872E4B051}">
      <dgm:prSet/>
      <dgm:spPr/>
      <dgm:t>
        <a:bodyPr/>
        <a:lstStyle/>
        <a:p>
          <a:pPr algn="just" rtl="1"/>
          <a:endParaRPr lang="en-US"/>
        </a:p>
      </dgm:t>
    </dgm:pt>
    <dgm:pt modelId="{BDE2E5C3-7244-46F5-BBD9-63C592A81C30}" type="pres">
      <dgm:prSet presAssocID="{F4767048-1D82-418E-AD27-1378893FB514}" presName="linearFlow" presStyleCnt="0">
        <dgm:presLayoutVars>
          <dgm:dir/>
          <dgm:animLvl val="lvl"/>
          <dgm:resizeHandles val="exact"/>
        </dgm:presLayoutVars>
      </dgm:prSet>
      <dgm:spPr/>
      <dgm:t>
        <a:bodyPr/>
        <a:lstStyle/>
        <a:p>
          <a:endParaRPr lang="en-US"/>
        </a:p>
      </dgm:t>
    </dgm:pt>
    <dgm:pt modelId="{B84C791D-4F3F-49C3-8DA5-1A6ED5A32F8D}" type="pres">
      <dgm:prSet presAssocID="{D4F4994A-6CF4-4459-8BF5-4F744E781F79}" presName="composite" presStyleCnt="0"/>
      <dgm:spPr/>
    </dgm:pt>
    <dgm:pt modelId="{9D664CB6-0225-4C38-B65A-B75900309B66}" type="pres">
      <dgm:prSet presAssocID="{D4F4994A-6CF4-4459-8BF5-4F744E781F79}" presName="parentText" presStyleLbl="alignNode1" presStyleIdx="0" presStyleCnt="3">
        <dgm:presLayoutVars>
          <dgm:chMax val="1"/>
          <dgm:bulletEnabled val="1"/>
        </dgm:presLayoutVars>
      </dgm:prSet>
      <dgm:spPr/>
      <dgm:t>
        <a:bodyPr/>
        <a:lstStyle/>
        <a:p>
          <a:endParaRPr lang="en-US"/>
        </a:p>
      </dgm:t>
    </dgm:pt>
    <dgm:pt modelId="{7FFDCA2C-8EB0-48D9-9509-0347161EE198}" type="pres">
      <dgm:prSet presAssocID="{D4F4994A-6CF4-4459-8BF5-4F744E781F79}" presName="descendantText" presStyleLbl="alignAcc1" presStyleIdx="0" presStyleCnt="3">
        <dgm:presLayoutVars>
          <dgm:bulletEnabled val="1"/>
        </dgm:presLayoutVars>
      </dgm:prSet>
      <dgm:spPr/>
      <dgm:t>
        <a:bodyPr/>
        <a:lstStyle/>
        <a:p>
          <a:endParaRPr lang="en-US"/>
        </a:p>
      </dgm:t>
    </dgm:pt>
    <dgm:pt modelId="{514553D4-5D82-4B5D-A49C-23BAC29FAC56}" type="pres">
      <dgm:prSet presAssocID="{91204C86-A069-447C-9903-0E377ECB2FB1}" presName="sp" presStyleCnt="0"/>
      <dgm:spPr/>
    </dgm:pt>
    <dgm:pt modelId="{C341EA69-BC96-4CFA-A02F-D229A52CB7AA}" type="pres">
      <dgm:prSet presAssocID="{05A12B96-F8E2-4DBD-ACB2-77572C3C0AF0}" presName="composite" presStyleCnt="0"/>
      <dgm:spPr/>
    </dgm:pt>
    <dgm:pt modelId="{13DB6ACA-185A-4588-95F1-6B76BC194C69}" type="pres">
      <dgm:prSet presAssocID="{05A12B96-F8E2-4DBD-ACB2-77572C3C0AF0}" presName="parentText" presStyleLbl="alignNode1" presStyleIdx="1" presStyleCnt="3">
        <dgm:presLayoutVars>
          <dgm:chMax val="1"/>
          <dgm:bulletEnabled val="1"/>
        </dgm:presLayoutVars>
      </dgm:prSet>
      <dgm:spPr/>
      <dgm:t>
        <a:bodyPr/>
        <a:lstStyle/>
        <a:p>
          <a:endParaRPr lang="en-US"/>
        </a:p>
      </dgm:t>
    </dgm:pt>
    <dgm:pt modelId="{318FDFF7-5FD6-462A-BFAF-B927BD9E6F65}" type="pres">
      <dgm:prSet presAssocID="{05A12B96-F8E2-4DBD-ACB2-77572C3C0AF0}" presName="descendantText" presStyleLbl="alignAcc1" presStyleIdx="1" presStyleCnt="3">
        <dgm:presLayoutVars>
          <dgm:bulletEnabled val="1"/>
        </dgm:presLayoutVars>
      </dgm:prSet>
      <dgm:spPr/>
      <dgm:t>
        <a:bodyPr/>
        <a:lstStyle/>
        <a:p>
          <a:endParaRPr lang="en-US"/>
        </a:p>
      </dgm:t>
    </dgm:pt>
    <dgm:pt modelId="{6BCFC3E4-B3BD-462C-B422-DBFC9FCBA4D0}" type="pres">
      <dgm:prSet presAssocID="{0F67BBC2-86BA-4C8D-89FB-25E1A3E69A79}" presName="sp" presStyleCnt="0"/>
      <dgm:spPr/>
    </dgm:pt>
    <dgm:pt modelId="{3265325B-4B03-466E-ABCA-6471577571F4}" type="pres">
      <dgm:prSet presAssocID="{54B034A1-97F2-4F02-8B68-4AFA32BFF634}" presName="composite" presStyleCnt="0"/>
      <dgm:spPr/>
    </dgm:pt>
    <dgm:pt modelId="{8A7499F1-2130-47B2-8D41-440BCF9C4FC8}" type="pres">
      <dgm:prSet presAssocID="{54B034A1-97F2-4F02-8B68-4AFA32BFF634}" presName="parentText" presStyleLbl="alignNode1" presStyleIdx="2" presStyleCnt="3">
        <dgm:presLayoutVars>
          <dgm:chMax val="1"/>
          <dgm:bulletEnabled val="1"/>
        </dgm:presLayoutVars>
      </dgm:prSet>
      <dgm:spPr/>
      <dgm:t>
        <a:bodyPr/>
        <a:lstStyle/>
        <a:p>
          <a:endParaRPr lang="en-US"/>
        </a:p>
      </dgm:t>
    </dgm:pt>
    <dgm:pt modelId="{C1DF6CE1-C944-4CFA-A2C0-38521868ED8C}" type="pres">
      <dgm:prSet presAssocID="{54B034A1-97F2-4F02-8B68-4AFA32BFF634}" presName="descendantText" presStyleLbl="alignAcc1" presStyleIdx="2" presStyleCnt="3">
        <dgm:presLayoutVars>
          <dgm:bulletEnabled val="1"/>
        </dgm:presLayoutVars>
      </dgm:prSet>
      <dgm:spPr/>
      <dgm:t>
        <a:bodyPr/>
        <a:lstStyle/>
        <a:p>
          <a:endParaRPr lang="en-US"/>
        </a:p>
      </dgm:t>
    </dgm:pt>
  </dgm:ptLst>
  <dgm:cxnLst>
    <dgm:cxn modelId="{79387F63-81EC-4709-AFB1-21BBBFF47CE4}" type="presOf" srcId="{D4F4994A-6CF4-4459-8BF5-4F744E781F79}" destId="{9D664CB6-0225-4C38-B65A-B75900309B66}" srcOrd="0" destOrd="0" presId="urn:microsoft.com/office/officeart/2005/8/layout/chevron2"/>
    <dgm:cxn modelId="{55B36353-0457-4430-8ADF-7D0B7E6381ED}" srcId="{D4F4994A-6CF4-4459-8BF5-4F744E781F79}" destId="{7B64B589-5F9A-482E-9DDA-9CBE041688BD}" srcOrd="0" destOrd="0" parTransId="{6928D70E-0B1C-48E4-9D9C-5AED946193E0}" sibTransId="{4BA0321C-F6A6-4217-B26A-6E89ACD79BD8}"/>
    <dgm:cxn modelId="{2AFFA3D0-BCFD-4520-A45F-4D0FF13BD150}" srcId="{F4767048-1D82-418E-AD27-1378893FB514}" destId="{05A12B96-F8E2-4DBD-ACB2-77572C3C0AF0}" srcOrd="1" destOrd="0" parTransId="{7D02DE77-6887-40DB-BACC-B25B66FFA846}" sibTransId="{0F67BBC2-86BA-4C8D-89FB-25E1A3E69A79}"/>
    <dgm:cxn modelId="{F98F0D23-947D-4D4C-9FB4-D6AD3150A823}" srcId="{05A12B96-F8E2-4DBD-ACB2-77572C3C0AF0}" destId="{80DD4BE0-A896-4FA4-A102-93374FB2A0C6}" srcOrd="0" destOrd="0" parTransId="{C638A53F-B952-4EA6-B5CE-775A39B211CE}" sibTransId="{BEBA42C7-D488-4C4C-BDD3-ADE184679F61}"/>
    <dgm:cxn modelId="{782DD995-C091-4C25-B71A-0BC872E4B051}" srcId="{54B034A1-97F2-4F02-8B68-4AFA32BFF634}" destId="{12D1AA30-E544-4EA6-8DB8-CA37FF580F09}" srcOrd="0" destOrd="0" parTransId="{55B5FF6E-1E06-4413-90E2-B03C2F102853}" sibTransId="{F313EDA6-1E9E-47DC-8935-AC4E3C238272}"/>
    <dgm:cxn modelId="{5D9EFA6A-208B-4D06-8482-3F6190FAFF7A}" type="presOf" srcId="{80DD4BE0-A896-4FA4-A102-93374FB2A0C6}" destId="{318FDFF7-5FD6-462A-BFAF-B927BD9E6F65}" srcOrd="0" destOrd="0" presId="urn:microsoft.com/office/officeart/2005/8/layout/chevron2"/>
    <dgm:cxn modelId="{7BAE5785-54C6-4939-BBF5-411914DE9A75}" srcId="{F4767048-1D82-418E-AD27-1378893FB514}" destId="{54B034A1-97F2-4F02-8B68-4AFA32BFF634}" srcOrd="2" destOrd="0" parTransId="{9D9D9E6A-726A-4819-9C11-123687135DD4}" sibTransId="{E73DE9B9-AEA4-4F19-B38C-6D09A35D9BD5}"/>
    <dgm:cxn modelId="{1C06B49B-0DC0-4EB0-8C9D-94AA0665041D}" type="presOf" srcId="{F4767048-1D82-418E-AD27-1378893FB514}" destId="{BDE2E5C3-7244-46F5-BBD9-63C592A81C30}" srcOrd="0" destOrd="0" presId="urn:microsoft.com/office/officeart/2005/8/layout/chevron2"/>
    <dgm:cxn modelId="{7961CD75-AD67-43A2-AA71-8BFB0C7EC749}" type="presOf" srcId="{12D1AA30-E544-4EA6-8DB8-CA37FF580F09}" destId="{C1DF6CE1-C944-4CFA-A2C0-38521868ED8C}" srcOrd="0" destOrd="0" presId="urn:microsoft.com/office/officeart/2005/8/layout/chevron2"/>
    <dgm:cxn modelId="{A4F89E96-1293-47B8-A6E6-37D97BA0585B}" type="presOf" srcId="{54B034A1-97F2-4F02-8B68-4AFA32BFF634}" destId="{8A7499F1-2130-47B2-8D41-440BCF9C4FC8}" srcOrd="0" destOrd="0" presId="urn:microsoft.com/office/officeart/2005/8/layout/chevron2"/>
    <dgm:cxn modelId="{0992DF0A-008A-4B91-BFA2-B02F1BFD7B44}" type="presOf" srcId="{05A12B96-F8E2-4DBD-ACB2-77572C3C0AF0}" destId="{13DB6ACA-185A-4588-95F1-6B76BC194C69}" srcOrd="0" destOrd="0" presId="urn:microsoft.com/office/officeart/2005/8/layout/chevron2"/>
    <dgm:cxn modelId="{0566662E-5FE4-4802-90C4-20FF55F0DC3B}" srcId="{F4767048-1D82-418E-AD27-1378893FB514}" destId="{D4F4994A-6CF4-4459-8BF5-4F744E781F79}" srcOrd="0" destOrd="0" parTransId="{294026E2-7E9D-4E1D-AFA5-167B6D33342B}" sibTransId="{91204C86-A069-447C-9903-0E377ECB2FB1}"/>
    <dgm:cxn modelId="{AA63B248-7489-4328-A356-3E672110AD0B}" type="presOf" srcId="{7B64B589-5F9A-482E-9DDA-9CBE041688BD}" destId="{7FFDCA2C-8EB0-48D9-9509-0347161EE198}" srcOrd="0" destOrd="0" presId="urn:microsoft.com/office/officeart/2005/8/layout/chevron2"/>
    <dgm:cxn modelId="{96CBCD1C-ED34-4057-BE30-2C127F1BFC42}" type="presParOf" srcId="{BDE2E5C3-7244-46F5-BBD9-63C592A81C30}" destId="{B84C791D-4F3F-49C3-8DA5-1A6ED5A32F8D}" srcOrd="0" destOrd="0" presId="urn:microsoft.com/office/officeart/2005/8/layout/chevron2"/>
    <dgm:cxn modelId="{B4219D2A-7D13-4181-AEAB-44E516C0953F}" type="presParOf" srcId="{B84C791D-4F3F-49C3-8DA5-1A6ED5A32F8D}" destId="{9D664CB6-0225-4C38-B65A-B75900309B66}" srcOrd="0" destOrd="0" presId="urn:microsoft.com/office/officeart/2005/8/layout/chevron2"/>
    <dgm:cxn modelId="{0BC6EED2-38AA-40F1-8FB7-BF0F61252160}" type="presParOf" srcId="{B84C791D-4F3F-49C3-8DA5-1A6ED5A32F8D}" destId="{7FFDCA2C-8EB0-48D9-9509-0347161EE198}" srcOrd="1" destOrd="0" presId="urn:microsoft.com/office/officeart/2005/8/layout/chevron2"/>
    <dgm:cxn modelId="{1FF807BF-734F-4785-8BED-76F3A2E16FBD}" type="presParOf" srcId="{BDE2E5C3-7244-46F5-BBD9-63C592A81C30}" destId="{514553D4-5D82-4B5D-A49C-23BAC29FAC56}" srcOrd="1" destOrd="0" presId="urn:microsoft.com/office/officeart/2005/8/layout/chevron2"/>
    <dgm:cxn modelId="{1A295953-A844-4BAC-82E2-A2190B970EC6}" type="presParOf" srcId="{BDE2E5C3-7244-46F5-BBD9-63C592A81C30}" destId="{C341EA69-BC96-4CFA-A02F-D229A52CB7AA}" srcOrd="2" destOrd="0" presId="urn:microsoft.com/office/officeart/2005/8/layout/chevron2"/>
    <dgm:cxn modelId="{C5F3293A-9947-462E-ADAD-223B2A636702}" type="presParOf" srcId="{C341EA69-BC96-4CFA-A02F-D229A52CB7AA}" destId="{13DB6ACA-185A-4588-95F1-6B76BC194C69}" srcOrd="0" destOrd="0" presId="urn:microsoft.com/office/officeart/2005/8/layout/chevron2"/>
    <dgm:cxn modelId="{05628BBC-51B6-425B-B410-29E49455DDA8}" type="presParOf" srcId="{C341EA69-BC96-4CFA-A02F-D229A52CB7AA}" destId="{318FDFF7-5FD6-462A-BFAF-B927BD9E6F65}" srcOrd="1" destOrd="0" presId="urn:microsoft.com/office/officeart/2005/8/layout/chevron2"/>
    <dgm:cxn modelId="{1EB07521-88EA-45C7-A412-F0D960BD0E9B}" type="presParOf" srcId="{BDE2E5C3-7244-46F5-BBD9-63C592A81C30}" destId="{6BCFC3E4-B3BD-462C-B422-DBFC9FCBA4D0}" srcOrd="3" destOrd="0" presId="urn:microsoft.com/office/officeart/2005/8/layout/chevron2"/>
    <dgm:cxn modelId="{4D83DB8D-4F1B-4872-B186-CA16344AE690}" type="presParOf" srcId="{BDE2E5C3-7244-46F5-BBD9-63C592A81C30}" destId="{3265325B-4B03-466E-ABCA-6471577571F4}" srcOrd="4" destOrd="0" presId="urn:microsoft.com/office/officeart/2005/8/layout/chevron2"/>
    <dgm:cxn modelId="{72589FE9-7B17-499F-A66E-6CF7B74659A3}" type="presParOf" srcId="{3265325B-4B03-466E-ABCA-6471577571F4}" destId="{8A7499F1-2130-47B2-8D41-440BCF9C4FC8}" srcOrd="0" destOrd="0" presId="urn:microsoft.com/office/officeart/2005/8/layout/chevron2"/>
    <dgm:cxn modelId="{20F2E4DE-37BB-4B1F-805C-16CFA39E62DF}" type="presParOf" srcId="{3265325B-4B03-466E-ABCA-6471577571F4}" destId="{C1DF6CE1-C944-4CFA-A2C0-38521868ED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22DD0-DEA8-4468-B624-4F30D04812CE}">
      <dsp:nvSpPr>
        <dsp:cNvPr id="0" name=""/>
        <dsp:cNvSpPr/>
      </dsp:nvSpPr>
      <dsp:spPr>
        <a:xfrm>
          <a:off x="3347" y="891006"/>
          <a:ext cx="1463431" cy="8780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b="0" i="0" kern="1200" dirty="0" smtClean="0">
              <a:cs typeface="B Nazanin" panose="00000400000000000000" pitchFamily="2" charset="-78"/>
            </a:rPr>
            <a:t>1.بیان مساله </a:t>
          </a:r>
          <a:endParaRPr lang="en-US" sz="1900" kern="1200" dirty="0">
            <a:cs typeface="B Nazanin" panose="00000400000000000000" pitchFamily="2" charset="-78"/>
          </a:endParaRPr>
        </a:p>
      </dsp:txBody>
      <dsp:txXfrm>
        <a:off x="29064" y="916723"/>
        <a:ext cx="1411997" cy="826624"/>
      </dsp:txXfrm>
    </dsp:sp>
    <dsp:sp modelId="{64AEA6FD-AC8D-4211-9DA9-214BA76CD191}">
      <dsp:nvSpPr>
        <dsp:cNvPr id="0" name=""/>
        <dsp:cNvSpPr/>
      </dsp:nvSpPr>
      <dsp:spPr>
        <a:xfrm>
          <a:off x="1613121" y="1148570"/>
          <a:ext cx="310247" cy="3629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cs typeface="B Nazanin" panose="00000400000000000000" pitchFamily="2" charset="-78"/>
          </a:endParaRPr>
        </a:p>
      </dsp:txBody>
      <dsp:txXfrm>
        <a:off x="1613121" y="1221156"/>
        <a:ext cx="217173" cy="217758"/>
      </dsp:txXfrm>
    </dsp:sp>
    <dsp:sp modelId="{5BA92424-4178-4E3F-A877-46D47FEB4A62}">
      <dsp:nvSpPr>
        <dsp:cNvPr id="0" name=""/>
        <dsp:cNvSpPr/>
      </dsp:nvSpPr>
      <dsp:spPr>
        <a:xfrm>
          <a:off x="2052150" y="891006"/>
          <a:ext cx="1463431" cy="878058"/>
        </a:xfrm>
        <a:prstGeom prst="roundRect">
          <a:avLst>
            <a:gd name="adj" fmla="val 10000"/>
          </a:avLst>
        </a:prstGeom>
        <a:solidFill>
          <a:schemeClr val="accent3">
            <a:hueOff val="3874260"/>
            <a:satOff val="-4459"/>
            <a:lumOff val="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b="0" i="0" kern="1200" smtClean="0">
              <a:cs typeface="B Nazanin" panose="00000400000000000000" pitchFamily="2" charset="-78"/>
            </a:rPr>
            <a:t>2. روش کار </a:t>
          </a:r>
          <a:endParaRPr lang="en-US" sz="1900" kern="1200">
            <a:cs typeface="B Nazanin" panose="00000400000000000000" pitchFamily="2" charset="-78"/>
          </a:endParaRPr>
        </a:p>
      </dsp:txBody>
      <dsp:txXfrm>
        <a:off x="2077867" y="916723"/>
        <a:ext cx="1411997" cy="826624"/>
      </dsp:txXfrm>
    </dsp:sp>
    <dsp:sp modelId="{4653C306-A83B-46D8-81F1-C3E5A81B5506}">
      <dsp:nvSpPr>
        <dsp:cNvPr id="0" name=""/>
        <dsp:cNvSpPr/>
      </dsp:nvSpPr>
      <dsp:spPr>
        <a:xfrm>
          <a:off x="3661925" y="1148570"/>
          <a:ext cx="310247" cy="362930"/>
        </a:xfrm>
        <a:prstGeom prst="rightArrow">
          <a:avLst>
            <a:gd name="adj1" fmla="val 60000"/>
            <a:gd name="adj2" fmla="val 50000"/>
          </a:avLst>
        </a:prstGeom>
        <a:solidFill>
          <a:schemeClr val="accent3">
            <a:hueOff val="5811390"/>
            <a:satOff val="-6689"/>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cs typeface="B Nazanin" panose="00000400000000000000" pitchFamily="2" charset="-78"/>
          </a:endParaRPr>
        </a:p>
      </dsp:txBody>
      <dsp:txXfrm>
        <a:off x="3661925" y="1221156"/>
        <a:ext cx="217173" cy="217758"/>
      </dsp:txXfrm>
    </dsp:sp>
    <dsp:sp modelId="{818E2AB8-7C95-4630-B414-17BB9E16D825}">
      <dsp:nvSpPr>
        <dsp:cNvPr id="0" name=""/>
        <dsp:cNvSpPr/>
      </dsp:nvSpPr>
      <dsp:spPr>
        <a:xfrm>
          <a:off x="4100954" y="891006"/>
          <a:ext cx="1463431" cy="878058"/>
        </a:xfrm>
        <a:prstGeom prst="roundRect">
          <a:avLst>
            <a:gd name="adj" fmla="val 10000"/>
          </a:avLst>
        </a:prstGeom>
        <a:solidFill>
          <a:schemeClr val="accent3">
            <a:hueOff val="7748520"/>
            <a:satOff val="-8919"/>
            <a:lumOff val="2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b="0" i="0" kern="1200" smtClean="0">
              <a:cs typeface="B Nazanin" panose="00000400000000000000" pitchFamily="2" charset="-78"/>
            </a:rPr>
            <a:t>3.نتایج</a:t>
          </a:r>
          <a:endParaRPr lang="en-US" sz="1900" kern="1200">
            <a:cs typeface="B Nazanin" panose="00000400000000000000" pitchFamily="2" charset="-78"/>
          </a:endParaRPr>
        </a:p>
      </dsp:txBody>
      <dsp:txXfrm>
        <a:off x="4126671" y="916723"/>
        <a:ext cx="1411997" cy="826624"/>
      </dsp:txXfrm>
    </dsp:sp>
    <dsp:sp modelId="{3D19BC77-0B05-458C-A4D1-9C480FC91437}">
      <dsp:nvSpPr>
        <dsp:cNvPr id="0" name=""/>
        <dsp:cNvSpPr/>
      </dsp:nvSpPr>
      <dsp:spPr>
        <a:xfrm>
          <a:off x="5710729" y="1148570"/>
          <a:ext cx="310247" cy="362930"/>
        </a:xfrm>
        <a:prstGeom prst="rightArrow">
          <a:avLst>
            <a:gd name="adj1" fmla="val 60000"/>
            <a:gd name="adj2" fmla="val 50000"/>
          </a:avLst>
        </a:prstGeom>
        <a:solidFill>
          <a:schemeClr val="accent3">
            <a:hueOff val="11622780"/>
            <a:satOff val="-13378"/>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cs typeface="B Nazanin" panose="00000400000000000000" pitchFamily="2" charset="-78"/>
          </a:endParaRPr>
        </a:p>
      </dsp:txBody>
      <dsp:txXfrm>
        <a:off x="5710729" y="1221156"/>
        <a:ext cx="217173" cy="217758"/>
      </dsp:txXfrm>
    </dsp:sp>
    <dsp:sp modelId="{97631100-B959-4A33-BD8E-6CFB68FB1DB2}">
      <dsp:nvSpPr>
        <dsp:cNvPr id="0" name=""/>
        <dsp:cNvSpPr/>
      </dsp:nvSpPr>
      <dsp:spPr>
        <a:xfrm>
          <a:off x="6149758" y="891006"/>
          <a:ext cx="1463431" cy="878058"/>
        </a:xfrm>
        <a:prstGeom prst="roundRect">
          <a:avLst>
            <a:gd name="adj" fmla="val 10000"/>
          </a:avLst>
        </a:prstGeom>
        <a:solidFill>
          <a:schemeClr val="accent3">
            <a:hueOff val="11622780"/>
            <a:satOff val="-1337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b="0" i="0" kern="1200" smtClean="0">
              <a:cs typeface="B Nazanin" panose="00000400000000000000" pitchFamily="2" charset="-78"/>
            </a:rPr>
            <a:t>4.پیشینه تحقیق</a:t>
          </a:r>
          <a:endParaRPr lang="en-US" sz="1900" kern="1200">
            <a:cs typeface="B Nazanin" panose="00000400000000000000" pitchFamily="2" charset="-78"/>
          </a:endParaRPr>
        </a:p>
      </dsp:txBody>
      <dsp:txXfrm>
        <a:off x="6175475" y="916723"/>
        <a:ext cx="1411997" cy="826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64CB6-0225-4C38-B65A-B75900309B66}">
      <dsp:nvSpPr>
        <dsp:cNvPr id="0" name=""/>
        <dsp:cNvSpPr/>
      </dsp:nvSpPr>
      <dsp:spPr>
        <a:xfrm rot="5400000">
          <a:off x="-222646" y="223826"/>
          <a:ext cx="1484312" cy="103901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anose="00000400000000000000" pitchFamily="2" charset="-78"/>
            </a:rPr>
            <a:t>محل زخم</a:t>
          </a:r>
          <a:endParaRPr lang="en-US" sz="2300" kern="1200" dirty="0">
            <a:cs typeface="B Nazanin" panose="00000400000000000000" pitchFamily="2" charset="-78"/>
          </a:endParaRPr>
        </a:p>
      </dsp:txBody>
      <dsp:txXfrm rot="-5400000">
        <a:off x="1" y="520688"/>
        <a:ext cx="1039018" cy="445294"/>
      </dsp:txXfrm>
    </dsp:sp>
    <dsp:sp modelId="{7FFDCA2C-8EB0-48D9-9509-0347161EE198}">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rtl="1">
            <a:lnSpc>
              <a:spcPct val="90000"/>
            </a:lnSpc>
            <a:spcBef>
              <a:spcPct val="0"/>
            </a:spcBef>
            <a:spcAft>
              <a:spcPct val="15000"/>
            </a:spcAft>
            <a:buChar char="••"/>
          </a:pPr>
          <a:r>
            <a:rPr lang="ar-SA" sz="1600" kern="1200" dirty="0" smtClean="0">
              <a:cs typeface="B Nazanin" panose="00000400000000000000" pitchFamily="2" charset="-78"/>
            </a:rPr>
            <a:t>از این ژلاتین با توجه به خاصیت پروتئینی و آنتی باکتریالی در زخم پوش‌ها استفاده کرد</a:t>
          </a:r>
          <a:r>
            <a:rPr lang="en-US" sz="1600" kern="1200" dirty="0" smtClean="0">
              <a:cs typeface="B Nazanin" panose="00000400000000000000" pitchFamily="2" charset="-78"/>
            </a:rPr>
            <a:t>.</a:t>
          </a:r>
          <a:endParaRPr lang="en-US" sz="1600" kern="1200" dirty="0">
            <a:cs typeface="B Nazanin" panose="00000400000000000000" pitchFamily="2" charset="-78"/>
          </a:endParaRPr>
        </a:p>
      </dsp:txBody>
      <dsp:txXfrm rot="-5400000">
        <a:off x="1039018" y="48278"/>
        <a:ext cx="5009883" cy="870607"/>
      </dsp:txXfrm>
    </dsp:sp>
    <dsp:sp modelId="{13DB6ACA-185A-4588-95F1-6B76BC194C69}">
      <dsp:nvSpPr>
        <dsp:cNvPr id="0" name=""/>
        <dsp:cNvSpPr/>
      </dsp:nvSpPr>
      <dsp:spPr>
        <a:xfrm rot="5400000">
          <a:off x="-222646" y="1512490"/>
          <a:ext cx="1484312" cy="1039018"/>
        </a:xfrm>
        <a:prstGeom prst="chevron">
          <a:avLst/>
        </a:prstGeom>
        <a:solidFill>
          <a:schemeClr val="accent3">
            <a:hueOff val="5811390"/>
            <a:satOff val="-6689"/>
            <a:lumOff val="196"/>
            <a:alphaOff val="0"/>
          </a:schemeClr>
        </a:solidFill>
        <a:ln w="25400" cap="flat" cmpd="sng" algn="ctr">
          <a:solidFill>
            <a:schemeClr val="accent3">
              <a:hueOff val="5811390"/>
              <a:satOff val="-6689"/>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anose="00000400000000000000" pitchFamily="2" charset="-78"/>
            </a:rPr>
            <a:t>سوختگی</a:t>
          </a:r>
          <a:endParaRPr lang="en-US" sz="2300" kern="1200" dirty="0">
            <a:cs typeface="B Nazanin" panose="00000400000000000000" pitchFamily="2" charset="-78"/>
          </a:endParaRPr>
        </a:p>
      </dsp:txBody>
      <dsp:txXfrm rot="-5400000">
        <a:off x="1" y="1809352"/>
        <a:ext cx="1039018" cy="445294"/>
      </dsp:txXfrm>
    </dsp:sp>
    <dsp:sp modelId="{318FDFF7-5FD6-462A-BFAF-B927BD9E6F65}">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3">
              <a:hueOff val="5811390"/>
              <a:satOff val="-6689"/>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rtl="1">
            <a:lnSpc>
              <a:spcPct val="90000"/>
            </a:lnSpc>
            <a:spcBef>
              <a:spcPct val="0"/>
            </a:spcBef>
            <a:spcAft>
              <a:spcPct val="15000"/>
            </a:spcAft>
            <a:buChar char="••"/>
          </a:pPr>
          <a:r>
            <a:rPr lang="ar-SA" sz="1600" kern="1200" dirty="0" smtClean="0">
              <a:cs typeface="B Nazanin" panose="00000400000000000000" pitchFamily="2" charset="-78"/>
            </a:rPr>
            <a:t>عفونت و واکنش در محل سوختگی پوست </a:t>
          </a:r>
          <a:r>
            <a:rPr lang="fa-IR" sz="1600" kern="1200" dirty="0" smtClean="0">
              <a:cs typeface="B Nazanin" panose="00000400000000000000" pitchFamily="2" charset="-78"/>
            </a:rPr>
            <a:t>نسبت </a:t>
          </a:r>
          <a:r>
            <a:rPr lang="ar-SA" sz="1600" kern="1200" dirty="0" smtClean="0">
              <a:cs typeface="B Nazanin" panose="00000400000000000000" pitchFamily="2" charset="-78"/>
            </a:rPr>
            <a:t>به پوست ماهی تقریبا صفر بوده و نشان دهنده این است که برای پانسمان سوختگی میتوان از پوست این ماهی استفاده کرد</a:t>
          </a:r>
          <a:endParaRPr lang="en-US" sz="1600" kern="1200" dirty="0">
            <a:cs typeface="B Nazanin" panose="00000400000000000000" pitchFamily="2" charset="-78"/>
          </a:endParaRPr>
        </a:p>
      </dsp:txBody>
      <dsp:txXfrm rot="-5400000">
        <a:off x="1039018" y="1336942"/>
        <a:ext cx="5009883" cy="870607"/>
      </dsp:txXfrm>
    </dsp:sp>
    <dsp:sp modelId="{8A7499F1-2130-47B2-8D41-440BCF9C4FC8}">
      <dsp:nvSpPr>
        <dsp:cNvPr id="0" name=""/>
        <dsp:cNvSpPr/>
      </dsp:nvSpPr>
      <dsp:spPr>
        <a:xfrm rot="5400000">
          <a:off x="-222646" y="2801154"/>
          <a:ext cx="1484312" cy="1039018"/>
        </a:xfrm>
        <a:prstGeom prst="chevron">
          <a:avLst/>
        </a:prstGeom>
        <a:solidFill>
          <a:schemeClr val="accent3">
            <a:hueOff val="11622780"/>
            <a:satOff val="-13378"/>
            <a:lumOff val="392"/>
            <a:alphaOff val="0"/>
          </a:schemeClr>
        </a:solidFill>
        <a:ln w="25400" cap="flat" cmpd="sng" algn="ctr">
          <a:solidFill>
            <a:schemeClr val="accent3">
              <a:hueOff val="11622780"/>
              <a:satOff val="-13378"/>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anose="00000400000000000000" pitchFamily="2" charset="-78"/>
            </a:rPr>
            <a:t>پیری</a:t>
          </a:r>
          <a:endParaRPr lang="en-US" sz="2300" kern="1200" dirty="0">
            <a:cs typeface="B Nazanin" panose="00000400000000000000" pitchFamily="2" charset="-78"/>
          </a:endParaRPr>
        </a:p>
      </dsp:txBody>
      <dsp:txXfrm rot="-5400000">
        <a:off x="1" y="3098016"/>
        <a:ext cx="1039018" cy="445294"/>
      </dsp:txXfrm>
    </dsp:sp>
    <dsp:sp modelId="{C1DF6CE1-C944-4CFA-A2C0-38521868ED8C}">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3">
              <a:hueOff val="11622780"/>
              <a:satOff val="-13378"/>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rtl="1">
            <a:lnSpc>
              <a:spcPct val="90000"/>
            </a:lnSpc>
            <a:spcBef>
              <a:spcPct val="0"/>
            </a:spcBef>
            <a:spcAft>
              <a:spcPct val="15000"/>
            </a:spcAft>
            <a:buChar char="••"/>
          </a:pPr>
          <a:r>
            <a:rPr lang="fa-IR" sz="1600" kern="1200" dirty="0" smtClean="0">
              <a:cs typeface="B Nazanin" panose="00000400000000000000" pitchFamily="2" charset="-78"/>
            </a:rPr>
            <a:t>با توجه به مطالعات چندین ساله روی کلاژن میدانیم که برای جلوگیری از پیری زودرس بهترین راهکار است.</a:t>
          </a:r>
          <a:endParaRPr lang="en-US" sz="1600" kern="1200" dirty="0">
            <a:cs typeface="B Nazanin" panose="00000400000000000000" pitchFamily="2" charset="-78"/>
          </a:endParaRPr>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528261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52c2c67f6_1_5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52c2c67f6_1_5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8830b860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8830b860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85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0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6327c7807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6327c7807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38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6327c7807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6327c7807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78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7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g6327c7807a_0_3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1" name="Google Shape;2311;g6327c7807a_0_3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46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9300" y="529627"/>
            <a:ext cx="5922600" cy="3209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200"/>
              <a:buNone/>
              <a:defRPr sz="4800"/>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0" name="Google Shape;10;p2"/>
          <p:cNvSpPr txBox="1">
            <a:spLocks noGrp="1"/>
          </p:cNvSpPr>
          <p:nvPr>
            <p:ph type="subTitle" idx="1"/>
          </p:nvPr>
        </p:nvSpPr>
        <p:spPr>
          <a:xfrm>
            <a:off x="719300" y="4014100"/>
            <a:ext cx="2019000" cy="585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3F3F3"/>
              </a:buClr>
              <a:buSzPts val="2800"/>
              <a:buNone/>
              <a:defRPr sz="1600">
                <a:solidFill>
                  <a:srgbClr val="2F497E"/>
                </a:solidFill>
              </a:defRPr>
            </a:lvl1pPr>
            <a:lvl2pPr lvl="1" algn="ctr" rtl="0">
              <a:lnSpc>
                <a:spcPct val="100000"/>
              </a:lnSpc>
              <a:spcBef>
                <a:spcPts val="0"/>
              </a:spcBef>
              <a:spcAft>
                <a:spcPts val="0"/>
              </a:spcAft>
              <a:buClr>
                <a:srgbClr val="F3F3F3"/>
              </a:buClr>
              <a:buSzPts val="2800"/>
              <a:buNone/>
              <a:defRPr sz="2800">
                <a:solidFill>
                  <a:srgbClr val="F3F3F3"/>
                </a:solidFill>
              </a:defRPr>
            </a:lvl2pPr>
            <a:lvl3pPr lvl="2" algn="ctr" rtl="0">
              <a:lnSpc>
                <a:spcPct val="100000"/>
              </a:lnSpc>
              <a:spcBef>
                <a:spcPts val="0"/>
              </a:spcBef>
              <a:spcAft>
                <a:spcPts val="0"/>
              </a:spcAft>
              <a:buClr>
                <a:srgbClr val="F3F3F3"/>
              </a:buClr>
              <a:buSzPts val="2800"/>
              <a:buNone/>
              <a:defRPr sz="2800">
                <a:solidFill>
                  <a:srgbClr val="F3F3F3"/>
                </a:solidFill>
              </a:defRPr>
            </a:lvl3pPr>
            <a:lvl4pPr lvl="3" algn="ctr" rtl="0">
              <a:lnSpc>
                <a:spcPct val="100000"/>
              </a:lnSpc>
              <a:spcBef>
                <a:spcPts val="0"/>
              </a:spcBef>
              <a:spcAft>
                <a:spcPts val="0"/>
              </a:spcAft>
              <a:buClr>
                <a:srgbClr val="F3F3F3"/>
              </a:buClr>
              <a:buSzPts val="2800"/>
              <a:buNone/>
              <a:defRPr sz="2800">
                <a:solidFill>
                  <a:srgbClr val="F3F3F3"/>
                </a:solidFill>
              </a:defRPr>
            </a:lvl4pPr>
            <a:lvl5pPr lvl="4" algn="ctr" rtl="0">
              <a:lnSpc>
                <a:spcPct val="100000"/>
              </a:lnSpc>
              <a:spcBef>
                <a:spcPts val="0"/>
              </a:spcBef>
              <a:spcAft>
                <a:spcPts val="0"/>
              </a:spcAft>
              <a:buClr>
                <a:srgbClr val="F3F3F3"/>
              </a:buClr>
              <a:buSzPts val="2800"/>
              <a:buNone/>
              <a:defRPr sz="2800">
                <a:solidFill>
                  <a:srgbClr val="F3F3F3"/>
                </a:solidFill>
              </a:defRPr>
            </a:lvl5pPr>
            <a:lvl6pPr lvl="5" algn="ctr" rtl="0">
              <a:lnSpc>
                <a:spcPct val="100000"/>
              </a:lnSpc>
              <a:spcBef>
                <a:spcPts val="0"/>
              </a:spcBef>
              <a:spcAft>
                <a:spcPts val="0"/>
              </a:spcAft>
              <a:buClr>
                <a:srgbClr val="F3F3F3"/>
              </a:buClr>
              <a:buSzPts val="2800"/>
              <a:buNone/>
              <a:defRPr sz="2800">
                <a:solidFill>
                  <a:srgbClr val="F3F3F3"/>
                </a:solidFill>
              </a:defRPr>
            </a:lvl6pPr>
            <a:lvl7pPr lvl="6" algn="ctr" rtl="0">
              <a:lnSpc>
                <a:spcPct val="100000"/>
              </a:lnSpc>
              <a:spcBef>
                <a:spcPts val="0"/>
              </a:spcBef>
              <a:spcAft>
                <a:spcPts val="0"/>
              </a:spcAft>
              <a:buClr>
                <a:srgbClr val="F3F3F3"/>
              </a:buClr>
              <a:buSzPts val="2800"/>
              <a:buNone/>
              <a:defRPr sz="2800">
                <a:solidFill>
                  <a:srgbClr val="F3F3F3"/>
                </a:solidFill>
              </a:defRPr>
            </a:lvl7pPr>
            <a:lvl8pPr lvl="7" algn="ctr" rtl="0">
              <a:lnSpc>
                <a:spcPct val="100000"/>
              </a:lnSpc>
              <a:spcBef>
                <a:spcPts val="0"/>
              </a:spcBef>
              <a:spcAft>
                <a:spcPts val="0"/>
              </a:spcAft>
              <a:buClr>
                <a:srgbClr val="F3F3F3"/>
              </a:buClr>
              <a:buSzPts val="2800"/>
              <a:buNone/>
              <a:defRPr sz="2800">
                <a:solidFill>
                  <a:srgbClr val="F3F3F3"/>
                </a:solidFill>
              </a:defRPr>
            </a:lvl8pPr>
            <a:lvl9pPr lvl="8" algn="ctr" rtl="0">
              <a:lnSpc>
                <a:spcPct val="100000"/>
              </a:lnSpc>
              <a:spcBef>
                <a:spcPts val="0"/>
              </a:spcBef>
              <a:spcAft>
                <a:spcPts val="0"/>
              </a:spcAft>
              <a:buClr>
                <a:srgbClr val="F3F3F3"/>
              </a:buClr>
              <a:buSzPts val="2800"/>
              <a:buNone/>
              <a:defRPr sz="2800">
                <a:solidFill>
                  <a:srgbClr val="F3F3F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cSld name="BLANK_1_1_1_1_1">
    <p:bg>
      <p:bgPr>
        <a:solidFill>
          <a:schemeClr val="dk1"/>
        </a:solidFill>
        <a:effectLst/>
      </p:bgPr>
    </p:bg>
    <p:spTree>
      <p:nvGrpSpPr>
        <p:cNvPr id="1" name="Shape 367"/>
        <p:cNvGrpSpPr/>
        <p:nvPr/>
      </p:nvGrpSpPr>
      <p:grpSpPr>
        <a:xfrm>
          <a:off x="0" y="0"/>
          <a:ext cx="0" cy="0"/>
          <a:chOff x="0" y="0"/>
          <a:chExt cx="0" cy="0"/>
        </a:xfrm>
      </p:grpSpPr>
      <p:grpSp>
        <p:nvGrpSpPr>
          <p:cNvPr id="368" name="Google Shape;368;p19"/>
          <p:cNvGrpSpPr/>
          <p:nvPr/>
        </p:nvGrpSpPr>
        <p:grpSpPr>
          <a:xfrm>
            <a:off x="178537" y="124183"/>
            <a:ext cx="8628375" cy="4236023"/>
            <a:chOff x="178537" y="124183"/>
            <a:chExt cx="8628375" cy="4236023"/>
          </a:xfrm>
        </p:grpSpPr>
        <p:grpSp>
          <p:nvGrpSpPr>
            <p:cNvPr id="369" name="Google Shape;369;p19"/>
            <p:cNvGrpSpPr/>
            <p:nvPr/>
          </p:nvGrpSpPr>
          <p:grpSpPr>
            <a:xfrm rot="1704831">
              <a:off x="185406" y="4223075"/>
              <a:ext cx="231174" cy="87394"/>
              <a:chOff x="-733500" y="2949750"/>
              <a:chExt cx="667078" cy="252186"/>
            </a:xfrm>
          </p:grpSpPr>
          <p:sp>
            <p:nvSpPr>
              <p:cNvPr id="370" name="Google Shape;370;p19"/>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19"/>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19"/>
            <p:cNvGrpSpPr/>
            <p:nvPr/>
          </p:nvGrpSpPr>
          <p:grpSpPr>
            <a:xfrm>
              <a:off x="8515312" y="343348"/>
              <a:ext cx="205233" cy="186935"/>
              <a:chOff x="1852800" y="1280900"/>
              <a:chExt cx="3186854" cy="2902721"/>
            </a:xfrm>
          </p:grpSpPr>
          <p:sp>
            <p:nvSpPr>
              <p:cNvPr id="377" name="Google Shape;377;p19"/>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19"/>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19"/>
            <p:cNvGrpSpPr/>
            <p:nvPr/>
          </p:nvGrpSpPr>
          <p:grpSpPr>
            <a:xfrm>
              <a:off x="6031622" y="124183"/>
              <a:ext cx="132480" cy="132709"/>
              <a:chOff x="5483425" y="3329250"/>
              <a:chExt cx="56300" cy="56400"/>
            </a:xfrm>
          </p:grpSpPr>
          <p:sp>
            <p:nvSpPr>
              <p:cNvPr id="382" name="Google Shape;382;p19"/>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84" name="Google Shape;384;p19"/>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sp>
        <p:nvSpPr>
          <p:cNvPr id="385" name="Google Shape;385;p19"/>
          <p:cNvSpPr txBox="1">
            <a:spLocks noGrp="1"/>
          </p:cNvSpPr>
          <p:nvPr>
            <p:ph type="ctrTitle"/>
          </p:nvPr>
        </p:nvSpPr>
        <p:spPr>
          <a:xfrm>
            <a:off x="1374925" y="371435"/>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2400" b="1">
                <a:latin typeface="Saira Semi Condensed"/>
                <a:ea typeface="Saira Semi Condensed"/>
                <a:cs typeface="Saira Semi Condensed"/>
                <a:sym typeface="Saira Semi Condensed"/>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ITLE_1">
    <p:bg>
      <p:bgPr>
        <a:solidFill>
          <a:schemeClr val="dk1"/>
        </a:solidFill>
        <a:effectLst/>
      </p:bgPr>
    </p:bg>
    <p:spTree>
      <p:nvGrpSpPr>
        <p:cNvPr id="1" name="Shape 386"/>
        <p:cNvGrpSpPr/>
        <p:nvPr/>
      </p:nvGrpSpPr>
      <p:grpSpPr>
        <a:xfrm>
          <a:off x="0" y="0"/>
          <a:ext cx="0" cy="0"/>
          <a:chOff x="0" y="0"/>
          <a:chExt cx="0" cy="0"/>
        </a:xfrm>
      </p:grpSpPr>
      <p:sp>
        <p:nvSpPr>
          <p:cNvPr id="387" name="Google Shape;387;p20"/>
          <p:cNvSpPr/>
          <p:nvPr/>
        </p:nvSpPr>
        <p:spPr>
          <a:xfrm rot="875449">
            <a:off x="603789" y="33174"/>
            <a:ext cx="7360290" cy="4285743"/>
          </a:xfrm>
          <a:custGeom>
            <a:avLst/>
            <a:gdLst/>
            <a:ahLst/>
            <a:cxnLst/>
            <a:rect l="l" t="t" r="r" b="b"/>
            <a:pathLst>
              <a:path w="147419" h="85839" extrusionOk="0">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0"/>
          <p:cNvGrpSpPr/>
          <p:nvPr/>
        </p:nvGrpSpPr>
        <p:grpSpPr>
          <a:xfrm>
            <a:off x="178537" y="124183"/>
            <a:ext cx="8628375" cy="4236023"/>
            <a:chOff x="178537" y="124183"/>
            <a:chExt cx="8628375" cy="4236023"/>
          </a:xfrm>
        </p:grpSpPr>
        <p:grpSp>
          <p:nvGrpSpPr>
            <p:cNvPr id="389" name="Google Shape;389;p20"/>
            <p:cNvGrpSpPr/>
            <p:nvPr/>
          </p:nvGrpSpPr>
          <p:grpSpPr>
            <a:xfrm rot="1704831">
              <a:off x="185406" y="4223075"/>
              <a:ext cx="231174" cy="87394"/>
              <a:chOff x="-733500" y="2949750"/>
              <a:chExt cx="667078" cy="252186"/>
            </a:xfrm>
          </p:grpSpPr>
          <p:sp>
            <p:nvSpPr>
              <p:cNvPr id="390" name="Google Shape;390;p20"/>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20"/>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20"/>
            <p:cNvGrpSpPr/>
            <p:nvPr/>
          </p:nvGrpSpPr>
          <p:grpSpPr>
            <a:xfrm>
              <a:off x="8515312" y="343348"/>
              <a:ext cx="205233" cy="186935"/>
              <a:chOff x="1852800" y="1280900"/>
              <a:chExt cx="3186854" cy="2902721"/>
            </a:xfrm>
          </p:grpSpPr>
          <p:sp>
            <p:nvSpPr>
              <p:cNvPr id="397" name="Google Shape;397;p20"/>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20"/>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20"/>
            <p:cNvGrpSpPr/>
            <p:nvPr/>
          </p:nvGrpSpPr>
          <p:grpSpPr>
            <a:xfrm>
              <a:off x="6031622" y="124183"/>
              <a:ext cx="132480" cy="132709"/>
              <a:chOff x="5483425" y="3329250"/>
              <a:chExt cx="56300" cy="56400"/>
            </a:xfrm>
          </p:grpSpPr>
          <p:sp>
            <p:nvSpPr>
              <p:cNvPr id="402" name="Google Shape;402;p20"/>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4" name="Google Shape;404;p20"/>
          <p:cNvSpPr/>
          <p:nvPr/>
        </p:nvSpPr>
        <p:spPr>
          <a:xfrm>
            <a:off x="998028" y="791950"/>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txBox="1"/>
          <p:nvPr/>
        </p:nvSpPr>
        <p:spPr>
          <a:xfrm>
            <a:off x="2209086" y="3832950"/>
            <a:ext cx="4718100" cy="54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 sz="1000">
                <a:solidFill>
                  <a:schemeClr val="lt1"/>
                </a:solidFill>
                <a:latin typeface="Didact Gothic"/>
                <a:ea typeface="Didact Gothic"/>
                <a:cs typeface="Didact Gothic"/>
                <a:sym typeface="Didact Gothic"/>
              </a:rPr>
              <a:t>CREDITS: This presentation template was created by </a:t>
            </a:r>
            <a:r>
              <a:rPr lang="en" sz="1000">
                <a:solidFill>
                  <a:schemeClr val="lt1"/>
                </a:solidFill>
                <a:uFill>
                  <a:noFill/>
                </a:uFill>
                <a:latin typeface="Didact Gothic"/>
                <a:ea typeface="Didact Gothic"/>
                <a:cs typeface="Didact Gothic"/>
                <a:sym typeface="Didact Gothic"/>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000">
                <a:solidFill>
                  <a:schemeClr val="lt1"/>
                </a:solidFill>
                <a:latin typeface="Didact Gothic"/>
                <a:ea typeface="Didact Gothic"/>
                <a:cs typeface="Didact Gothic"/>
                <a:sym typeface="Didact Gothic"/>
              </a:rPr>
              <a:t>, including icons by </a:t>
            </a:r>
            <a:r>
              <a:rPr lang="en" sz="1000">
                <a:solidFill>
                  <a:schemeClr val="lt1"/>
                </a:solidFill>
                <a:uFill>
                  <a:noFill/>
                </a:uFill>
                <a:latin typeface="Didact Gothic"/>
                <a:ea typeface="Didact Gothic"/>
                <a:cs typeface="Didact Gothic"/>
                <a:sym typeface="Didact Gothic"/>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000">
                <a:solidFill>
                  <a:schemeClr val="lt1"/>
                </a:solidFill>
                <a:latin typeface="Didact Gothic"/>
                <a:ea typeface="Didact Gothic"/>
                <a:cs typeface="Didact Gothic"/>
                <a:sym typeface="Didact Gothic"/>
              </a:rPr>
              <a:t>, and infographics &amp; images by </a:t>
            </a:r>
            <a:r>
              <a:rPr lang="en" sz="1000">
                <a:solidFill>
                  <a:schemeClr val="lt1"/>
                </a:solidFill>
                <a:uFill>
                  <a:noFill/>
                </a:uFill>
                <a:latin typeface="Didact Gothic"/>
                <a:ea typeface="Didact Gothic"/>
                <a:cs typeface="Didact Gothic"/>
                <a:sym typeface="Didact Gothic"/>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000">
              <a:solidFill>
                <a:schemeClr val="lt1"/>
              </a:solidFill>
              <a:latin typeface="Didact Gothic"/>
              <a:ea typeface="Didact Gothic"/>
              <a:cs typeface="Didact Gothic"/>
              <a:sym typeface="Didact Gothic"/>
            </a:endParaRPr>
          </a:p>
        </p:txBody>
      </p:sp>
      <p:sp>
        <p:nvSpPr>
          <p:cNvPr id="406" name="Google Shape;406;p20"/>
          <p:cNvSpPr txBox="1">
            <a:spLocks noGrp="1"/>
          </p:cNvSpPr>
          <p:nvPr>
            <p:ph type="ctrTitle"/>
          </p:nvPr>
        </p:nvSpPr>
        <p:spPr>
          <a:xfrm>
            <a:off x="2493850" y="537025"/>
            <a:ext cx="41562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A2929"/>
              </a:buClr>
              <a:buSzPts val="5200"/>
              <a:buNone/>
              <a:defRPr sz="5200" b="1">
                <a:latin typeface="Saira Semi Condensed"/>
                <a:ea typeface="Saira Semi Condensed"/>
                <a:cs typeface="Saira Semi Condensed"/>
                <a:sym typeface="Saira Semi Condensed"/>
              </a:defRPr>
            </a:lvl1pPr>
            <a:lvl2pPr lvl="1" algn="ctr" rtl="0">
              <a:spcBef>
                <a:spcPts val="0"/>
              </a:spcBef>
              <a:spcAft>
                <a:spcPts val="0"/>
              </a:spcAft>
              <a:buClr>
                <a:srgbClr val="2A2929"/>
              </a:buClr>
              <a:buSzPts val="5200"/>
              <a:buNone/>
              <a:defRPr sz="5200">
                <a:solidFill>
                  <a:srgbClr val="2A2929"/>
                </a:solidFill>
              </a:defRPr>
            </a:lvl2pPr>
            <a:lvl3pPr lvl="2" algn="ctr" rtl="0">
              <a:spcBef>
                <a:spcPts val="0"/>
              </a:spcBef>
              <a:spcAft>
                <a:spcPts val="0"/>
              </a:spcAft>
              <a:buClr>
                <a:srgbClr val="2A2929"/>
              </a:buClr>
              <a:buSzPts val="5200"/>
              <a:buNone/>
              <a:defRPr sz="5200">
                <a:solidFill>
                  <a:srgbClr val="2A2929"/>
                </a:solidFill>
              </a:defRPr>
            </a:lvl3pPr>
            <a:lvl4pPr lvl="3" algn="ctr" rtl="0">
              <a:spcBef>
                <a:spcPts val="0"/>
              </a:spcBef>
              <a:spcAft>
                <a:spcPts val="0"/>
              </a:spcAft>
              <a:buClr>
                <a:srgbClr val="2A2929"/>
              </a:buClr>
              <a:buSzPts val="5200"/>
              <a:buNone/>
              <a:defRPr sz="5200">
                <a:solidFill>
                  <a:srgbClr val="2A2929"/>
                </a:solidFill>
              </a:defRPr>
            </a:lvl4pPr>
            <a:lvl5pPr lvl="4" algn="ctr" rtl="0">
              <a:spcBef>
                <a:spcPts val="0"/>
              </a:spcBef>
              <a:spcAft>
                <a:spcPts val="0"/>
              </a:spcAft>
              <a:buClr>
                <a:srgbClr val="2A2929"/>
              </a:buClr>
              <a:buSzPts val="5200"/>
              <a:buNone/>
              <a:defRPr sz="5200">
                <a:solidFill>
                  <a:srgbClr val="2A2929"/>
                </a:solidFill>
              </a:defRPr>
            </a:lvl5pPr>
            <a:lvl6pPr lvl="5" algn="ctr" rtl="0">
              <a:spcBef>
                <a:spcPts val="0"/>
              </a:spcBef>
              <a:spcAft>
                <a:spcPts val="0"/>
              </a:spcAft>
              <a:buClr>
                <a:srgbClr val="2A2929"/>
              </a:buClr>
              <a:buSzPts val="5200"/>
              <a:buNone/>
              <a:defRPr sz="5200">
                <a:solidFill>
                  <a:srgbClr val="2A2929"/>
                </a:solidFill>
              </a:defRPr>
            </a:lvl6pPr>
            <a:lvl7pPr lvl="6" algn="ctr" rtl="0">
              <a:spcBef>
                <a:spcPts val="0"/>
              </a:spcBef>
              <a:spcAft>
                <a:spcPts val="0"/>
              </a:spcAft>
              <a:buClr>
                <a:srgbClr val="2A2929"/>
              </a:buClr>
              <a:buSzPts val="5200"/>
              <a:buNone/>
              <a:defRPr sz="5200">
                <a:solidFill>
                  <a:srgbClr val="2A2929"/>
                </a:solidFill>
              </a:defRPr>
            </a:lvl7pPr>
            <a:lvl8pPr lvl="7" algn="ctr" rtl="0">
              <a:spcBef>
                <a:spcPts val="0"/>
              </a:spcBef>
              <a:spcAft>
                <a:spcPts val="0"/>
              </a:spcAft>
              <a:buClr>
                <a:srgbClr val="2A2929"/>
              </a:buClr>
              <a:buSzPts val="5200"/>
              <a:buNone/>
              <a:defRPr sz="5200">
                <a:solidFill>
                  <a:srgbClr val="2A2929"/>
                </a:solidFill>
              </a:defRPr>
            </a:lvl8pPr>
            <a:lvl9pPr lvl="8" algn="ctr" rtl="0">
              <a:spcBef>
                <a:spcPts val="0"/>
              </a:spcBef>
              <a:spcAft>
                <a:spcPts val="0"/>
              </a:spcAft>
              <a:buClr>
                <a:srgbClr val="2A2929"/>
              </a:buClr>
              <a:buSzPts val="5200"/>
              <a:buNone/>
              <a:defRPr sz="5200">
                <a:solidFill>
                  <a:srgbClr val="2A2929"/>
                </a:solidFill>
              </a:defRPr>
            </a:lvl9pPr>
          </a:lstStyle>
          <a:p>
            <a:endParaRPr/>
          </a:p>
        </p:txBody>
      </p:sp>
      <p:sp>
        <p:nvSpPr>
          <p:cNvPr id="407" name="Google Shape;407;p20"/>
          <p:cNvSpPr txBox="1">
            <a:spLocks noGrp="1"/>
          </p:cNvSpPr>
          <p:nvPr>
            <p:ph type="subTitle" idx="1"/>
          </p:nvPr>
        </p:nvSpPr>
        <p:spPr>
          <a:xfrm>
            <a:off x="2533550" y="2087225"/>
            <a:ext cx="4076700" cy="13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A2929"/>
              </a:buClr>
              <a:buSzPts val="2800"/>
              <a:buNone/>
              <a:defRPr sz="1400">
                <a:solidFill>
                  <a:srgbClr val="2A2929"/>
                </a:solidFill>
                <a:latin typeface="Didact Gothic"/>
                <a:ea typeface="Didact Gothic"/>
                <a:cs typeface="Didact Gothic"/>
                <a:sym typeface="Didact Gothic"/>
              </a:defRPr>
            </a:lvl1pPr>
            <a:lvl2pPr lvl="1" algn="ctr" rtl="0">
              <a:lnSpc>
                <a:spcPct val="100000"/>
              </a:lnSpc>
              <a:spcBef>
                <a:spcPts val="0"/>
              </a:spcBef>
              <a:spcAft>
                <a:spcPts val="0"/>
              </a:spcAft>
              <a:buClr>
                <a:srgbClr val="2A2929"/>
              </a:buClr>
              <a:buSzPts val="2800"/>
              <a:buNone/>
              <a:defRPr sz="2800">
                <a:solidFill>
                  <a:srgbClr val="2A2929"/>
                </a:solidFill>
              </a:defRPr>
            </a:lvl2pPr>
            <a:lvl3pPr lvl="2" algn="ctr" rtl="0">
              <a:lnSpc>
                <a:spcPct val="100000"/>
              </a:lnSpc>
              <a:spcBef>
                <a:spcPts val="0"/>
              </a:spcBef>
              <a:spcAft>
                <a:spcPts val="0"/>
              </a:spcAft>
              <a:buClr>
                <a:srgbClr val="2A2929"/>
              </a:buClr>
              <a:buSzPts val="2800"/>
              <a:buNone/>
              <a:defRPr sz="2800">
                <a:solidFill>
                  <a:srgbClr val="2A2929"/>
                </a:solidFill>
              </a:defRPr>
            </a:lvl3pPr>
            <a:lvl4pPr lvl="3" algn="ctr" rtl="0">
              <a:lnSpc>
                <a:spcPct val="100000"/>
              </a:lnSpc>
              <a:spcBef>
                <a:spcPts val="0"/>
              </a:spcBef>
              <a:spcAft>
                <a:spcPts val="0"/>
              </a:spcAft>
              <a:buClr>
                <a:srgbClr val="2A2929"/>
              </a:buClr>
              <a:buSzPts val="2800"/>
              <a:buNone/>
              <a:defRPr sz="2800">
                <a:solidFill>
                  <a:srgbClr val="2A2929"/>
                </a:solidFill>
              </a:defRPr>
            </a:lvl4pPr>
            <a:lvl5pPr lvl="4" algn="ctr" rtl="0">
              <a:lnSpc>
                <a:spcPct val="100000"/>
              </a:lnSpc>
              <a:spcBef>
                <a:spcPts val="0"/>
              </a:spcBef>
              <a:spcAft>
                <a:spcPts val="0"/>
              </a:spcAft>
              <a:buClr>
                <a:srgbClr val="2A2929"/>
              </a:buClr>
              <a:buSzPts val="2800"/>
              <a:buNone/>
              <a:defRPr sz="2800">
                <a:solidFill>
                  <a:srgbClr val="2A2929"/>
                </a:solidFill>
              </a:defRPr>
            </a:lvl5pPr>
            <a:lvl6pPr lvl="5" algn="ctr" rtl="0">
              <a:lnSpc>
                <a:spcPct val="100000"/>
              </a:lnSpc>
              <a:spcBef>
                <a:spcPts val="0"/>
              </a:spcBef>
              <a:spcAft>
                <a:spcPts val="0"/>
              </a:spcAft>
              <a:buClr>
                <a:srgbClr val="2A2929"/>
              </a:buClr>
              <a:buSzPts val="2800"/>
              <a:buNone/>
              <a:defRPr sz="2800">
                <a:solidFill>
                  <a:srgbClr val="2A2929"/>
                </a:solidFill>
              </a:defRPr>
            </a:lvl6pPr>
            <a:lvl7pPr lvl="6" algn="ctr" rtl="0">
              <a:lnSpc>
                <a:spcPct val="100000"/>
              </a:lnSpc>
              <a:spcBef>
                <a:spcPts val="0"/>
              </a:spcBef>
              <a:spcAft>
                <a:spcPts val="0"/>
              </a:spcAft>
              <a:buClr>
                <a:srgbClr val="2A2929"/>
              </a:buClr>
              <a:buSzPts val="2800"/>
              <a:buNone/>
              <a:defRPr sz="2800">
                <a:solidFill>
                  <a:srgbClr val="2A2929"/>
                </a:solidFill>
              </a:defRPr>
            </a:lvl7pPr>
            <a:lvl8pPr lvl="7" algn="ctr" rtl="0">
              <a:lnSpc>
                <a:spcPct val="100000"/>
              </a:lnSpc>
              <a:spcBef>
                <a:spcPts val="0"/>
              </a:spcBef>
              <a:spcAft>
                <a:spcPts val="0"/>
              </a:spcAft>
              <a:buClr>
                <a:srgbClr val="2A2929"/>
              </a:buClr>
              <a:buSzPts val="2800"/>
              <a:buNone/>
              <a:defRPr sz="2800">
                <a:solidFill>
                  <a:srgbClr val="2A2929"/>
                </a:solidFill>
              </a:defRPr>
            </a:lvl8pPr>
            <a:lvl9pPr lvl="8" algn="ctr" rtl="0">
              <a:lnSpc>
                <a:spcPct val="100000"/>
              </a:lnSpc>
              <a:spcBef>
                <a:spcPts val="0"/>
              </a:spcBef>
              <a:spcAft>
                <a:spcPts val="0"/>
              </a:spcAft>
              <a:buClr>
                <a:srgbClr val="2A2929"/>
              </a:buClr>
              <a:buSzPts val="2800"/>
              <a:buNone/>
              <a:defRPr sz="2800">
                <a:solidFill>
                  <a:srgbClr val="2A2929"/>
                </a:solidFill>
              </a:defRPr>
            </a:lvl9pPr>
          </a:lstStyle>
          <a:p>
            <a:endParaRPr/>
          </a:p>
        </p:txBody>
      </p:sp>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TITLE_1_1">
    <p:bg>
      <p:bgPr>
        <a:solidFill>
          <a:schemeClr val="dk1"/>
        </a:solidFill>
        <a:effectLst/>
      </p:bgPr>
    </p:bg>
    <p:spTree>
      <p:nvGrpSpPr>
        <p:cNvPr id="1" name="Shape 408"/>
        <p:cNvGrpSpPr/>
        <p:nvPr/>
      </p:nvGrpSpPr>
      <p:grpSpPr>
        <a:xfrm>
          <a:off x="0" y="0"/>
          <a:ext cx="0" cy="0"/>
          <a:chOff x="0" y="0"/>
          <a:chExt cx="0" cy="0"/>
        </a:xfrm>
      </p:grpSpPr>
      <p:grpSp>
        <p:nvGrpSpPr>
          <p:cNvPr id="409" name="Google Shape;409;p21"/>
          <p:cNvGrpSpPr/>
          <p:nvPr/>
        </p:nvGrpSpPr>
        <p:grpSpPr>
          <a:xfrm>
            <a:off x="178537" y="124183"/>
            <a:ext cx="8628375" cy="4236023"/>
            <a:chOff x="178537" y="124183"/>
            <a:chExt cx="8628375" cy="4236023"/>
          </a:xfrm>
        </p:grpSpPr>
        <p:grpSp>
          <p:nvGrpSpPr>
            <p:cNvPr id="410" name="Google Shape;410;p21"/>
            <p:cNvGrpSpPr/>
            <p:nvPr/>
          </p:nvGrpSpPr>
          <p:grpSpPr>
            <a:xfrm rot="1704831">
              <a:off x="185406" y="4223075"/>
              <a:ext cx="231174" cy="87394"/>
              <a:chOff x="-733500" y="2949750"/>
              <a:chExt cx="667078" cy="252186"/>
            </a:xfrm>
          </p:grpSpPr>
          <p:sp>
            <p:nvSpPr>
              <p:cNvPr id="411" name="Google Shape;411;p21"/>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21"/>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1"/>
            <p:cNvGrpSpPr/>
            <p:nvPr/>
          </p:nvGrpSpPr>
          <p:grpSpPr>
            <a:xfrm>
              <a:off x="8515312" y="343348"/>
              <a:ext cx="205233" cy="186935"/>
              <a:chOff x="1852800" y="1280900"/>
              <a:chExt cx="3186854" cy="2902721"/>
            </a:xfrm>
          </p:grpSpPr>
          <p:sp>
            <p:nvSpPr>
              <p:cNvPr id="418" name="Google Shape;418;p21"/>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1"/>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21"/>
            <p:cNvGrpSpPr/>
            <p:nvPr/>
          </p:nvGrpSpPr>
          <p:grpSpPr>
            <a:xfrm>
              <a:off x="6031622" y="124183"/>
              <a:ext cx="132480" cy="132709"/>
              <a:chOff x="5483425" y="3329250"/>
              <a:chExt cx="56300" cy="56400"/>
            </a:xfrm>
          </p:grpSpPr>
          <p:sp>
            <p:nvSpPr>
              <p:cNvPr id="423" name="Google Shape;423;p21"/>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1_1_2">
    <p:bg>
      <p:bgPr>
        <a:solidFill>
          <a:schemeClr val="accent2"/>
        </a:solidFill>
        <a:effectLst/>
      </p:bgPr>
    </p:bg>
    <p:spTree>
      <p:nvGrpSpPr>
        <p:cNvPr id="1" name="Shape 425"/>
        <p:cNvGrpSpPr/>
        <p:nvPr/>
      </p:nvGrpSpPr>
      <p:grpSpPr>
        <a:xfrm>
          <a:off x="0" y="0"/>
          <a:ext cx="0" cy="0"/>
          <a:chOff x="0" y="0"/>
          <a:chExt cx="0" cy="0"/>
        </a:xfrm>
      </p:grpSpPr>
      <p:grpSp>
        <p:nvGrpSpPr>
          <p:cNvPr id="426" name="Google Shape;426;p22"/>
          <p:cNvGrpSpPr/>
          <p:nvPr/>
        </p:nvGrpSpPr>
        <p:grpSpPr>
          <a:xfrm>
            <a:off x="178537" y="124183"/>
            <a:ext cx="8628375" cy="4236023"/>
            <a:chOff x="178537" y="124183"/>
            <a:chExt cx="8628375" cy="4236023"/>
          </a:xfrm>
        </p:grpSpPr>
        <p:grpSp>
          <p:nvGrpSpPr>
            <p:cNvPr id="427" name="Google Shape;427;p22"/>
            <p:cNvGrpSpPr/>
            <p:nvPr/>
          </p:nvGrpSpPr>
          <p:grpSpPr>
            <a:xfrm rot="1704831">
              <a:off x="185406" y="4223075"/>
              <a:ext cx="231174" cy="87394"/>
              <a:chOff x="-733500" y="2949750"/>
              <a:chExt cx="667078" cy="252186"/>
            </a:xfrm>
          </p:grpSpPr>
          <p:sp>
            <p:nvSpPr>
              <p:cNvPr id="428" name="Google Shape;428;p22"/>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22"/>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2"/>
            <p:cNvGrpSpPr/>
            <p:nvPr/>
          </p:nvGrpSpPr>
          <p:grpSpPr>
            <a:xfrm>
              <a:off x="8515312" y="343348"/>
              <a:ext cx="205233" cy="186935"/>
              <a:chOff x="1852800" y="1280900"/>
              <a:chExt cx="3186854" cy="2902721"/>
            </a:xfrm>
          </p:grpSpPr>
          <p:sp>
            <p:nvSpPr>
              <p:cNvPr id="435" name="Google Shape;435;p22"/>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2"/>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2"/>
            <p:cNvGrpSpPr/>
            <p:nvPr/>
          </p:nvGrpSpPr>
          <p:grpSpPr>
            <a:xfrm>
              <a:off x="6031622" y="124183"/>
              <a:ext cx="132480" cy="132709"/>
              <a:chOff x="5483425" y="3329250"/>
              <a:chExt cx="56300" cy="56400"/>
            </a:xfrm>
          </p:grpSpPr>
          <p:sp>
            <p:nvSpPr>
              <p:cNvPr id="440" name="Google Shape;440;p22"/>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TITLE_1_1_1">
    <p:bg>
      <p:bgPr>
        <a:solidFill>
          <a:schemeClr val="dk1"/>
        </a:solidFill>
        <a:effectLst/>
      </p:bgPr>
    </p:bg>
    <p:spTree>
      <p:nvGrpSpPr>
        <p:cNvPr id="1" name="Shape 44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1"/>
        <p:cNvGrpSpPr/>
        <p:nvPr/>
      </p:nvGrpSpPr>
      <p:grpSpPr>
        <a:xfrm>
          <a:off x="0" y="0"/>
          <a:ext cx="0" cy="0"/>
          <a:chOff x="0" y="0"/>
          <a:chExt cx="0" cy="0"/>
        </a:xfrm>
      </p:grpSpPr>
      <p:cxnSp>
        <p:nvCxnSpPr>
          <p:cNvPr id="12" name="Google Shape;12;p3"/>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grpSp>
        <p:nvGrpSpPr>
          <p:cNvPr id="13" name="Google Shape;13;p3"/>
          <p:cNvGrpSpPr/>
          <p:nvPr/>
        </p:nvGrpSpPr>
        <p:grpSpPr>
          <a:xfrm>
            <a:off x="178537" y="124183"/>
            <a:ext cx="8628375" cy="4236023"/>
            <a:chOff x="178537" y="124183"/>
            <a:chExt cx="8628375" cy="4236023"/>
          </a:xfrm>
        </p:grpSpPr>
        <p:grpSp>
          <p:nvGrpSpPr>
            <p:cNvPr id="14" name="Google Shape;14;p3"/>
            <p:cNvGrpSpPr/>
            <p:nvPr/>
          </p:nvGrpSpPr>
          <p:grpSpPr>
            <a:xfrm rot="1704831">
              <a:off x="185406" y="4223075"/>
              <a:ext cx="231174" cy="87394"/>
              <a:chOff x="-733500" y="2949750"/>
              <a:chExt cx="667078" cy="252186"/>
            </a:xfrm>
          </p:grpSpPr>
          <p:sp>
            <p:nvSpPr>
              <p:cNvPr id="15" name="Google Shape;15;p3"/>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515312" y="343348"/>
              <a:ext cx="205233" cy="186935"/>
              <a:chOff x="1852800" y="1280900"/>
              <a:chExt cx="3186854" cy="2902721"/>
            </a:xfrm>
          </p:grpSpPr>
          <p:sp>
            <p:nvSpPr>
              <p:cNvPr id="22" name="Google Shape;22;p3"/>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a:off x="6031622" y="124183"/>
              <a:ext cx="132480" cy="132709"/>
              <a:chOff x="5483425" y="3329250"/>
              <a:chExt cx="56300" cy="56400"/>
            </a:xfrm>
          </p:grpSpPr>
          <p:sp>
            <p:nvSpPr>
              <p:cNvPr id="27" name="Google Shape;27;p3"/>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 name="Google Shape;29;p3"/>
          <p:cNvSpPr txBox="1">
            <a:spLocks noGrp="1"/>
          </p:cNvSpPr>
          <p:nvPr>
            <p:ph type="ctrTitle"/>
          </p:nvPr>
        </p:nvSpPr>
        <p:spPr>
          <a:xfrm>
            <a:off x="723100" y="481050"/>
            <a:ext cx="3369000" cy="31605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4800"/>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30" name="Google Shape;30;p3"/>
          <p:cNvSpPr txBox="1">
            <a:spLocks noGrp="1"/>
          </p:cNvSpPr>
          <p:nvPr>
            <p:ph type="subTitle" idx="1"/>
          </p:nvPr>
        </p:nvSpPr>
        <p:spPr>
          <a:xfrm>
            <a:off x="719300" y="3796250"/>
            <a:ext cx="3928200" cy="42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800"/>
              <a:buNone/>
              <a:defRPr sz="1600"/>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31"/>
        <p:cNvGrpSpPr/>
        <p:nvPr/>
      </p:nvGrpSpPr>
      <p:grpSpPr>
        <a:xfrm>
          <a:off x="0" y="0"/>
          <a:ext cx="0" cy="0"/>
          <a:chOff x="0" y="0"/>
          <a:chExt cx="0" cy="0"/>
        </a:xfrm>
      </p:grpSpPr>
      <p:sp>
        <p:nvSpPr>
          <p:cNvPr id="32" name="Google Shape;32;p4"/>
          <p:cNvSpPr/>
          <p:nvPr/>
        </p:nvSpPr>
        <p:spPr>
          <a:xfrm rot="5400024">
            <a:off x="1065024" y="-2156205"/>
            <a:ext cx="6959772" cy="8861182"/>
          </a:xfrm>
          <a:custGeom>
            <a:avLst/>
            <a:gdLst/>
            <a:ahLst/>
            <a:cxnLst/>
            <a:rect l="l" t="t" r="r" b="b"/>
            <a:pathLst>
              <a:path w="19446" h="23258" extrusionOk="0">
                <a:moveTo>
                  <a:pt x="10452" y="1"/>
                </a:moveTo>
                <a:cubicBezTo>
                  <a:pt x="9681" y="1"/>
                  <a:pt x="8894" y="189"/>
                  <a:pt x="8108" y="590"/>
                </a:cubicBezTo>
                <a:cubicBezTo>
                  <a:pt x="1221" y="4106"/>
                  <a:pt x="1" y="19238"/>
                  <a:pt x="7276" y="22697"/>
                </a:cubicBezTo>
                <a:cubicBezTo>
                  <a:pt x="8077" y="23079"/>
                  <a:pt x="8926" y="23257"/>
                  <a:pt x="9785" y="23257"/>
                </a:cubicBezTo>
                <a:cubicBezTo>
                  <a:pt x="14469" y="23257"/>
                  <a:pt x="19445" y="17945"/>
                  <a:pt x="18676" y="11395"/>
                </a:cubicBezTo>
                <a:cubicBezTo>
                  <a:pt x="17913" y="4910"/>
                  <a:pt x="14391" y="1"/>
                  <a:pt x="10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body" idx="1"/>
          </p:nvPr>
        </p:nvSpPr>
        <p:spPr>
          <a:xfrm>
            <a:off x="719300" y="1257600"/>
            <a:ext cx="7704600" cy="30156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Font typeface="Abel"/>
              <a:buChar char="●"/>
              <a:defRPr sz="1200"/>
            </a:lvl1pPr>
            <a:lvl2pPr marL="914400" lvl="1" indent="-317500" rtl="0">
              <a:spcBef>
                <a:spcPts val="0"/>
              </a:spcBef>
              <a:spcAft>
                <a:spcPts val="0"/>
              </a:spcAft>
              <a:buSzPts val="1400"/>
              <a:buFont typeface="Arial"/>
              <a:buChar char="○"/>
              <a:defRPr/>
            </a:lvl2pPr>
            <a:lvl3pPr marL="1371600" lvl="2" indent="-317500" rtl="0">
              <a:spcBef>
                <a:spcPts val="1600"/>
              </a:spcBef>
              <a:spcAft>
                <a:spcPts val="0"/>
              </a:spcAft>
              <a:buSzPts val="1400"/>
              <a:buFont typeface="Arial"/>
              <a:buChar char="■"/>
              <a:defRPr/>
            </a:lvl3pPr>
            <a:lvl4pPr marL="1828800" lvl="3" indent="-317500" rtl="0">
              <a:spcBef>
                <a:spcPts val="1600"/>
              </a:spcBef>
              <a:spcAft>
                <a:spcPts val="0"/>
              </a:spcAft>
              <a:buSzPts val="1400"/>
              <a:buFont typeface="Arial"/>
              <a:buChar char="●"/>
              <a:defRPr/>
            </a:lvl4pPr>
            <a:lvl5pPr marL="2286000" lvl="4" indent="-317500" rtl="0">
              <a:spcBef>
                <a:spcPts val="1600"/>
              </a:spcBef>
              <a:spcAft>
                <a:spcPts val="0"/>
              </a:spcAft>
              <a:buSzPts val="1400"/>
              <a:buFont typeface="Arial"/>
              <a:buChar char="○"/>
              <a:defRPr/>
            </a:lvl5pPr>
            <a:lvl6pPr marL="2743200" lvl="5" indent="-317500" rtl="0">
              <a:spcBef>
                <a:spcPts val="1600"/>
              </a:spcBef>
              <a:spcAft>
                <a:spcPts val="0"/>
              </a:spcAft>
              <a:buSzPts val="1400"/>
              <a:buFont typeface="Arial"/>
              <a:buChar char="■"/>
              <a:defRPr/>
            </a:lvl6pPr>
            <a:lvl7pPr marL="3200400" lvl="6" indent="-317500" rtl="0">
              <a:spcBef>
                <a:spcPts val="1600"/>
              </a:spcBef>
              <a:spcAft>
                <a:spcPts val="0"/>
              </a:spcAft>
              <a:buSzPts val="1400"/>
              <a:buFont typeface="Arial"/>
              <a:buChar char="●"/>
              <a:defRPr/>
            </a:lvl7pPr>
            <a:lvl8pPr marL="3657600" lvl="7" indent="-317500" rtl="0">
              <a:spcBef>
                <a:spcPts val="1600"/>
              </a:spcBef>
              <a:spcAft>
                <a:spcPts val="0"/>
              </a:spcAft>
              <a:buSzPts val="1400"/>
              <a:buFont typeface="Arial"/>
              <a:buChar char="○"/>
              <a:defRPr/>
            </a:lvl8pPr>
            <a:lvl9pPr marL="4114800" lvl="8" indent="-317500" rtl="0">
              <a:spcBef>
                <a:spcPts val="1600"/>
              </a:spcBef>
              <a:spcAft>
                <a:spcPts val="1600"/>
              </a:spcAft>
              <a:buSzPts val="1400"/>
              <a:buFont typeface="Arial"/>
              <a:buChar char="■"/>
              <a:defRPr/>
            </a:lvl9pPr>
          </a:lstStyle>
          <a:p>
            <a:endParaRPr/>
          </a:p>
        </p:txBody>
      </p:sp>
      <p:sp>
        <p:nvSpPr>
          <p:cNvPr id="34" name="Google Shape;34;p4"/>
          <p:cNvSpPr txBox="1">
            <a:spLocks noGrp="1"/>
          </p:cNvSpPr>
          <p:nvPr>
            <p:ph type="ctrTitle"/>
          </p:nvPr>
        </p:nvSpPr>
        <p:spPr>
          <a:xfrm>
            <a:off x="1374925" y="371435"/>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2400" b="1">
                <a:latin typeface="Saira Semi Condensed"/>
                <a:ea typeface="Saira Semi Condensed"/>
                <a:cs typeface="Saira Semi Condensed"/>
                <a:sym typeface="Saira Semi Condensed"/>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grpSp>
        <p:nvGrpSpPr>
          <p:cNvPr id="35" name="Google Shape;35;p4"/>
          <p:cNvGrpSpPr/>
          <p:nvPr/>
        </p:nvGrpSpPr>
        <p:grpSpPr>
          <a:xfrm>
            <a:off x="178537" y="124183"/>
            <a:ext cx="8628375" cy="4236023"/>
            <a:chOff x="178537" y="124183"/>
            <a:chExt cx="8628375" cy="4236023"/>
          </a:xfrm>
        </p:grpSpPr>
        <p:grpSp>
          <p:nvGrpSpPr>
            <p:cNvPr id="36" name="Google Shape;36;p4"/>
            <p:cNvGrpSpPr/>
            <p:nvPr/>
          </p:nvGrpSpPr>
          <p:grpSpPr>
            <a:xfrm rot="1704831">
              <a:off x="185406" y="4223075"/>
              <a:ext cx="231174" cy="87394"/>
              <a:chOff x="-733500" y="2949750"/>
              <a:chExt cx="667078" cy="252186"/>
            </a:xfrm>
          </p:grpSpPr>
          <p:sp>
            <p:nvSpPr>
              <p:cNvPr id="37" name="Google Shape;37;p4"/>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4"/>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4"/>
            <p:cNvGrpSpPr/>
            <p:nvPr/>
          </p:nvGrpSpPr>
          <p:grpSpPr>
            <a:xfrm>
              <a:off x="8515312" y="343348"/>
              <a:ext cx="205233" cy="186935"/>
              <a:chOff x="1852800" y="1280900"/>
              <a:chExt cx="3186854" cy="2902721"/>
            </a:xfrm>
          </p:grpSpPr>
          <p:sp>
            <p:nvSpPr>
              <p:cNvPr id="44" name="Google Shape;44;p4"/>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4"/>
            <p:cNvGrpSpPr/>
            <p:nvPr/>
          </p:nvGrpSpPr>
          <p:grpSpPr>
            <a:xfrm>
              <a:off x="6031622" y="124183"/>
              <a:ext cx="132480" cy="132709"/>
              <a:chOff x="5483425" y="3329250"/>
              <a:chExt cx="56300" cy="56400"/>
            </a:xfrm>
          </p:grpSpPr>
          <p:sp>
            <p:nvSpPr>
              <p:cNvPr id="49" name="Google Shape;49;p4"/>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92"/>
        <p:cNvGrpSpPr/>
        <p:nvPr/>
      </p:nvGrpSpPr>
      <p:grpSpPr>
        <a:xfrm>
          <a:off x="0" y="0"/>
          <a:ext cx="0" cy="0"/>
          <a:chOff x="0" y="0"/>
          <a:chExt cx="0" cy="0"/>
        </a:xfrm>
      </p:grpSpPr>
      <p:grpSp>
        <p:nvGrpSpPr>
          <p:cNvPr id="93" name="Google Shape;93;p7"/>
          <p:cNvGrpSpPr/>
          <p:nvPr/>
        </p:nvGrpSpPr>
        <p:grpSpPr>
          <a:xfrm>
            <a:off x="178537" y="124183"/>
            <a:ext cx="8628375" cy="4236023"/>
            <a:chOff x="178537" y="124183"/>
            <a:chExt cx="8628375" cy="4236023"/>
          </a:xfrm>
        </p:grpSpPr>
        <p:grpSp>
          <p:nvGrpSpPr>
            <p:cNvPr id="94" name="Google Shape;94;p7"/>
            <p:cNvGrpSpPr/>
            <p:nvPr/>
          </p:nvGrpSpPr>
          <p:grpSpPr>
            <a:xfrm rot="1704831">
              <a:off x="185406" y="4223075"/>
              <a:ext cx="231174" cy="87394"/>
              <a:chOff x="-733500" y="2949750"/>
              <a:chExt cx="667078" cy="252186"/>
            </a:xfrm>
          </p:grpSpPr>
          <p:sp>
            <p:nvSpPr>
              <p:cNvPr id="95" name="Google Shape;95;p7"/>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7"/>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7"/>
            <p:cNvGrpSpPr/>
            <p:nvPr/>
          </p:nvGrpSpPr>
          <p:grpSpPr>
            <a:xfrm>
              <a:off x="8515312" y="343348"/>
              <a:ext cx="205233" cy="186935"/>
              <a:chOff x="1852800" y="1280900"/>
              <a:chExt cx="3186854" cy="2902721"/>
            </a:xfrm>
          </p:grpSpPr>
          <p:sp>
            <p:nvSpPr>
              <p:cNvPr id="102" name="Google Shape;102;p7"/>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7"/>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7"/>
            <p:cNvGrpSpPr/>
            <p:nvPr/>
          </p:nvGrpSpPr>
          <p:grpSpPr>
            <a:xfrm>
              <a:off x="6031622" y="124183"/>
              <a:ext cx="132480" cy="132709"/>
              <a:chOff x="5483425" y="3329250"/>
              <a:chExt cx="56300" cy="56400"/>
            </a:xfrm>
          </p:grpSpPr>
          <p:sp>
            <p:nvSpPr>
              <p:cNvPr id="107" name="Google Shape;107;p7"/>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09" name="Google Shape;109;p7"/>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sp>
        <p:nvSpPr>
          <p:cNvPr id="110" name="Google Shape;110;p7"/>
          <p:cNvSpPr txBox="1">
            <a:spLocks noGrp="1"/>
          </p:cNvSpPr>
          <p:nvPr>
            <p:ph type="subTitle" idx="1"/>
          </p:nvPr>
        </p:nvSpPr>
        <p:spPr>
          <a:xfrm>
            <a:off x="5289650" y="2489475"/>
            <a:ext cx="3132300" cy="1763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3F3F3"/>
              </a:buClr>
              <a:buSzPts val="1100"/>
              <a:buNone/>
              <a:defRPr sz="1600"/>
            </a:lvl1pPr>
            <a:lvl2pPr lvl="1" algn="r" rtl="0">
              <a:lnSpc>
                <a:spcPct val="100000"/>
              </a:lnSpc>
              <a:spcBef>
                <a:spcPts val="0"/>
              </a:spcBef>
              <a:spcAft>
                <a:spcPts val="0"/>
              </a:spcAft>
              <a:buClr>
                <a:srgbClr val="F3F3F3"/>
              </a:buClr>
              <a:buSzPts val="1100"/>
              <a:buNone/>
              <a:defRPr sz="1100">
                <a:solidFill>
                  <a:srgbClr val="F3F3F3"/>
                </a:solidFill>
              </a:defRPr>
            </a:lvl2pPr>
            <a:lvl3pPr lvl="2" algn="r" rtl="0">
              <a:lnSpc>
                <a:spcPct val="100000"/>
              </a:lnSpc>
              <a:spcBef>
                <a:spcPts val="0"/>
              </a:spcBef>
              <a:spcAft>
                <a:spcPts val="0"/>
              </a:spcAft>
              <a:buClr>
                <a:srgbClr val="F3F3F3"/>
              </a:buClr>
              <a:buSzPts val="1100"/>
              <a:buNone/>
              <a:defRPr sz="1100">
                <a:solidFill>
                  <a:srgbClr val="F3F3F3"/>
                </a:solidFill>
              </a:defRPr>
            </a:lvl3pPr>
            <a:lvl4pPr lvl="3" algn="r" rtl="0">
              <a:lnSpc>
                <a:spcPct val="100000"/>
              </a:lnSpc>
              <a:spcBef>
                <a:spcPts val="0"/>
              </a:spcBef>
              <a:spcAft>
                <a:spcPts val="0"/>
              </a:spcAft>
              <a:buClr>
                <a:srgbClr val="F3F3F3"/>
              </a:buClr>
              <a:buSzPts val="1100"/>
              <a:buNone/>
              <a:defRPr sz="1100">
                <a:solidFill>
                  <a:srgbClr val="F3F3F3"/>
                </a:solidFill>
              </a:defRPr>
            </a:lvl4pPr>
            <a:lvl5pPr lvl="4" algn="r" rtl="0">
              <a:lnSpc>
                <a:spcPct val="100000"/>
              </a:lnSpc>
              <a:spcBef>
                <a:spcPts val="0"/>
              </a:spcBef>
              <a:spcAft>
                <a:spcPts val="0"/>
              </a:spcAft>
              <a:buClr>
                <a:srgbClr val="F3F3F3"/>
              </a:buClr>
              <a:buSzPts val="1100"/>
              <a:buNone/>
              <a:defRPr sz="1100">
                <a:solidFill>
                  <a:srgbClr val="F3F3F3"/>
                </a:solidFill>
              </a:defRPr>
            </a:lvl5pPr>
            <a:lvl6pPr lvl="5" algn="r" rtl="0">
              <a:lnSpc>
                <a:spcPct val="100000"/>
              </a:lnSpc>
              <a:spcBef>
                <a:spcPts val="0"/>
              </a:spcBef>
              <a:spcAft>
                <a:spcPts val="0"/>
              </a:spcAft>
              <a:buClr>
                <a:srgbClr val="F3F3F3"/>
              </a:buClr>
              <a:buSzPts val="1100"/>
              <a:buNone/>
              <a:defRPr sz="1100">
                <a:solidFill>
                  <a:srgbClr val="F3F3F3"/>
                </a:solidFill>
              </a:defRPr>
            </a:lvl6pPr>
            <a:lvl7pPr lvl="6" algn="r" rtl="0">
              <a:lnSpc>
                <a:spcPct val="100000"/>
              </a:lnSpc>
              <a:spcBef>
                <a:spcPts val="0"/>
              </a:spcBef>
              <a:spcAft>
                <a:spcPts val="0"/>
              </a:spcAft>
              <a:buClr>
                <a:srgbClr val="F3F3F3"/>
              </a:buClr>
              <a:buSzPts val="1100"/>
              <a:buNone/>
              <a:defRPr sz="1100">
                <a:solidFill>
                  <a:srgbClr val="F3F3F3"/>
                </a:solidFill>
              </a:defRPr>
            </a:lvl7pPr>
            <a:lvl8pPr lvl="7" algn="r" rtl="0">
              <a:lnSpc>
                <a:spcPct val="100000"/>
              </a:lnSpc>
              <a:spcBef>
                <a:spcPts val="0"/>
              </a:spcBef>
              <a:spcAft>
                <a:spcPts val="0"/>
              </a:spcAft>
              <a:buClr>
                <a:srgbClr val="F3F3F3"/>
              </a:buClr>
              <a:buSzPts val="1100"/>
              <a:buNone/>
              <a:defRPr sz="1100">
                <a:solidFill>
                  <a:srgbClr val="F3F3F3"/>
                </a:solidFill>
              </a:defRPr>
            </a:lvl8pPr>
            <a:lvl9pPr lvl="8" algn="r" rtl="0">
              <a:lnSpc>
                <a:spcPct val="100000"/>
              </a:lnSpc>
              <a:spcBef>
                <a:spcPts val="0"/>
              </a:spcBef>
              <a:spcAft>
                <a:spcPts val="0"/>
              </a:spcAft>
              <a:buClr>
                <a:srgbClr val="F3F3F3"/>
              </a:buClr>
              <a:buSzPts val="1100"/>
              <a:buNone/>
              <a:defRPr sz="1100">
                <a:solidFill>
                  <a:srgbClr val="F3F3F3"/>
                </a:solidFill>
              </a:defRPr>
            </a:lvl9pPr>
          </a:lstStyle>
          <a:p>
            <a:endParaRPr/>
          </a:p>
        </p:txBody>
      </p:sp>
      <p:sp>
        <p:nvSpPr>
          <p:cNvPr id="111" name="Google Shape;111;p7"/>
          <p:cNvSpPr txBox="1">
            <a:spLocks noGrp="1"/>
          </p:cNvSpPr>
          <p:nvPr>
            <p:ph type="ctrTitle"/>
          </p:nvPr>
        </p:nvSpPr>
        <p:spPr>
          <a:xfrm>
            <a:off x="3544950" y="355925"/>
            <a:ext cx="4879800" cy="986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3F3F3"/>
              </a:buClr>
              <a:buSzPts val="2400"/>
              <a:buNone/>
              <a:defRPr sz="48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93249" y="124183"/>
            <a:ext cx="9143913" cy="4738613"/>
            <a:chOff x="-93249" y="124183"/>
            <a:chExt cx="9143913" cy="4738613"/>
          </a:xfrm>
        </p:grpSpPr>
        <p:sp>
          <p:nvSpPr>
            <p:cNvPr id="114" name="Google Shape;114;p8"/>
            <p:cNvSpPr/>
            <p:nvPr/>
          </p:nvSpPr>
          <p:spPr>
            <a:xfrm>
              <a:off x="-93249" y="474427"/>
              <a:ext cx="9143913" cy="4388369"/>
            </a:xfrm>
            <a:custGeom>
              <a:avLst/>
              <a:gdLst/>
              <a:ahLst/>
              <a:cxnLst/>
              <a:rect l="l" t="t" r="r" b="b"/>
              <a:pathLst>
                <a:path w="100364" h="62134" extrusionOk="0">
                  <a:moveTo>
                    <a:pt x="52863" y="1"/>
                  </a:moveTo>
                  <a:cubicBezTo>
                    <a:pt x="27791" y="1"/>
                    <a:pt x="14245" y="20725"/>
                    <a:pt x="14245" y="20725"/>
                  </a:cubicBezTo>
                  <a:cubicBezTo>
                    <a:pt x="14245" y="20725"/>
                    <a:pt x="1" y="41944"/>
                    <a:pt x="16445" y="58122"/>
                  </a:cubicBezTo>
                  <a:cubicBezTo>
                    <a:pt x="19205" y="60837"/>
                    <a:pt x="23558" y="62134"/>
                    <a:pt x="28625" y="62134"/>
                  </a:cubicBezTo>
                  <a:cubicBezTo>
                    <a:pt x="35955" y="62134"/>
                    <a:pt x="44781" y="59420"/>
                    <a:pt x="52451" y="54361"/>
                  </a:cubicBezTo>
                  <a:cubicBezTo>
                    <a:pt x="54473" y="53027"/>
                    <a:pt x="56555" y="52493"/>
                    <a:pt x="58669" y="52493"/>
                  </a:cubicBezTo>
                  <a:cubicBezTo>
                    <a:pt x="67131" y="52493"/>
                    <a:pt x="76095" y="61049"/>
                    <a:pt x="83650" y="61049"/>
                  </a:cubicBezTo>
                  <a:cubicBezTo>
                    <a:pt x="86517" y="61049"/>
                    <a:pt x="89182" y="59816"/>
                    <a:pt x="91539" y="56416"/>
                  </a:cubicBezTo>
                  <a:cubicBezTo>
                    <a:pt x="100363" y="43684"/>
                    <a:pt x="89018" y="3440"/>
                    <a:pt x="57602" y="244"/>
                  </a:cubicBezTo>
                  <a:cubicBezTo>
                    <a:pt x="55980" y="79"/>
                    <a:pt x="54400" y="1"/>
                    <a:pt x="528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2423288" y="421361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8"/>
            <p:cNvGrpSpPr/>
            <p:nvPr/>
          </p:nvGrpSpPr>
          <p:grpSpPr>
            <a:xfrm rot="1704831">
              <a:off x="1635281" y="3164937"/>
              <a:ext cx="231174" cy="87394"/>
              <a:chOff x="-733500" y="2949750"/>
              <a:chExt cx="667078" cy="252186"/>
            </a:xfrm>
          </p:grpSpPr>
          <p:sp>
            <p:nvSpPr>
              <p:cNvPr id="117" name="Google Shape;117;p8"/>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8"/>
            <p:cNvGrpSpPr/>
            <p:nvPr/>
          </p:nvGrpSpPr>
          <p:grpSpPr>
            <a:xfrm>
              <a:off x="7540773" y="2415259"/>
              <a:ext cx="183303" cy="183055"/>
              <a:chOff x="-180925" y="1252875"/>
              <a:chExt cx="275726" cy="275354"/>
            </a:xfrm>
          </p:grpSpPr>
          <p:sp>
            <p:nvSpPr>
              <p:cNvPr id="122" name="Google Shape;122;p8"/>
              <p:cNvSpPr/>
              <p:nvPr/>
            </p:nvSpPr>
            <p:spPr>
              <a:xfrm>
                <a:off x="-173948" y="1259852"/>
                <a:ext cx="261772" cy="261400"/>
              </a:xfrm>
              <a:custGeom>
                <a:avLst/>
                <a:gdLst/>
                <a:ahLst/>
                <a:cxnLst/>
                <a:rect l="l" t="t" r="r" b="b"/>
                <a:pathLst>
                  <a:path w="2814" h="2810" extrusionOk="0">
                    <a:moveTo>
                      <a:pt x="997" y="0"/>
                    </a:moveTo>
                    <a:lnTo>
                      <a:pt x="997" y="993"/>
                    </a:lnTo>
                    <a:lnTo>
                      <a:pt x="0" y="993"/>
                    </a:lnTo>
                    <a:lnTo>
                      <a:pt x="0" y="1813"/>
                    </a:lnTo>
                    <a:lnTo>
                      <a:pt x="997" y="1813"/>
                    </a:lnTo>
                    <a:lnTo>
                      <a:pt x="997" y="2809"/>
                    </a:lnTo>
                    <a:lnTo>
                      <a:pt x="1817" y="2809"/>
                    </a:lnTo>
                    <a:lnTo>
                      <a:pt x="1817" y="1813"/>
                    </a:lnTo>
                    <a:lnTo>
                      <a:pt x="2813" y="1813"/>
                    </a:lnTo>
                    <a:lnTo>
                      <a:pt x="2813" y="993"/>
                    </a:lnTo>
                    <a:lnTo>
                      <a:pt x="1817" y="993"/>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80925" y="1252875"/>
                <a:ext cx="275726" cy="275354"/>
              </a:xfrm>
              <a:custGeom>
                <a:avLst/>
                <a:gdLst/>
                <a:ahLst/>
                <a:cxnLst/>
                <a:rect l="l" t="t" r="r" b="b"/>
                <a:pathLst>
                  <a:path w="2964" h="2960" extrusionOk="0">
                    <a:moveTo>
                      <a:pt x="1817" y="146"/>
                    </a:moveTo>
                    <a:lnTo>
                      <a:pt x="1817" y="1068"/>
                    </a:lnTo>
                    <a:cubicBezTo>
                      <a:pt x="1817" y="1109"/>
                      <a:pt x="1851" y="1143"/>
                      <a:pt x="1892" y="1143"/>
                    </a:cubicBezTo>
                    <a:lnTo>
                      <a:pt x="2813" y="1143"/>
                    </a:lnTo>
                    <a:lnTo>
                      <a:pt x="2813" y="1813"/>
                    </a:lnTo>
                    <a:lnTo>
                      <a:pt x="1892" y="1813"/>
                    </a:lnTo>
                    <a:cubicBezTo>
                      <a:pt x="1851" y="1813"/>
                      <a:pt x="1817" y="1847"/>
                      <a:pt x="1817" y="1888"/>
                    </a:cubicBezTo>
                    <a:lnTo>
                      <a:pt x="1817" y="2810"/>
                    </a:lnTo>
                    <a:lnTo>
                      <a:pt x="1147" y="2810"/>
                    </a:lnTo>
                    <a:lnTo>
                      <a:pt x="1147" y="1888"/>
                    </a:lnTo>
                    <a:cubicBezTo>
                      <a:pt x="1147" y="1847"/>
                      <a:pt x="1113" y="1813"/>
                      <a:pt x="1072" y="1813"/>
                    </a:cubicBezTo>
                    <a:lnTo>
                      <a:pt x="151" y="1813"/>
                    </a:lnTo>
                    <a:lnTo>
                      <a:pt x="151" y="1143"/>
                    </a:lnTo>
                    <a:lnTo>
                      <a:pt x="1072" y="1143"/>
                    </a:lnTo>
                    <a:cubicBezTo>
                      <a:pt x="1113" y="1143"/>
                      <a:pt x="1147" y="1109"/>
                      <a:pt x="1147" y="1068"/>
                    </a:cubicBezTo>
                    <a:lnTo>
                      <a:pt x="1147" y="146"/>
                    </a:lnTo>
                    <a:close/>
                    <a:moveTo>
                      <a:pt x="1072" y="0"/>
                    </a:moveTo>
                    <a:cubicBezTo>
                      <a:pt x="1031" y="0"/>
                      <a:pt x="997" y="31"/>
                      <a:pt x="997" y="72"/>
                    </a:cubicBezTo>
                    <a:lnTo>
                      <a:pt x="997" y="994"/>
                    </a:lnTo>
                    <a:lnTo>
                      <a:pt x="75" y="994"/>
                    </a:lnTo>
                    <a:cubicBezTo>
                      <a:pt x="35" y="994"/>
                      <a:pt x="0" y="1027"/>
                      <a:pt x="0" y="1068"/>
                    </a:cubicBezTo>
                    <a:lnTo>
                      <a:pt x="0" y="1888"/>
                    </a:lnTo>
                    <a:cubicBezTo>
                      <a:pt x="0" y="1929"/>
                      <a:pt x="35" y="1963"/>
                      <a:pt x="75" y="1963"/>
                    </a:cubicBezTo>
                    <a:lnTo>
                      <a:pt x="997" y="1963"/>
                    </a:lnTo>
                    <a:lnTo>
                      <a:pt x="997" y="2884"/>
                    </a:lnTo>
                    <a:cubicBezTo>
                      <a:pt x="997" y="2925"/>
                      <a:pt x="1031" y="2959"/>
                      <a:pt x="1072" y="2959"/>
                    </a:cubicBezTo>
                    <a:lnTo>
                      <a:pt x="1892" y="2959"/>
                    </a:lnTo>
                    <a:cubicBezTo>
                      <a:pt x="1932" y="2959"/>
                      <a:pt x="1967" y="2925"/>
                      <a:pt x="1967" y="2884"/>
                    </a:cubicBezTo>
                    <a:lnTo>
                      <a:pt x="1967" y="1963"/>
                    </a:lnTo>
                    <a:lnTo>
                      <a:pt x="2888" y="1963"/>
                    </a:lnTo>
                    <a:cubicBezTo>
                      <a:pt x="2929" y="1963"/>
                      <a:pt x="2963" y="1929"/>
                      <a:pt x="2963" y="1888"/>
                    </a:cubicBezTo>
                    <a:lnTo>
                      <a:pt x="2963" y="1068"/>
                    </a:lnTo>
                    <a:cubicBezTo>
                      <a:pt x="2963" y="1027"/>
                      <a:pt x="2929" y="994"/>
                      <a:pt x="2888" y="994"/>
                    </a:cubicBezTo>
                    <a:lnTo>
                      <a:pt x="1967" y="994"/>
                    </a:lnTo>
                    <a:lnTo>
                      <a:pt x="1967" y="72"/>
                    </a:lnTo>
                    <a:cubicBezTo>
                      <a:pt x="1967" y="31"/>
                      <a:pt x="1932" y="0"/>
                      <a:pt x="189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8"/>
            <p:cNvGrpSpPr/>
            <p:nvPr/>
          </p:nvGrpSpPr>
          <p:grpSpPr>
            <a:xfrm rot="7358391">
              <a:off x="6723122" y="3943024"/>
              <a:ext cx="231159" cy="87388"/>
              <a:chOff x="-733500" y="2949750"/>
              <a:chExt cx="667078" cy="252186"/>
            </a:xfrm>
          </p:grpSpPr>
          <p:sp>
            <p:nvSpPr>
              <p:cNvPr id="125" name="Google Shape;125;p8"/>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8"/>
            <p:cNvSpPr/>
            <p:nvPr/>
          </p:nvSpPr>
          <p:spPr>
            <a:xfrm>
              <a:off x="8149763" y="60321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4383650" y="109311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8"/>
            <p:cNvGrpSpPr/>
            <p:nvPr/>
          </p:nvGrpSpPr>
          <p:grpSpPr>
            <a:xfrm>
              <a:off x="1490398" y="797271"/>
              <a:ext cx="183303" cy="183055"/>
              <a:chOff x="-180925" y="1252875"/>
              <a:chExt cx="275726" cy="275354"/>
            </a:xfrm>
          </p:grpSpPr>
          <p:sp>
            <p:nvSpPr>
              <p:cNvPr id="132" name="Google Shape;132;p8"/>
              <p:cNvSpPr/>
              <p:nvPr/>
            </p:nvSpPr>
            <p:spPr>
              <a:xfrm>
                <a:off x="-173948" y="1259852"/>
                <a:ext cx="261772" cy="261400"/>
              </a:xfrm>
              <a:custGeom>
                <a:avLst/>
                <a:gdLst/>
                <a:ahLst/>
                <a:cxnLst/>
                <a:rect l="l" t="t" r="r" b="b"/>
                <a:pathLst>
                  <a:path w="2814" h="2810" extrusionOk="0">
                    <a:moveTo>
                      <a:pt x="997" y="0"/>
                    </a:moveTo>
                    <a:lnTo>
                      <a:pt x="997" y="993"/>
                    </a:lnTo>
                    <a:lnTo>
                      <a:pt x="0" y="993"/>
                    </a:lnTo>
                    <a:lnTo>
                      <a:pt x="0" y="1813"/>
                    </a:lnTo>
                    <a:lnTo>
                      <a:pt x="997" y="1813"/>
                    </a:lnTo>
                    <a:lnTo>
                      <a:pt x="997" y="2809"/>
                    </a:lnTo>
                    <a:lnTo>
                      <a:pt x="1817" y="2809"/>
                    </a:lnTo>
                    <a:lnTo>
                      <a:pt x="1817" y="1813"/>
                    </a:lnTo>
                    <a:lnTo>
                      <a:pt x="2813" y="1813"/>
                    </a:lnTo>
                    <a:lnTo>
                      <a:pt x="2813" y="993"/>
                    </a:lnTo>
                    <a:lnTo>
                      <a:pt x="1817" y="993"/>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80925" y="1252875"/>
                <a:ext cx="275726" cy="275354"/>
              </a:xfrm>
              <a:custGeom>
                <a:avLst/>
                <a:gdLst/>
                <a:ahLst/>
                <a:cxnLst/>
                <a:rect l="l" t="t" r="r" b="b"/>
                <a:pathLst>
                  <a:path w="2964" h="2960" extrusionOk="0">
                    <a:moveTo>
                      <a:pt x="1817" y="146"/>
                    </a:moveTo>
                    <a:lnTo>
                      <a:pt x="1817" y="1068"/>
                    </a:lnTo>
                    <a:cubicBezTo>
                      <a:pt x="1817" y="1109"/>
                      <a:pt x="1851" y="1143"/>
                      <a:pt x="1892" y="1143"/>
                    </a:cubicBezTo>
                    <a:lnTo>
                      <a:pt x="2813" y="1143"/>
                    </a:lnTo>
                    <a:lnTo>
                      <a:pt x="2813" y="1813"/>
                    </a:lnTo>
                    <a:lnTo>
                      <a:pt x="1892" y="1813"/>
                    </a:lnTo>
                    <a:cubicBezTo>
                      <a:pt x="1851" y="1813"/>
                      <a:pt x="1817" y="1847"/>
                      <a:pt x="1817" y="1888"/>
                    </a:cubicBezTo>
                    <a:lnTo>
                      <a:pt x="1817" y="2810"/>
                    </a:lnTo>
                    <a:lnTo>
                      <a:pt x="1147" y="2810"/>
                    </a:lnTo>
                    <a:lnTo>
                      <a:pt x="1147" y="1888"/>
                    </a:lnTo>
                    <a:cubicBezTo>
                      <a:pt x="1147" y="1847"/>
                      <a:pt x="1113" y="1813"/>
                      <a:pt x="1072" y="1813"/>
                    </a:cubicBezTo>
                    <a:lnTo>
                      <a:pt x="151" y="1813"/>
                    </a:lnTo>
                    <a:lnTo>
                      <a:pt x="151" y="1143"/>
                    </a:lnTo>
                    <a:lnTo>
                      <a:pt x="1072" y="1143"/>
                    </a:lnTo>
                    <a:cubicBezTo>
                      <a:pt x="1113" y="1143"/>
                      <a:pt x="1147" y="1109"/>
                      <a:pt x="1147" y="1068"/>
                    </a:cubicBezTo>
                    <a:lnTo>
                      <a:pt x="1147" y="146"/>
                    </a:lnTo>
                    <a:close/>
                    <a:moveTo>
                      <a:pt x="1072" y="0"/>
                    </a:moveTo>
                    <a:cubicBezTo>
                      <a:pt x="1031" y="0"/>
                      <a:pt x="997" y="31"/>
                      <a:pt x="997" y="72"/>
                    </a:cubicBezTo>
                    <a:lnTo>
                      <a:pt x="997" y="994"/>
                    </a:lnTo>
                    <a:lnTo>
                      <a:pt x="75" y="994"/>
                    </a:lnTo>
                    <a:cubicBezTo>
                      <a:pt x="35" y="994"/>
                      <a:pt x="0" y="1027"/>
                      <a:pt x="0" y="1068"/>
                    </a:cubicBezTo>
                    <a:lnTo>
                      <a:pt x="0" y="1888"/>
                    </a:lnTo>
                    <a:cubicBezTo>
                      <a:pt x="0" y="1929"/>
                      <a:pt x="35" y="1963"/>
                      <a:pt x="75" y="1963"/>
                    </a:cubicBezTo>
                    <a:lnTo>
                      <a:pt x="997" y="1963"/>
                    </a:lnTo>
                    <a:lnTo>
                      <a:pt x="997" y="2884"/>
                    </a:lnTo>
                    <a:cubicBezTo>
                      <a:pt x="997" y="2925"/>
                      <a:pt x="1031" y="2959"/>
                      <a:pt x="1072" y="2959"/>
                    </a:cubicBezTo>
                    <a:lnTo>
                      <a:pt x="1892" y="2959"/>
                    </a:lnTo>
                    <a:cubicBezTo>
                      <a:pt x="1932" y="2959"/>
                      <a:pt x="1967" y="2925"/>
                      <a:pt x="1967" y="2884"/>
                    </a:cubicBezTo>
                    <a:lnTo>
                      <a:pt x="1967" y="1963"/>
                    </a:lnTo>
                    <a:lnTo>
                      <a:pt x="2888" y="1963"/>
                    </a:lnTo>
                    <a:cubicBezTo>
                      <a:pt x="2929" y="1963"/>
                      <a:pt x="2963" y="1929"/>
                      <a:pt x="2963" y="1888"/>
                    </a:cubicBezTo>
                    <a:lnTo>
                      <a:pt x="2963" y="1068"/>
                    </a:lnTo>
                    <a:cubicBezTo>
                      <a:pt x="2963" y="1027"/>
                      <a:pt x="2929" y="994"/>
                      <a:pt x="2888" y="994"/>
                    </a:cubicBezTo>
                    <a:lnTo>
                      <a:pt x="1967" y="994"/>
                    </a:lnTo>
                    <a:lnTo>
                      <a:pt x="1967" y="72"/>
                    </a:lnTo>
                    <a:cubicBezTo>
                      <a:pt x="1967" y="31"/>
                      <a:pt x="1932" y="0"/>
                      <a:pt x="189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8"/>
            <p:cNvGrpSpPr/>
            <p:nvPr/>
          </p:nvGrpSpPr>
          <p:grpSpPr>
            <a:xfrm>
              <a:off x="178537" y="124183"/>
              <a:ext cx="8628375" cy="4236023"/>
              <a:chOff x="178537" y="124183"/>
              <a:chExt cx="8628375" cy="4236023"/>
            </a:xfrm>
          </p:grpSpPr>
          <p:grpSp>
            <p:nvGrpSpPr>
              <p:cNvPr id="135" name="Google Shape;135;p8"/>
              <p:cNvGrpSpPr/>
              <p:nvPr/>
            </p:nvGrpSpPr>
            <p:grpSpPr>
              <a:xfrm rot="1704831">
                <a:off x="185406" y="4223075"/>
                <a:ext cx="231174" cy="87394"/>
                <a:chOff x="-733500" y="2949750"/>
                <a:chExt cx="667078" cy="252186"/>
              </a:xfrm>
            </p:grpSpPr>
            <p:sp>
              <p:nvSpPr>
                <p:cNvPr id="136" name="Google Shape;136;p8"/>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8"/>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8"/>
              <p:cNvGrpSpPr/>
              <p:nvPr/>
            </p:nvGrpSpPr>
            <p:grpSpPr>
              <a:xfrm>
                <a:off x="8515312" y="343348"/>
                <a:ext cx="205233" cy="186935"/>
                <a:chOff x="1852800" y="1280900"/>
                <a:chExt cx="3186854" cy="2902721"/>
              </a:xfrm>
            </p:grpSpPr>
            <p:sp>
              <p:nvSpPr>
                <p:cNvPr id="143" name="Google Shape;143;p8"/>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8"/>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8"/>
              <p:cNvGrpSpPr/>
              <p:nvPr/>
            </p:nvGrpSpPr>
            <p:grpSpPr>
              <a:xfrm>
                <a:off x="6031622" y="124183"/>
                <a:ext cx="132480" cy="132709"/>
                <a:chOff x="5483425" y="3329250"/>
                <a:chExt cx="56300" cy="56400"/>
              </a:xfrm>
            </p:grpSpPr>
            <p:sp>
              <p:nvSpPr>
                <p:cNvPr id="148" name="Google Shape;148;p8"/>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0" name="Google Shape;150;p8"/>
          <p:cNvSpPr txBox="1">
            <a:spLocks noGrp="1"/>
          </p:cNvSpPr>
          <p:nvPr>
            <p:ph type="title"/>
          </p:nvPr>
        </p:nvSpPr>
        <p:spPr>
          <a:xfrm>
            <a:off x="1905000" y="1648013"/>
            <a:ext cx="5334000" cy="204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800"/>
              <a:buNone/>
              <a:defRPr sz="6000" b="1"/>
            </a:lvl1pPr>
            <a:lvl2pPr lvl="1" rtl="0">
              <a:spcBef>
                <a:spcPts val="0"/>
              </a:spcBef>
              <a:spcAft>
                <a:spcPts val="0"/>
              </a:spcAft>
              <a:buClr>
                <a:srgbClr val="F3F3F3"/>
              </a:buClr>
              <a:buSzPts val="4800"/>
              <a:buNone/>
              <a:defRPr sz="4800" b="1">
                <a:solidFill>
                  <a:srgbClr val="F3F3F3"/>
                </a:solidFill>
              </a:defRPr>
            </a:lvl2pPr>
            <a:lvl3pPr lvl="2" rtl="0">
              <a:spcBef>
                <a:spcPts val="0"/>
              </a:spcBef>
              <a:spcAft>
                <a:spcPts val="0"/>
              </a:spcAft>
              <a:buClr>
                <a:srgbClr val="F3F3F3"/>
              </a:buClr>
              <a:buSzPts val="4800"/>
              <a:buNone/>
              <a:defRPr sz="4800" b="1">
                <a:solidFill>
                  <a:srgbClr val="F3F3F3"/>
                </a:solidFill>
              </a:defRPr>
            </a:lvl3pPr>
            <a:lvl4pPr lvl="3" rtl="0">
              <a:spcBef>
                <a:spcPts val="0"/>
              </a:spcBef>
              <a:spcAft>
                <a:spcPts val="0"/>
              </a:spcAft>
              <a:buClr>
                <a:srgbClr val="F3F3F3"/>
              </a:buClr>
              <a:buSzPts val="4800"/>
              <a:buNone/>
              <a:defRPr sz="4800" b="1">
                <a:solidFill>
                  <a:srgbClr val="F3F3F3"/>
                </a:solidFill>
              </a:defRPr>
            </a:lvl4pPr>
            <a:lvl5pPr lvl="4" rtl="0">
              <a:spcBef>
                <a:spcPts val="0"/>
              </a:spcBef>
              <a:spcAft>
                <a:spcPts val="0"/>
              </a:spcAft>
              <a:buClr>
                <a:srgbClr val="F3F3F3"/>
              </a:buClr>
              <a:buSzPts val="4800"/>
              <a:buNone/>
              <a:defRPr sz="4800" b="1">
                <a:solidFill>
                  <a:srgbClr val="F3F3F3"/>
                </a:solidFill>
              </a:defRPr>
            </a:lvl5pPr>
            <a:lvl6pPr lvl="5" rtl="0">
              <a:spcBef>
                <a:spcPts val="0"/>
              </a:spcBef>
              <a:spcAft>
                <a:spcPts val="0"/>
              </a:spcAft>
              <a:buClr>
                <a:srgbClr val="F3F3F3"/>
              </a:buClr>
              <a:buSzPts val="4800"/>
              <a:buNone/>
              <a:defRPr sz="4800" b="1">
                <a:solidFill>
                  <a:srgbClr val="F3F3F3"/>
                </a:solidFill>
              </a:defRPr>
            </a:lvl6pPr>
            <a:lvl7pPr lvl="6" rtl="0">
              <a:spcBef>
                <a:spcPts val="0"/>
              </a:spcBef>
              <a:spcAft>
                <a:spcPts val="0"/>
              </a:spcAft>
              <a:buClr>
                <a:srgbClr val="F3F3F3"/>
              </a:buClr>
              <a:buSzPts val="4800"/>
              <a:buNone/>
              <a:defRPr sz="4800" b="1">
                <a:solidFill>
                  <a:srgbClr val="F3F3F3"/>
                </a:solidFill>
              </a:defRPr>
            </a:lvl7pPr>
            <a:lvl8pPr lvl="7" rtl="0">
              <a:spcBef>
                <a:spcPts val="0"/>
              </a:spcBef>
              <a:spcAft>
                <a:spcPts val="0"/>
              </a:spcAft>
              <a:buClr>
                <a:srgbClr val="F3F3F3"/>
              </a:buClr>
              <a:buSzPts val="4800"/>
              <a:buNone/>
              <a:defRPr sz="4800" b="1">
                <a:solidFill>
                  <a:srgbClr val="F3F3F3"/>
                </a:solidFill>
              </a:defRPr>
            </a:lvl8pPr>
            <a:lvl9pPr lvl="8" rtl="0">
              <a:spcBef>
                <a:spcPts val="0"/>
              </a:spcBef>
              <a:spcAft>
                <a:spcPts val="0"/>
              </a:spcAft>
              <a:buClr>
                <a:srgbClr val="F3F3F3"/>
              </a:buClr>
              <a:buSzPts val="4800"/>
              <a:buNone/>
              <a:defRPr sz="4800" b="1">
                <a:solidFill>
                  <a:srgbClr val="F3F3F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169"/>
        <p:cNvGrpSpPr/>
        <p:nvPr/>
      </p:nvGrpSpPr>
      <p:grpSpPr>
        <a:xfrm>
          <a:off x="0" y="0"/>
          <a:ext cx="0" cy="0"/>
          <a:chOff x="0" y="0"/>
          <a:chExt cx="0" cy="0"/>
        </a:xfrm>
      </p:grpSpPr>
      <p:cxnSp>
        <p:nvCxnSpPr>
          <p:cNvPr id="170" name="Google Shape;170;p10"/>
          <p:cNvCxnSpPr/>
          <p:nvPr/>
        </p:nvCxnSpPr>
        <p:spPr>
          <a:xfrm>
            <a:off x="712500" y="4595850"/>
            <a:ext cx="7719000" cy="0"/>
          </a:xfrm>
          <a:prstGeom prst="straightConnector1">
            <a:avLst/>
          </a:prstGeom>
          <a:noFill/>
          <a:ln w="19050" cap="flat" cmpd="sng">
            <a:solidFill>
              <a:srgbClr val="2F497E"/>
            </a:solidFill>
            <a:prstDash val="solid"/>
            <a:round/>
            <a:headEnd type="none" w="med" len="med"/>
            <a:tailEnd type="none" w="med" len="med"/>
          </a:ln>
        </p:spPr>
      </p:cxnSp>
      <p:grpSp>
        <p:nvGrpSpPr>
          <p:cNvPr id="171" name="Google Shape;171;p10"/>
          <p:cNvGrpSpPr/>
          <p:nvPr/>
        </p:nvGrpSpPr>
        <p:grpSpPr>
          <a:xfrm>
            <a:off x="178537" y="124183"/>
            <a:ext cx="8628375" cy="4236023"/>
            <a:chOff x="178537" y="124183"/>
            <a:chExt cx="8628375" cy="4236023"/>
          </a:xfrm>
        </p:grpSpPr>
        <p:grpSp>
          <p:nvGrpSpPr>
            <p:cNvPr id="172" name="Google Shape;172;p10"/>
            <p:cNvGrpSpPr/>
            <p:nvPr/>
          </p:nvGrpSpPr>
          <p:grpSpPr>
            <a:xfrm rot="1704831">
              <a:off x="185406" y="4223075"/>
              <a:ext cx="231174" cy="87394"/>
              <a:chOff x="-733500" y="2949750"/>
              <a:chExt cx="667078" cy="252186"/>
            </a:xfrm>
          </p:grpSpPr>
          <p:sp>
            <p:nvSpPr>
              <p:cNvPr id="173" name="Google Shape;173;p10"/>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0"/>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10"/>
            <p:cNvGrpSpPr/>
            <p:nvPr/>
          </p:nvGrpSpPr>
          <p:grpSpPr>
            <a:xfrm>
              <a:off x="8515312" y="343348"/>
              <a:ext cx="205233" cy="186935"/>
              <a:chOff x="1852800" y="1280900"/>
              <a:chExt cx="3186854" cy="2902721"/>
            </a:xfrm>
          </p:grpSpPr>
          <p:sp>
            <p:nvSpPr>
              <p:cNvPr id="180" name="Google Shape;180;p10"/>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0"/>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10"/>
            <p:cNvGrpSpPr/>
            <p:nvPr/>
          </p:nvGrpSpPr>
          <p:grpSpPr>
            <a:xfrm>
              <a:off x="6031622" y="124183"/>
              <a:ext cx="132480" cy="132709"/>
              <a:chOff x="5483425" y="3329250"/>
              <a:chExt cx="56300" cy="56400"/>
            </a:xfrm>
          </p:grpSpPr>
          <p:sp>
            <p:nvSpPr>
              <p:cNvPr id="185" name="Google Shape;185;p10"/>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Google Shape;187;p10"/>
          <p:cNvSpPr txBox="1">
            <a:spLocks noGrp="1"/>
          </p:cNvSpPr>
          <p:nvPr>
            <p:ph type="ctrTitle"/>
          </p:nvPr>
        </p:nvSpPr>
        <p:spPr>
          <a:xfrm>
            <a:off x="1374925" y="371435"/>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2400" b="1">
                <a:latin typeface="Saira Semi Condensed"/>
                <a:ea typeface="Saira Semi Condensed"/>
                <a:cs typeface="Saira Semi Condensed"/>
                <a:sym typeface="Saira Semi Condensed"/>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BLANK_1">
    <p:bg>
      <p:bgPr>
        <a:solidFill>
          <a:schemeClr val="dk1"/>
        </a:solidFill>
        <a:effectLst/>
      </p:bgPr>
    </p:bg>
    <p:spTree>
      <p:nvGrpSpPr>
        <p:cNvPr id="1" name="Shape 209"/>
        <p:cNvGrpSpPr/>
        <p:nvPr/>
      </p:nvGrpSpPr>
      <p:grpSpPr>
        <a:xfrm>
          <a:off x="0" y="0"/>
          <a:ext cx="0" cy="0"/>
          <a:chOff x="0" y="0"/>
          <a:chExt cx="0" cy="0"/>
        </a:xfrm>
      </p:grpSpPr>
      <p:sp>
        <p:nvSpPr>
          <p:cNvPr id="210" name="Google Shape;210;p13"/>
          <p:cNvSpPr txBox="1">
            <a:spLocks noGrp="1"/>
          </p:cNvSpPr>
          <p:nvPr>
            <p:ph type="subTitle" idx="1"/>
          </p:nvPr>
        </p:nvSpPr>
        <p:spPr>
          <a:xfrm>
            <a:off x="2208450" y="771251"/>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1" name="Google Shape;211;p13"/>
          <p:cNvSpPr txBox="1">
            <a:spLocks noGrp="1"/>
          </p:cNvSpPr>
          <p:nvPr>
            <p:ph type="subTitle" idx="2"/>
          </p:nvPr>
        </p:nvSpPr>
        <p:spPr>
          <a:xfrm>
            <a:off x="2208452" y="1412550"/>
            <a:ext cx="18297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2" name="Google Shape;212;p13"/>
          <p:cNvSpPr txBox="1">
            <a:spLocks noGrp="1"/>
          </p:cNvSpPr>
          <p:nvPr>
            <p:ph type="subTitle" idx="3"/>
          </p:nvPr>
        </p:nvSpPr>
        <p:spPr>
          <a:xfrm>
            <a:off x="4405475" y="771251"/>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3" name="Google Shape;213;p13"/>
          <p:cNvSpPr txBox="1">
            <a:spLocks noGrp="1"/>
          </p:cNvSpPr>
          <p:nvPr>
            <p:ph type="subTitle" idx="4"/>
          </p:nvPr>
        </p:nvSpPr>
        <p:spPr>
          <a:xfrm>
            <a:off x="4405464" y="1412543"/>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4" name="Google Shape;214;p13"/>
          <p:cNvSpPr txBox="1">
            <a:spLocks noGrp="1"/>
          </p:cNvSpPr>
          <p:nvPr>
            <p:ph type="subTitle" idx="5"/>
          </p:nvPr>
        </p:nvSpPr>
        <p:spPr>
          <a:xfrm>
            <a:off x="6602500" y="771250"/>
            <a:ext cx="16938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5" name="Google Shape;215;p13"/>
          <p:cNvSpPr txBox="1">
            <a:spLocks noGrp="1"/>
          </p:cNvSpPr>
          <p:nvPr>
            <p:ph type="subTitle" idx="6"/>
          </p:nvPr>
        </p:nvSpPr>
        <p:spPr>
          <a:xfrm>
            <a:off x="6602489" y="1412543"/>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6" name="Google Shape;216;p13"/>
          <p:cNvSpPr txBox="1">
            <a:spLocks noGrp="1"/>
          </p:cNvSpPr>
          <p:nvPr>
            <p:ph type="subTitle" idx="7"/>
          </p:nvPr>
        </p:nvSpPr>
        <p:spPr>
          <a:xfrm>
            <a:off x="2208450" y="3108075"/>
            <a:ext cx="16938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7" name="Google Shape;217;p13"/>
          <p:cNvSpPr txBox="1">
            <a:spLocks noGrp="1"/>
          </p:cNvSpPr>
          <p:nvPr>
            <p:ph type="subTitle" idx="8"/>
          </p:nvPr>
        </p:nvSpPr>
        <p:spPr>
          <a:xfrm>
            <a:off x="2208439"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8" name="Google Shape;218;p13"/>
          <p:cNvSpPr txBox="1">
            <a:spLocks noGrp="1"/>
          </p:cNvSpPr>
          <p:nvPr>
            <p:ph type="subTitle" idx="9"/>
          </p:nvPr>
        </p:nvSpPr>
        <p:spPr>
          <a:xfrm>
            <a:off x="4405475" y="3108076"/>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9" name="Google Shape;219;p13"/>
          <p:cNvSpPr txBox="1">
            <a:spLocks noGrp="1"/>
          </p:cNvSpPr>
          <p:nvPr>
            <p:ph type="subTitle" idx="13"/>
          </p:nvPr>
        </p:nvSpPr>
        <p:spPr>
          <a:xfrm>
            <a:off x="4405464"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20" name="Google Shape;220;p13"/>
          <p:cNvSpPr txBox="1">
            <a:spLocks noGrp="1"/>
          </p:cNvSpPr>
          <p:nvPr>
            <p:ph type="subTitle" idx="14"/>
          </p:nvPr>
        </p:nvSpPr>
        <p:spPr>
          <a:xfrm>
            <a:off x="6602500" y="3108076"/>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21" name="Google Shape;221;p13"/>
          <p:cNvSpPr txBox="1">
            <a:spLocks noGrp="1"/>
          </p:cNvSpPr>
          <p:nvPr>
            <p:ph type="subTitle" idx="15"/>
          </p:nvPr>
        </p:nvSpPr>
        <p:spPr>
          <a:xfrm>
            <a:off x="6602489"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cxnSp>
        <p:nvCxnSpPr>
          <p:cNvPr id="222" name="Google Shape;222;p13"/>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grpSp>
        <p:nvGrpSpPr>
          <p:cNvPr id="223" name="Google Shape;223;p13"/>
          <p:cNvGrpSpPr/>
          <p:nvPr/>
        </p:nvGrpSpPr>
        <p:grpSpPr>
          <a:xfrm>
            <a:off x="178537" y="124183"/>
            <a:ext cx="8628375" cy="4236023"/>
            <a:chOff x="178537" y="124183"/>
            <a:chExt cx="8628375" cy="4236023"/>
          </a:xfrm>
        </p:grpSpPr>
        <p:grpSp>
          <p:nvGrpSpPr>
            <p:cNvPr id="224" name="Google Shape;224;p13"/>
            <p:cNvGrpSpPr/>
            <p:nvPr/>
          </p:nvGrpSpPr>
          <p:grpSpPr>
            <a:xfrm rot="1704831">
              <a:off x="185406" y="4223075"/>
              <a:ext cx="231174" cy="87394"/>
              <a:chOff x="-733500" y="2949750"/>
              <a:chExt cx="667078" cy="252186"/>
            </a:xfrm>
          </p:grpSpPr>
          <p:sp>
            <p:nvSpPr>
              <p:cNvPr id="225" name="Google Shape;225;p13"/>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6" name="Google Shape;226;p13"/>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7" name="Google Shape;227;p13"/>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8" name="Google Shape;228;p13"/>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29" name="Google Shape;229;p13"/>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0" name="Google Shape;230;p13"/>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231" name="Google Shape;231;p13"/>
            <p:cNvGrpSpPr/>
            <p:nvPr/>
          </p:nvGrpSpPr>
          <p:grpSpPr>
            <a:xfrm>
              <a:off x="8515312" y="343348"/>
              <a:ext cx="205233" cy="186935"/>
              <a:chOff x="1852800" y="1280900"/>
              <a:chExt cx="3186854" cy="2902721"/>
            </a:xfrm>
          </p:grpSpPr>
          <p:sp>
            <p:nvSpPr>
              <p:cNvPr id="232" name="Google Shape;232;p13"/>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3" name="Google Shape;233;p13"/>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4" name="Google Shape;234;p13"/>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35" name="Google Shape;235;p13"/>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236" name="Google Shape;236;p13"/>
            <p:cNvGrpSpPr/>
            <p:nvPr/>
          </p:nvGrpSpPr>
          <p:grpSpPr>
            <a:xfrm>
              <a:off x="6031622" y="124183"/>
              <a:ext cx="132480" cy="132709"/>
              <a:chOff x="5483425" y="3329250"/>
              <a:chExt cx="56300" cy="56400"/>
            </a:xfrm>
          </p:grpSpPr>
          <p:sp>
            <p:nvSpPr>
              <p:cNvPr id="237" name="Google Shape;237;p13"/>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8" name="Google Shape;238;p13"/>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BLANK_1_1_2">
    <p:bg>
      <p:bgPr>
        <a:solidFill>
          <a:schemeClr val="dk1"/>
        </a:solidFill>
        <a:effectLst/>
      </p:bgPr>
    </p:bg>
    <p:spTree>
      <p:nvGrpSpPr>
        <p:cNvPr id="1" name="Shape 284"/>
        <p:cNvGrpSpPr/>
        <p:nvPr/>
      </p:nvGrpSpPr>
      <p:grpSpPr>
        <a:xfrm>
          <a:off x="0" y="0"/>
          <a:ext cx="0" cy="0"/>
          <a:chOff x="0" y="0"/>
          <a:chExt cx="0" cy="0"/>
        </a:xfrm>
      </p:grpSpPr>
      <p:grpSp>
        <p:nvGrpSpPr>
          <p:cNvPr id="285" name="Google Shape;285;p16"/>
          <p:cNvGrpSpPr/>
          <p:nvPr/>
        </p:nvGrpSpPr>
        <p:grpSpPr>
          <a:xfrm>
            <a:off x="178537" y="124183"/>
            <a:ext cx="8628375" cy="4471667"/>
            <a:chOff x="178537" y="124183"/>
            <a:chExt cx="8628375" cy="4471667"/>
          </a:xfrm>
        </p:grpSpPr>
        <p:cxnSp>
          <p:nvCxnSpPr>
            <p:cNvPr id="286" name="Google Shape;286;p16"/>
            <p:cNvCxnSpPr/>
            <p:nvPr/>
          </p:nvCxnSpPr>
          <p:spPr>
            <a:xfrm>
              <a:off x="712500" y="4595850"/>
              <a:ext cx="7719000" cy="0"/>
            </a:xfrm>
            <a:prstGeom prst="straightConnector1">
              <a:avLst/>
            </a:prstGeom>
            <a:noFill/>
            <a:ln w="19050" cap="flat" cmpd="sng">
              <a:solidFill>
                <a:srgbClr val="2F497E"/>
              </a:solidFill>
              <a:prstDash val="solid"/>
              <a:round/>
              <a:headEnd type="none" w="med" len="med"/>
              <a:tailEnd type="none" w="med" len="med"/>
            </a:ln>
          </p:spPr>
        </p:cxnSp>
        <p:grpSp>
          <p:nvGrpSpPr>
            <p:cNvPr id="287" name="Google Shape;287;p16"/>
            <p:cNvGrpSpPr/>
            <p:nvPr/>
          </p:nvGrpSpPr>
          <p:grpSpPr>
            <a:xfrm>
              <a:off x="178537" y="124183"/>
              <a:ext cx="8628375" cy="4236023"/>
              <a:chOff x="178537" y="124183"/>
              <a:chExt cx="8628375" cy="4236023"/>
            </a:xfrm>
          </p:grpSpPr>
          <p:grpSp>
            <p:nvGrpSpPr>
              <p:cNvPr id="288" name="Google Shape;288;p16"/>
              <p:cNvGrpSpPr/>
              <p:nvPr/>
            </p:nvGrpSpPr>
            <p:grpSpPr>
              <a:xfrm rot="1704831">
                <a:off x="185406" y="4223075"/>
                <a:ext cx="231174" cy="87394"/>
                <a:chOff x="-733500" y="2949750"/>
                <a:chExt cx="667078" cy="252186"/>
              </a:xfrm>
            </p:grpSpPr>
            <p:sp>
              <p:nvSpPr>
                <p:cNvPr id="289" name="Google Shape;289;p16"/>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16"/>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6"/>
              <p:cNvGrpSpPr/>
              <p:nvPr/>
            </p:nvGrpSpPr>
            <p:grpSpPr>
              <a:xfrm>
                <a:off x="8515312" y="343348"/>
                <a:ext cx="205233" cy="186935"/>
                <a:chOff x="1852800" y="1280900"/>
                <a:chExt cx="3186854" cy="2902721"/>
              </a:xfrm>
            </p:grpSpPr>
            <p:sp>
              <p:nvSpPr>
                <p:cNvPr id="296" name="Google Shape;296;p16"/>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16"/>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6"/>
              <p:cNvGrpSpPr/>
              <p:nvPr/>
            </p:nvGrpSpPr>
            <p:grpSpPr>
              <a:xfrm>
                <a:off x="6031622" y="124183"/>
                <a:ext cx="132480" cy="132709"/>
                <a:chOff x="5483425" y="3329250"/>
                <a:chExt cx="56300" cy="56400"/>
              </a:xfrm>
            </p:grpSpPr>
            <p:sp>
              <p:nvSpPr>
                <p:cNvPr id="301" name="Google Shape;301;p16"/>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03" name="Google Shape;303;p16"/>
          <p:cNvSpPr txBox="1">
            <a:spLocks noGrp="1"/>
          </p:cNvSpPr>
          <p:nvPr>
            <p:ph type="subTitle" idx="1"/>
          </p:nvPr>
        </p:nvSpPr>
        <p:spPr>
          <a:xfrm>
            <a:off x="5334525" y="2353522"/>
            <a:ext cx="2907000" cy="396300"/>
          </a:xfrm>
          <a:prstGeom prst="rect">
            <a:avLst/>
          </a:prstGeom>
        </p:spPr>
        <p:txBody>
          <a:bodyPr spcFirstLastPara="1" wrap="square" lIns="91425" tIns="91425" rIns="91425" bIns="91425" anchor="t" anchorCtr="0">
            <a:noAutofit/>
          </a:bodyPr>
          <a:lstStyle>
            <a:lvl1pPr marL="0" marR="0" lvl="0" indent="0" algn="r" rtl="0">
              <a:lnSpc>
                <a:spcPct val="115000"/>
              </a:lnSpc>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304" name="Google Shape;304;p16"/>
          <p:cNvSpPr txBox="1">
            <a:spLocks noGrp="1"/>
          </p:cNvSpPr>
          <p:nvPr>
            <p:ph type="subTitle" idx="2"/>
          </p:nvPr>
        </p:nvSpPr>
        <p:spPr>
          <a:xfrm>
            <a:off x="5334525" y="3572652"/>
            <a:ext cx="2907000" cy="396300"/>
          </a:xfrm>
          <a:prstGeom prst="rect">
            <a:avLst/>
          </a:prstGeom>
          <a:noFill/>
        </p:spPr>
        <p:txBody>
          <a:bodyPr spcFirstLastPara="1" wrap="square" lIns="91425" tIns="91425" rIns="91425" bIns="91425" anchor="t" anchorCtr="0">
            <a:noAutofit/>
          </a:bodyPr>
          <a:lstStyle>
            <a:lvl1pPr marL="0" marR="0" lvl="0" indent="0" algn="r" rtl="0">
              <a:lnSpc>
                <a:spcPct val="115000"/>
              </a:lnSpc>
              <a:spcBef>
                <a:spcPts val="0"/>
              </a:spcBef>
              <a:spcAft>
                <a:spcPts val="0"/>
              </a:spcAft>
              <a:buNone/>
              <a:defRPr sz="14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305" name="Google Shape;305;p16"/>
          <p:cNvSpPr txBox="1">
            <a:spLocks noGrp="1"/>
          </p:cNvSpPr>
          <p:nvPr>
            <p:ph type="title" hasCustomPrompt="1"/>
          </p:nvPr>
        </p:nvSpPr>
        <p:spPr>
          <a:xfrm>
            <a:off x="5334525" y="1772775"/>
            <a:ext cx="2907000" cy="697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3600"/>
              <a:buNone/>
              <a:defRPr sz="3600" b="1"/>
            </a:lvl1pPr>
            <a:lvl2pPr lvl="1"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2pPr>
            <a:lvl3pPr lvl="2"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3pPr>
            <a:lvl4pPr lvl="3"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4pPr>
            <a:lvl5pPr lvl="4"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5pPr>
            <a:lvl6pPr lvl="5"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6pPr>
            <a:lvl7pPr lvl="6"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7pPr>
            <a:lvl8pPr lvl="7"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8pPr>
            <a:lvl9pPr lvl="8" algn="ctr" rtl="0">
              <a:spcBef>
                <a:spcPts val="0"/>
              </a:spcBef>
              <a:spcAft>
                <a:spcPts val="0"/>
              </a:spcAft>
              <a:buClr>
                <a:schemeClr val="dk2"/>
              </a:buClr>
              <a:buSzPts val="3600"/>
              <a:buFont typeface="Anton"/>
              <a:buNone/>
              <a:defRPr sz="3600">
                <a:solidFill>
                  <a:schemeClr val="dk2"/>
                </a:solidFill>
                <a:latin typeface="Anton"/>
                <a:ea typeface="Anton"/>
                <a:cs typeface="Anton"/>
                <a:sym typeface="Anton"/>
              </a:defRPr>
            </a:lvl9pPr>
          </a:lstStyle>
          <a:p>
            <a:r>
              <a:t>xx%</a:t>
            </a:r>
          </a:p>
        </p:txBody>
      </p:sp>
      <p:sp>
        <p:nvSpPr>
          <p:cNvPr id="306" name="Google Shape;306;p16"/>
          <p:cNvSpPr txBox="1">
            <a:spLocks noGrp="1"/>
          </p:cNvSpPr>
          <p:nvPr>
            <p:ph type="title" idx="3" hasCustomPrompt="1"/>
          </p:nvPr>
        </p:nvSpPr>
        <p:spPr>
          <a:xfrm>
            <a:off x="5334525" y="2971912"/>
            <a:ext cx="2907000" cy="697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7EECE"/>
              </a:buClr>
              <a:buSzPts val="3600"/>
              <a:buNone/>
              <a:defRPr sz="3600" b="1"/>
            </a:lvl1pPr>
            <a:lvl2pPr lvl="1" algn="ctr" rtl="0">
              <a:spcBef>
                <a:spcPts val="0"/>
              </a:spcBef>
              <a:spcAft>
                <a:spcPts val="0"/>
              </a:spcAft>
              <a:buClr>
                <a:srgbClr val="F7EECE"/>
              </a:buClr>
              <a:buSzPts val="3600"/>
              <a:buFont typeface="Anton"/>
              <a:buNone/>
              <a:defRPr sz="3600">
                <a:solidFill>
                  <a:srgbClr val="F7EECE"/>
                </a:solidFill>
                <a:latin typeface="Anton"/>
                <a:ea typeface="Anton"/>
                <a:cs typeface="Anton"/>
                <a:sym typeface="Anton"/>
              </a:defRPr>
            </a:lvl2pPr>
            <a:lvl3pPr lvl="2" algn="ctr" rtl="0">
              <a:spcBef>
                <a:spcPts val="0"/>
              </a:spcBef>
              <a:spcAft>
                <a:spcPts val="0"/>
              </a:spcAft>
              <a:buClr>
                <a:srgbClr val="F7EECE"/>
              </a:buClr>
              <a:buSzPts val="3600"/>
              <a:buFont typeface="Anton"/>
              <a:buNone/>
              <a:defRPr sz="3600">
                <a:solidFill>
                  <a:srgbClr val="F7EECE"/>
                </a:solidFill>
                <a:latin typeface="Anton"/>
                <a:ea typeface="Anton"/>
                <a:cs typeface="Anton"/>
                <a:sym typeface="Anton"/>
              </a:defRPr>
            </a:lvl3pPr>
            <a:lvl4pPr lvl="3" algn="ctr" rtl="0">
              <a:spcBef>
                <a:spcPts val="0"/>
              </a:spcBef>
              <a:spcAft>
                <a:spcPts val="0"/>
              </a:spcAft>
              <a:buClr>
                <a:srgbClr val="F7EECE"/>
              </a:buClr>
              <a:buSzPts val="3600"/>
              <a:buFont typeface="Anton"/>
              <a:buNone/>
              <a:defRPr sz="3600">
                <a:solidFill>
                  <a:srgbClr val="F7EECE"/>
                </a:solidFill>
                <a:latin typeface="Anton"/>
                <a:ea typeface="Anton"/>
                <a:cs typeface="Anton"/>
                <a:sym typeface="Anton"/>
              </a:defRPr>
            </a:lvl4pPr>
            <a:lvl5pPr lvl="4" algn="ctr" rtl="0">
              <a:spcBef>
                <a:spcPts val="0"/>
              </a:spcBef>
              <a:spcAft>
                <a:spcPts val="0"/>
              </a:spcAft>
              <a:buClr>
                <a:srgbClr val="F7EECE"/>
              </a:buClr>
              <a:buSzPts val="3600"/>
              <a:buFont typeface="Anton"/>
              <a:buNone/>
              <a:defRPr sz="3600">
                <a:solidFill>
                  <a:srgbClr val="F7EECE"/>
                </a:solidFill>
                <a:latin typeface="Anton"/>
                <a:ea typeface="Anton"/>
                <a:cs typeface="Anton"/>
                <a:sym typeface="Anton"/>
              </a:defRPr>
            </a:lvl5pPr>
            <a:lvl6pPr lvl="5" algn="ctr" rtl="0">
              <a:spcBef>
                <a:spcPts val="0"/>
              </a:spcBef>
              <a:spcAft>
                <a:spcPts val="0"/>
              </a:spcAft>
              <a:buClr>
                <a:srgbClr val="F7EECE"/>
              </a:buClr>
              <a:buSzPts val="3600"/>
              <a:buFont typeface="Anton"/>
              <a:buNone/>
              <a:defRPr sz="3600">
                <a:solidFill>
                  <a:srgbClr val="F7EECE"/>
                </a:solidFill>
                <a:latin typeface="Anton"/>
                <a:ea typeface="Anton"/>
                <a:cs typeface="Anton"/>
                <a:sym typeface="Anton"/>
              </a:defRPr>
            </a:lvl6pPr>
            <a:lvl7pPr lvl="6" algn="ctr" rtl="0">
              <a:spcBef>
                <a:spcPts val="0"/>
              </a:spcBef>
              <a:spcAft>
                <a:spcPts val="0"/>
              </a:spcAft>
              <a:buClr>
                <a:srgbClr val="F7EECE"/>
              </a:buClr>
              <a:buSzPts val="3600"/>
              <a:buFont typeface="Anton"/>
              <a:buNone/>
              <a:defRPr sz="3600">
                <a:solidFill>
                  <a:srgbClr val="F7EECE"/>
                </a:solidFill>
                <a:latin typeface="Anton"/>
                <a:ea typeface="Anton"/>
                <a:cs typeface="Anton"/>
                <a:sym typeface="Anton"/>
              </a:defRPr>
            </a:lvl7pPr>
            <a:lvl8pPr lvl="7" algn="ctr" rtl="0">
              <a:spcBef>
                <a:spcPts val="0"/>
              </a:spcBef>
              <a:spcAft>
                <a:spcPts val="0"/>
              </a:spcAft>
              <a:buClr>
                <a:srgbClr val="F7EECE"/>
              </a:buClr>
              <a:buSzPts val="3600"/>
              <a:buFont typeface="Anton"/>
              <a:buNone/>
              <a:defRPr sz="3600">
                <a:solidFill>
                  <a:srgbClr val="F7EECE"/>
                </a:solidFill>
                <a:latin typeface="Anton"/>
                <a:ea typeface="Anton"/>
                <a:cs typeface="Anton"/>
                <a:sym typeface="Anton"/>
              </a:defRPr>
            </a:lvl8pPr>
            <a:lvl9pPr lvl="8" algn="ctr" rtl="0">
              <a:spcBef>
                <a:spcPts val="0"/>
              </a:spcBef>
              <a:spcAft>
                <a:spcPts val="0"/>
              </a:spcAft>
              <a:buClr>
                <a:srgbClr val="F7EECE"/>
              </a:buClr>
              <a:buSzPts val="3600"/>
              <a:buFont typeface="Anton"/>
              <a:buNone/>
              <a:defRPr sz="3600">
                <a:solidFill>
                  <a:srgbClr val="F7EECE"/>
                </a:solidFill>
                <a:latin typeface="Anton"/>
                <a:ea typeface="Anton"/>
                <a:cs typeface="Anton"/>
                <a:sym typeface="Anton"/>
              </a:defRPr>
            </a:lvl9pPr>
          </a:lstStyle>
          <a:p>
            <a:r>
              <a:t>xx%</a:t>
            </a:r>
          </a:p>
        </p:txBody>
      </p:sp>
      <p:sp>
        <p:nvSpPr>
          <p:cNvPr id="307" name="Google Shape;307;p16"/>
          <p:cNvSpPr txBox="1">
            <a:spLocks noGrp="1"/>
          </p:cNvSpPr>
          <p:nvPr>
            <p:ph type="ctrTitle" idx="4"/>
          </p:nvPr>
        </p:nvSpPr>
        <p:spPr>
          <a:xfrm>
            <a:off x="1374925" y="371435"/>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2400" b="1">
                <a:latin typeface="Saira Semi Condensed"/>
                <a:ea typeface="Saira Semi Condensed"/>
                <a:cs typeface="Saira Semi Condensed"/>
                <a:sym typeface="Saira Semi Condensed"/>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BLANK_1_1_1">
    <p:bg>
      <p:bgPr>
        <a:solidFill>
          <a:schemeClr val="dk1"/>
        </a:solidFill>
        <a:effectLst/>
      </p:bgPr>
    </p:bg>
    <p:spTree>
      <p:nvGrpSpPr>
        <p:cNvPr id="1" name="Shape 308"/>
        <p:cNvGrpSpPr/>
        <p:nvPr/>
      </p:nvGrpSpPr>
      <p:grpSpPr>
        <a:xfrm>
          <a:off x="0" y="0"/>
          <a:ext cx="0" cy="0"/>
          <a:chOff x="0" y="0"/>
          <a:chExt cx="0" cy="0"/>
        </a:xfrm>
      </p:grpSpPr>
      <p:grpSp>
        <p:nvGrpSpPr>
          <p:cNvPr id="309" name="Google Shape;309;p17"/>
          <p:cNvGrpSpPr/>
          <p:nvPr/>
        </p:nvGrpSpPr>
        <p:grpSpPr>
          <a:xfrm>
            <a:off x="178537" y="124183"/>
            <a:ext cx="8628375" cy="4471667"/>
            <a:chOff x="178537" y="124183"/>
            <a:chExt cx="8628375" cy="4471667"/>
          </a:xfrm>
        </p:grpSpPr>
        <p:cxnSp>
          <p:nvCxnSpPr>
            <p:cNvPr id="310" name="Google Shape;310;p17"/>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grpSp>
          <p:nvGrpSpPr>
            <p:cNvPr id="311" name="Google Shape;311;p17"/>
            <p:cNvGrpSpPr/>
            <p:nvPr/>
          </p:nvGrpSpPr>
          <p:grpSpPr>
            <a:xfrm>
              <a:off x="178537" y="124183"/>
              <a:ext cx="8628375" cy="4236023"/>
              <a:chOff x="178537" y="124183"/>
              <a:chExt cx="8628375" cy="4236023"/>
            </a:xfrm>
          </p:grpSpPr>
          <p:grpSp>
            <p:nvGrpSpPr>
              <p:cNvPr id="312" name="Google Shape;312;p17"/>
              <p:cNvGrpSpPr/>
              <p:nvPr/>
            </p:nvGrpSpPr>
            <p:grpSpPr>
              <a:xfrm rot="1704831">
                <a:off x="185406" y="4223075"/>
                <a:ext cx="231174" cy="87394"/>
                <a:chOff x="-733500" y="2949750"/>
                <a:chExt cx="667078" cy="252186"/>
              </a:xfrm>
            </p:grpSpPr>
            <p:sp>
              <p:nvSpPr>
                <p:cNvPr id="313" name="Google Shape;313;p17"/>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7"/>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7"/>
              <p:cNvGrpSpPr/>
              <p:nvPr/>
            </p:nvGrpSpPr>
            <p:grpSpPr>
              <a:xfrm>
                <a:off x="8515312" y="343348"/>
                <a:ext cx="205233" cy="186935"/>
                <a:chOff x="1852800" y="1280900"/>
                <a:chExt cx="3186854" cy="2902721"/>
              </a:xfrm>
            </p:grpSpPr>
            <p:sp>
              <p:nvSpPr>
                <p:cNvPr id="320" name="Google Shape;320;p17"/>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17"/>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17"/>
              <p:cNvGrpSpPr/>
              <p:nvPr/>
            </p:nvGrpSpPr>
            <p:grpSpPr>
              <a:xfrm>
                <a:off x="6031622" y="124183"/>
                <a:ext cx="132480" cy="132709"/>
                <a:chOff x="5483425" y="3329250"/>
                <a:chExt cx="56300" cy="56400"/>
              </a:xfrm>
            </p:grpSpPr>
            <p:sp>
              <p:nvSpPr>
                <p:cNvPr id="325" name="Google Shape;325;p17"/>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27" name="Google Shape;327;p17"/>
          <p:cNvSpPr txBox="1">
            <a:spLocks noGrp="1"/>
          </p:cNvSpPr>
          <p:nvPr>
            <p:ph type="subTitle" idx="1"/>
          </p:nvPr>
        </p:nvSpPr>
        <p:spPr>
          <a:xfrm>
            <a:off x="1675000" y="1538650"/>
            <a:ext cx="21759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a:latin typeface="Saira SemiCondensed SemiBold"/>
                <a:ea typeface="Saira SemiCondensed SemiBold"/>
                <a:cs typeface="Saira SemiCondensed SemiBold"/>
                <a:sym typeface="Saira SemiCondensed SemiBold"/>
              </a:defRPr>
            </a:lvl1pPr>
            <a:lvl2pPr lvl="1"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328" name="Google Shape;328;p17"/>
          <p:cNvSpPr txBox="1">
            <a:spLocks noGrp="1"/>
          </p:cNvSpPr>
          <p:nvPr>
            <p:ph type="subTitle" idx="2"/>
          </p:nvPr>
        </p:nvSpPr>
        <p:spPr>
          <a:xfrm>
            <a:off x="1675000" y="1965014"/>
            <a:ext cx="2506500" cy="47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6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329" name="Google Shape;329;p17"/>
          <p:cNvSpPr txBox="1">
            <a:spLocks noGrp="1"/>
          </p:cNvSpPr>
          <p:nvPr>
            <p:ph type="subTitle" idx="3"/>
          </p:nvPr>
        </p:nvSpPr>
        <p:spPr>
          <a:xfrm>
            <a:off x="5925011" y="1538675"/>
            <a:ext cx="21507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a:latin typeface="Saira SemiCondensed SemiBold"/>
                <a:ea typeface="Saira SemiCondensed SemiBold"/>
                <a:cs typeface="Saira SemiCondensed SemiBold"/>
                <a:sym typeface="Saira SemiCondensed SemiBold"/>
              </a:defRPr>
            </a:lvl1pPr>
            <a:lvl2pPr lvl="1"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330" name="Google Shape;330;p17"/>
          <p:cNvSpPr txBox="1">
            <a:spLocks noGrp="1"/>
          </p:cNvSpPr>
          <p:nvPr>
            <p:ph type="subTitle" idx="4"/>
          </p:nvPr>
        </p:nvSpPr>
        <p:spPr>
          <a:xfrm>
            <a:off x="5925011" y="1965034"/>
            <a:ext cx="2506500" cy="47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6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331" name="Google Shape;331;p17"/>
          <p:cNvSpPr txBox="1">
            <a:spLocks noGrp="1"/>
          </p:cNvSpPr>
          <p:nvPr>
            <p:ph type="subTitle" idx="5"/>
          </p:nvPr>
        </p:nvSpPr>
        <p:spPr>
          <a:xfrm>
            <a:off x="1675000" y="3103714"/>
            <a:ext cx="21759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a:latin typeface="Saira SemiCondensed SemiBold"/>
                <a:ea typeface="Saira SemiCondensed SemiBold"/>
                <a:cs typeface="Saira SemiCondensed SemiBold"/>
                <a:sym typeface="Saira SemiCondensed SemiBold"/>
              </a:defRPr>
            </a:lvl1pPr>
            <a:lvl2pPr lvl="1"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332" name="Google Shape;332;p17"/>
          <p:cNvSpPr txBox="1">
            <a:spLocks noGrp="1"/>
          </p:cNvSpPr>
          <p:nvPr>
            <p:ph type="subTitle" idx="6"/>
          </p:nvPr>
        </p:nvSpPr>
        <p:spPr>
          <a:xfrm>
            <a:off x="1675000" y="3537775"/>
            <a:ext cx="2506500" cy="47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6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333" name="Google Shape;333;p17"/>
          <p:cNvSpPr txBox="1">
            <a:spLocks noGrp="1"/>
          </p:cNvSpPr>
          <p:nvPr>
            <p:ph type="subTitle" idx="7"/>
          </p:nvPr>
        </p:nvSpPr>
        <p:spPr>
          <a:xfrm>
            <a:off x="5925011" y="3103707"/>
            <a:ext cx="21507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a:latin typeface="Saira SemiCondensed SemiBold"/>
                <a:ea typeface="Saira SemiCondensed SemiBold"/>
                <a:cs typeface="Saira SemiCondensed SemiBold"/>
                <a:sym typeface="Saira SemiCondensed SemiBold"/>
              </a:defRPr>
            </a:lvl1pPr>
            <a:lvl2pPr lvl="1"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334" name="Google Shape;334;p17"/>
          <p:cNvSpPr txBox="1">
            <a:spLocks noGrp="1"/>
          </p:cNvSpPr>
          <p:nvPr>
            <p:ph type="subTitle" idx="8"/>
          </p:nvPr>
        </p:nvSpPr>
        <p:spPr>
          <a:xfrm>
            <a:off x="5925000" y="3537777"/>
            <a:ext cx="2506500" cy="47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6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335" name="Google Shape;335;p17"/>
          <p:cNvSpPr txBox="1">
            <a:spLocks noGrp="1"/>
          </p:cNvSpPr>
          <p:nvPr>
            <p:ph type="ctrTitle"/>
          </p:nvPr>
        </p:nvSpPr>
        <p:spPr>
          <a:xfrm>
            <a:off x="1374925" y="371435"/>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b="1">
                <a:latin typeface="Saira Semi Condensed"/>
                <a:ea typeface="Saira Semi Condensed"/>
                <a:cs typeface="Saira Semi Condensed"/>
                <a:sym typeface="Saira Semi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1pPr>
            <a:lvl2pPr lvl="1"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2pPr>
            <a:lvl3pPr lvl="2"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3pPr>
            <a:lvl4pPr lvl="3"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4pPr>
            <a:lvl5pPr lvl="4"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5pPr>
            <a:lvl6pPr lvl="5"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6pPr>
            <a:lvl7pPr lvl="6"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7pPr>
            <a:lvl8pPr lvl="7"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8pPr>
            <a:lvl9pPr lvl="8"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Catamaran Thin"/>
              <a:buChar char="●"/>
              <a:defRPr sz="1800">
                <a:solidFill>
                  <a:schemeClr val="lt1"/>
                </a:solidFill>
                <a:latin typeface="Catamaran Thin"/>
                <a:ea typeface="Catamaran Thin"/>
                <a:cs typeface="Catamaran Thin"/>
                <a:sym typeface="Catamaran Thin"/>
              </a:defRPr>
            </a:lvl1pPr>
            <a:lvl2pPr marL="914400" lvl="1"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2pPr>
            <a:lvl3pPr marL="1371600" lvl="2"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3pPr>
            <a:lvl4pPr marL="1828800" lvl="3"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4pPr>
            <a:lvl5pPr marL="2286000" lvl="4"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5pPr>
            <a:lvl6pPr marL="2743200" lvl="5"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6pPr>
            <a:lvl7pPr marL="3200400" lvl="6"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7pPr>
            <a:lvl8pPr marL="3657600" lvl="7"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8pPr>
            <a:lvl9pPr marL="4114800" lvl="8" indent="-317500" rtl="0">
              <a:lnSpc>
                <a:spcPct val="115000"/>
              </a:lnSpc>
              <a:spcBef>
                <a:spcPts val="1600"/>
              </a:spcBef>
              <a:spcAft>
                <a:spcPts val="1600"/>
              </a:spcAft>
              <a:buClr>
                <a:schemeClr val="lt1"/>
              </a:buClr>
              <a:buSzPts val="1400"/>
              <a:buFont typeface="Catamaran Thin"/>
              <a:buChar char="■"/>
              <a:defRPr>
                <a:solidFill>
                  <a:schemeClr val="lt1"/>
                </a:solidFill>
                <a:latin typeface="Catamaran Thin"/>
                <a:ea typeface="Catamaran Thin"/>
                <a:cs typeface="Catamaran Thin"/>
                <a:sym typeface="Catamaran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6" r:id="rId6"/>
    <p:sldLayoutId id="2147483659" r:id="rId7"/>
    <p:sldLayoutId id="2147483662" r:id="rId8"/>
    <p:sldLayoutId id="2147483663" r:id="rId9"/>
    <p:sldLayoutId id="2147483665" r:id="rId10"/>
    <p:sldLayoutId id="2147483666" r:id="rId11"/>
    <p:sldLayoutId id="2147483667" r:id="rId12"/>
    <p:sldLayoutId id="2147483668" r:id="rId13"/>
    <p:sldLayoutId id="214748366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71" y="259427"/>
            <a:ext cx="8114543" cy="4470512"/>
          </a:xfrm>
          <a:prstGeom prst="rect">
            <a:avLst/>
          </a:prstGeom>
        </p:spPr>
      </p:pic>
      <p:sp>
        <p:nvSpPr>
          <p:cNvPr id="3" name="TextBox 2"/>
          <p:cNvSpPr txBox="1"/>
          <p:nvPr/>
        </p:nvSpPr>
        <p:spPr>
          <a:xfrm>
            <a:off x="8738755" y="4831773"/>
            <a:ext cx="280554" cy="369332"/>
          </a:xfrm>
          <a:prstGeom prst="rect">
            <a:avLst/>
          </a:prstGeom>
          <a:noFill/>
        </p:spPr>
        <p:txBody>
          <a:bodyPr wrap="square" rtlCol="0">
            <a:spAutoFit/>
          </a:bodyPr>
          <a:lstStyle/>
          <a:p>
            <a:r>
              <a:rPr lang="fa-IR" sz="1800" dirty="0" smtClean="0">
                <a:cs typeface="A Zarghan Hadith" panose="02000400000000000000" pitchFamily="2" charset="-78"/>
              </a:rPr>
              <a:t>1</a:t>
            </a:r>
            <a:endParaRPr lang="en-US" sz="1800" dirty="0">
              <a:cs typeface="A Zarghan Hadith" panose="02000400000000000000" pitchFamily="2" charset="-78"/>
            </a:endParaRPr>
          </a:p>
        </p:txBody>
      </p:sp>
    </p:spTree>
    <p:extLst>
      <p:ext uri="{BB962C8B-B14F-4D97-AF65-F5344CB8AC3E}">
        <p14:creationId xmlns:p14="http://schemas.microsoft.com/office/powerpoint/2010/main" val="2340533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48514" y="1090937"/>
            <a:ext cx="3085285" cy="1750332"/>
          </a:xfrm>
        </p:spPr>
        <p:txBody>
          <a:bodyPr/>
          <a:lstStyle/>
          <a:p>
            <a:pPr algn="ctr"/>
            <a:r>
              <a:rPr lang="fa-IR" dirty="0">
                <a:cs typeface="B Nazanin" panose="00000400000000000000" pitchFamily="2" charset="-78"/>
              </a:rPr>
              <a:t>با افزایش سن، چین و چروک ها و </a:t>
            </a:r>
            <a:r>
              <a:rPr lang="fa-IR" dirty="0" smtClean="0">
                <a:cs typeface="B Nazanin" panose="00000400000000000000" pitchFamily="2" charset="-78"/>
              </a:rPr>
              <a:t>لک های </a:t>
            </a:r>
            <a:r>
              <a:rPr lang="fa-IR" dirty="0">
                <a:cs typeface="B Nazanin" panose="00000400000000000000" pitchFamily="2" charset="-78"/>
              </a:rPr>
              <a:t>پوستی بیشتر می شوند که </a:t>
            </a:r>
            <a:r>
              <a:rPr lang="fa-IR" dirty="0" smtClean="0">
                <a:cs typeface="B Nazanin" panose="00000400000000000000" pitchFamily="2" charset="-78"/>
              </a:rPr>
              <a:t>این مسئله</a:t>
            </a:r>
            <a:r>
              <a:rPr lang="fa-IR" dirty="0">
                <a:cs typeface="B Nazanin" panose="00000400000000000000" pitchFamily="2" charset="-78"/>
              </a:rPr>
              <a:t>، بخشی از چرخه ی طبیعی زندگی </a:t>
            </a:r>
            <a:r>
              <a:rPr lang="fa-IR" dirty="0" smtClean="0">
                <a:cs typeface="B Nazanin" panose="00000400000000000000" pitchFamily="2" charset="-78"/>
              </a:rPr>
              <a:t>است.</a:t>
            </a:r>
            <a:endParaRPr lang="en-US" dirty="0">
              <a:cs typeface="B Nazanin" panose="00000400000000000000" pitchFamily="2" charset="-78"/>
            </a:endParaRPr>
          </a:p>
        </p:txBody>
      </p:sp>
      <p:sp>
        <p:nvSpPr>
          <p:cNvPr id="3" name="Title 2"/>
          <p:cNvSpPr>
            <a:spLocks noGrp="1"/>
          </p:cNvSpPr>
          <p:nvPr>
            <p:ph type="ctrTitle"/>
          </p:nvPr>
        </p:nvSpPr>
        <p:spPr>
          <a:xfrm>
            <a:off x="779853" y="599903"/>
            <a:ext cx="4879800" cy="986700"/>
          </a:xfrm>
        </p:spPr>
        <p:txBody>
          <a:bodyPr/>
          <a:lstStyle/>
          <a:p>
            <a:pPr algn="l"/>
            <a:r>
              <a:rPr lang="fa-IR" dirty="0" smtClean="0">
                <a:cs typeface="B Titr" panose="00000700000000000000" pitchFamily="2" charset="-78"/>
              </a:rPr>
              <a:t>پیری</a:t>
            </a:r>
            <a:endParaRPr lang="en-US" dirty="0">
              <a:cs typeface="B Titr" panose="00000700000000000000" pitchFamily="2" charset="-78"/>
            </a:endParaRPr>
          </a:p>
        </p:txBody>
      </p:sp>
      <p:grpSp>
        <p:nvGrpSpPr>
          <p:cNvPr id="4" name="Google Shape;957;p37"/>
          <p:cNvGrpSpPr/>
          <p:nvPr/>
        </p:nvGrpSpPr>
        <p:grpSpPr>
          <a:xfrm>
            <a:off x="6121713" y="505257"/>
            <a:ext cx="2093100" cy="4051482"/>
            <a:chOff x="720000" y="552510"/>
            <a:chExt cx="2093100" cy="4051482"/>
          </a:xfrm>
        </p:grpSpPr>
        <p:sp>
          <p:nvSpPr>
            <p:cNvPr id="5" name="Google Shape;958;p37"/>
            <p:cNvSpPr/>
            <p:nvPr/>
          </p:nvSpPr>
          <p:spPr>
            <a:xfrm>
              <a:off x="720000" y="552510"/>
              <a:ext cx="1971900" cy="1971900"/>
            </a:xfrm>
            <a:prstGeom prst="ellipse">
              <a:avLst/>
            </a:prstGeom>
            <a:solidFill>
              <a:srgbClr val="FFFFFF">
                <a:alpha val="42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6" name="Google Shape;959;p37"/>
            <p:cNvGrpSpPr/>
            <p:nvPr/>
          </p:nvGrpSpPr>
          <p:grpSpPr>
            <a:xfrm>
              <a:off x="883650" y="744832"/>
              <a:ext cx="1929450" cy="3859160"/>
              <a:chOff x="0" y="741750"/>
              <a:chExt cx="1929450" cy="3862250"/>
            </a:xfrm>
          </p:grpSpPr>
          <p:sp>
            <p:nvSpPr>
              <p:cNvPr id="7" name="Google Shape;960;p37"/>
              <p:cNvSpPr/>
              <p:nvPr/>
            </p:nvSpPr>
            <p:spPr>
              <a:xfrm>
                <a:off x="0" y="1878875"/>
                <a:ext cx="475850" cy="1101225"/>
              </a:xfrm>
              <a:custGeom>
                <a:avLst/>
                <a:gdLst/>
                <a:ahLst/>
                <a:cxnLst/>
                <a:rect l="l" t="t" r="r" b="b"/>
                <a:pathLst>
                  <a:path w="19034" h="44049" extrusionOk="0">
                    <a:moveTo>
                      <a:pt x="10768" y="0"/>
                    </a:moveTo>
                    <a:cubicBezTo>
                      <a:pt x="10768" y="0"/>
                      <a:pt x="9279" y="20807"/>
                      <a:pt x="5194" y="30688"/>
                    </a:cubicBezTo>
                    <a:cubicBezTo>
                      <a:pt x="4845" y="31543"/>
                      <a:pt x="4402" y="32398"/>
                      <a:pt x="3927" y="33189"/>
                    </a:cubicBezTo>
                    <a:cubicBezTo>
                      <a:pt x="2470" y="33981"/>
                      <a:pt x="1774" y="34393"/>
                      <a:pt x="1457" y="34583"/>
                    </a:cubicBezTo>
                    <a:cubicBezTo>
                      <a:pt x="1299" y="34678"/>
                      <a:pt x="1204" y="34836"/>
                      <a:pt x="1204" y="35026"/>
                    </a:cubicBezTo>
                    <a:lnTo>
                      <a:pt x="1204" y="35596"/>
                    </a:lnTo>
                    <a:cubicBezTo>
                      <a:pt x="1204" y="35880"/>
                      <a:pt x="1458" y="36113"/>
                      <a:pt x="1761" y="36113"/>
                    </a:cubicBezTo>
                    <a:cubicBezTo>
                      <a:pt x="1796" y="36113"/>
                      <a:pt x="1832" y="36110"/>
                      <a:pt x="1869" y="36103"/>
                    </a:cubicBezTo>
                    <a:lnTo>
                      <a:pt x="4212" y="35533"/>
                    </a:lnTo>
                    <a:lnTo>
                      <a:pt x="4275" y="35470"/>
                    </a:lnTo>
                    <a:lnTo>
                      <a:pt x="4275" y="35470"/>
                    </a:lnTo>
                    <a:cubicBezTo>
                      <a:pt x="4275" y="35470"/>
                      <a:pt x="1963" y="39048"/>
                      <a:pt x="222" y="40695"/>
                    </a:cubicBezTo>
                    <a:cubicBezTo>
                      <a:pt x="0" y="40885"/>
                      <a:pt x="0" y="41202"/>
                      <a:pt x="158" y="41423"/>
                    </a:cubicBezTo>
                    <a:cubicBezTo>
                      <a:pt x="257" y="41554"/>
                      <a:pt x="406" y="41617"/>
                      <a:pt x="557" y="41617"/>
                    </a:cubicBezTo>
                    <a:cubicBezTo>
                      <a:pt x="699" y="41617"/>
                      <a:pt x="843" y="41562"/>
                      <a:pt x="950" y="41455"/>
                    </a:cubicBezTo>
                    <a:cubicBezTo>
                      <a:pt x="1837" y="40568"/>
                      <a:pt x="3990" y="38320"/>
                      <a:pt x="4782" y="37021"/>
                    </a:cubicBezTo>
                    <a:lnTo>
                      <a:pt x="4782" y="37021"/>
                    </a:lnTo>
                    <a:cubicBezTo>
                      <a:pt x="4085" y="38636"/>
                      <a:pt x="1679" y="41423"/>
                      <a:pt x="823" y="42405"/>
                    </a:cubicBezTo>
                    <a:cubicBezTo>
                      <a:pt x="633" y="42595"/>
                      <a:pt x="633" y="42880"/>
                      <a:pt x="823" y="43102"/>
                    </a:cubicBezTo>
                    <a:cubicBezTo>
                      <a:pt x="918" y="43197"/>
                      <a:pt x="1045" y="43228"/>
                      <a:pt x="1172" y="43228"/>
                    </a:cubicBezTo>
                    <a:cubicBezTo>
                      <a:pt x="1299" y="43228"/>
                      <a:pt x="1425" y="43197"/>
                      <a:pt x="1520" y="43102"/>
                    </a:cubicBezTo>
                    <a:cubicBezTo>
                      <a:pt x="2755" y="41930"/>
                      <a:pt x="3864" y="40663"/>
                      <a:pt x="4877" y="39333"/>
                    </a:cubicBezTo>
                    <a:lnTo>
                      <a:pt x="4877" y="39333"/>
                    </a:lnTo>
                    <a:cubicBezTo>
                      <a:pt x="3420" y="41677"/>
                      <a:pt x="3040" y="42373"/>
                      <a:pt x="2217" y="43323"/>
                    </a:cubicBezTo>
                    <a:cubicBezTo>
                      <a:pt x="2059" y="43482"/>
                      <a:pt x="2059" y="43703"/>
                      <a:pt x="2217" y="43893"/>
                    </a:cubicBezTo>
                    <a:cubicBezTo>
                      <a:pt x="2299" y="43992"/>
                      <a:pt x="2424" y="44048"/>
                      <a:pt x="2552" y="44048"/>
                    </a:cubicBezTo>
                    <a:cubicBezTo>
                      <a:pt x="2670" y="44048"/>
                      <a:pt x="2791" y="44000"/>
                      <a:pt x="2882" y="43893"/>
                    </a:cubicBezTo>
                    <a:cubicBezTo>
                      <a:pt x="3832" y="42912"/>
                      <a:pt x="4719" y="41867"/>
                      <a:pt x="5510" y="40727"/>
                    </a:cubicBezTo>
                    <a:lnTo>
                      <a:pt x="5510" y="40727"/>
                    </a:lnTo>
                    <a:cubicBezTo>
                      <a:pt x="4782" y="42057"/>
                      <a:pt x="4339" y="42785"/>
                      <a:pt x="4085" y="43197"/>
                    </a:cubicBezTo>
                    <a:cubicBezTo>
                      <a:pt x="3959" y="43387"/>
                      <a:pt x="3990" y="43672"/>
                      <a:pt x="4180" y="43830"/>
                    </a:cubicBezTo>
                    <a:cubicBezTo>
                      <a:pt x="4275" y="43925"/>
                      <a:pt x="4402" y="43957"/>
                      <a:pt x="4529" y="43957"/>
                    </a:cubicBezTo>
                    <a:cubicBezTo>
                      <a:pt x="4719" y="43957"/>
                      <a:pt x="4877" y="43862"/>
                      <a:pt x="4972" y="43703"/>
                    </a:cubicBezTo>
                    <a:cubicBezTo>
                      <a:pt x="5922" y="41898"/>
                      <a:pt x="8867" y="36198"/>
                      <a:pt x="9247" y="34108"/>
                    </a:cubicBezTo>
                    <a:cubicBezTo>
                      <a:pt x="9247" y="34108"/>
                      <a:pt x="9469" y="33633"/>
                      <a:pt x="9817" y="32778"/>
                    </a:cubicBezTo>
                    <a:cubicBezTo>
                      <a:pt x="11876" y="27742"/>
                      <a:pt x="19033" y="9754"/>
                      <a:pt x="18431" y="1837"/>
                    </a:cubicBezTo>
                    <a:cubicBezTo>
                      <a:pt x="15676" y="697"/>
                      <a:pt x="10768" y="0"/>
                      <a:pt x="10768" y="0"/>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Google Shape;961;p37"/>
              <p:cNvSpPr/>
              <p:nvPr/>
            </p:nvSpPr>
            <p:spPr>
              <a:xfrm>
                <a:off x="1080700" y="1788625"/>
                <a:ext cx="652400" cy="548225"/>
              </a:xfrm>
              <a:custGeom>
                <a:avLst/>
                <a:gdLst/>
                <a:ahLst/>
                <a:cxnLst/>
                <a:rect l="l" t="t" r="r" b="b"/>
                <a:pathLst>
                  <a:path w="26096" h="21929" extrusionOk="0">
                    <a:moveTo>
                      <a:pt x="6176" y="0"/>
                    </a:moveTo>
                    <a:lnTo>
                      <a:pt x="0" y="5669"/>
                    </a:lnTo>
                    <a:cubicBezTo>
                      <a:pt x="0" y="5669"/>
                      <a:pt x="2312" y="12003"/>
                      <a:pt x="4497" y="17988"/>
                    </a:cubicBezTo>
                    <a:cubicBezTo>
                      <a:pt x="5453" y="20549"/>
                      <a:pt x="7816" y="21929"/>
                      <a:pt x="10200" y="21929"/>
                    </a:cubicBezTo>
                    <a:cubicBezTo>
                      <a:pt x="12002" y="21929"/>
                      <a:pt x="13816" y="21140"/>
                      <a:pt x="15043" y="19476"/>
                    </a:cubicBezTo>
                    <a:lnTo>
                      <a:pt x="18685" y="14504"/>
                    </a:lnTo>
                    <a:lnTo>
                      <a:pt x="19667" y="13206"/>
                    </a:lnTo>
                    <a:lnTo>
                      <a:pt x="21757" y="10387"/>
                    </a:lnTo>
                    <a:cubicBezTo>
                      <a:pt x="21783" y="10388"/>
                      <a:pt x="21809" y="10389"/>
                      <a:pt x="21834" y="10389"/>
                    </a:cubicBezTo>
                    <a:cubicBezTo>
                      <a:pt x="22882" y="10389"/>
                      <a:pt x="23858" y="9762"/>
                      <a:pt x="24291" y="8804"/>
                    </a:cubicBezTo>
                    <a:lnTo>
                      <a:pt x="25874" y="5099"/>
                    </a:lnTo>
                    <a:cubicBezTo>
                      <a:pt x="26096" y="4529"/>
                      <a:pt x="25716" y="3927"/>
                      <a:pt x="25114" y="3927"/>
                    </a:cubicBezTo>
                    <a:lnTo>
                      <a:pt x="20744" y="3864"/>
                    </a:lnTo>
                    <a:cubicBezTo>
                      <a:pt x="20332" y="3864"/>
                      <a:pt x="19984" y="4117"/>
                      <a:pt x="19889" y="4529"/>
                    </a:cubicBezTo>
                    <a:lnTo>
                      <a:pt x="19540" y="5985"/>
                    </a:lnTo>
                    <a:cubicBezTo>
                      <a:pt x="19488" y="6212"/>
                      <a:pt x="19302" y="6333"/>
                      <a:pt x="19113" y="6333"/>
                    </a:cubicBezTo>
                    <a:cubicBezTo>
                      <a:pt x="18959" y="6333"/>
                      <a:pt x="18802" y="6252"/>
                      <a:pt x="18717" y="6080"/>
                    </a:cubicBezTo>
                    <a:lnTo>
                      <a:pt x="18178" y="4972"/>
                    </a:lnTo>
                    <a:cubicBezTo>
                      <a:pt x="18040" y="4705"/>
                      <a:pt x="17811" y="4593"/>
                      <a:pt x="17582" y="4593"/>
                    </a:cubicBezTo>
                    <a:cubicBezTo>
                      <a:pt x="17132" y="4593"/>
                      <a:pt x="16681" y="5028"/>
                      <a:pt x="16912" y="5574"/>
                    </a:cubicBezTo>
                    <a:lnTo>
                      <a:pt x="17925" y="7886"/>
                    </a:lnTo>
                    <a:lnTo>
                      <a:pt x="16152" y="9944"/>
                    </a:lnTo>
                    <a:lnTo>
                      <a:pt x="12256" y="14441"/>
                    </a:lnTo>
                    <a:cubicBezTo>
                      <a:pt x="12017" y="14669"/>
                      <a:pt x="11721" y="14773"/>
                      <a:pt x="11428" y="14773"/>
                    </a:cubicBezTo>
                    <a:cubicBezTo>
                      <a:pt x="10905" y="14773"/>
                      <a:pt x="10392" y="14439"/>
                      <a:pt x="10229" y="13871"/>
                    </a:cubicBezTo>
                    <a:cubicBezTo>
                      <a:pt x="9058" y="9659"/>
                      <a:pt x="6398" y="127"/>
                      <a:pt x="6176" y="0"/>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 name="Google Shape;962;p37"/>
              <p:cNvSpPr/>
              <p:nvPr/>
            </p:nvSpPr>
            <p:spPr>
              <a:xfrm>
                <a:off x="460775" y="4070350"/>
                <a:ext cx="200325" cy="528125"/>
              </a:xfrm>
              <a:custGeom>
                <a:avLst/>
                <a:gdLst/>
                <a:ahLst/>
                <a:cxnLst/>
                <a:rect l="l" t="t" r="r" b="b"/>
                <a:pathLst>
                  <a:path w="8013" h="21125" extrusionOk="0">
                    <a:moveTo>
                      <a:pt x="0" y="1"/>
                    </a:moveTo>
                    <a:lnTo>
                      <a:pt x="3357" y="21124"/>
                    </a:lnTo>
                    <a:lnTo>
                      <a:pt x="8013" y="21124"/>
                    </a:lnTo>
                    <a:lnTo>
                      <a:pt x="8013" y="1"/>
                    </a:lnTo>
                    <a:close/>
                  </a:path>
                </a:pathLst>
              </a:custGeom>
              <a:solidFill>
                <a:srgbClr val="FFD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 name="Google Shape;963;p37"/>
              <p:cNvSpPr/>
              <p:nvPr/>
            </p:nvSpPr>
            <p:spPr>
              <a:xfrm>
                <a:off x="690375" y="1376125"/>
                <a:ext cx="207450" cy="303250"/>
              </a:xfrm>
              <a:custGeom>
                <a:avLst/>
                <a:gdLst/>
                <a:ahLst/>
                <a:cxnLst/>
                <a:rect l="l" t="t" r="r" b="b"/>
                <a:pathLst>
                  <a:path w="8298" h="12130" extrusionOk="0">
                    <a:moveTo>
                      <a:pt x="6936" y="1"/>
                    </a:moveTo>
                    <a:lnTo>
                      <a:pt x="792" y="602"/>
                    </a:lnTo>
                    <a:lnTo>
                      <a:pt x="507" y="3801"/>
                    </a:lnTo>
                    <a:lnTo>
                      <a:pt x="1" y="9976"/>
                    </a:lnTo>
                    <a:lnTo>
                      <a:pt x="4276" y="12130"/>
                    </a:lnTo>
                    <a:lnTo>
                      <a:pt x="8298" y="9280"/>
                    </a:lnTo>
                    <a:lnTo>
                      <a:pt x="7506" y="3927"/>
                    </a:lnTo>
                    <a:lnTo>
                      <a:pt x="6936" y="1"/>
                    </a:ln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 name="Google Shape;964;p37"/>
              <p:cNvSpPr/>
              <p:nvPr/>
            </p:nvSpPr>
            <p:spPr>
              <a:xfrm>
                <a:off x="703050" y="1376125"/>
                <a:ext cx="175000" cy="130650"/>
              </a:xfrm>
              <a:custGeom>
                <a:avLst/>
                <a:gdLst/>
                <a:ahLst/>
                <a:cxnLst/>
                <a:rect l="l" t="t" r="r" b="b"/>
                <a:pathLst>
                  <a:path w="7000" h="5226" extrusionOk="0">
                    <a:moveTo>
                      <a:pt x="6429" y="1"/>
                    </a:moveTo>
                    <a:lnTo>
                      <a:pt x="285" y="602"/>
                    </a:lnTo>
                    <a:lnTo>
                      <a:pt x="0" y="3801"/>
                    </a:lnTo>
                    <a:cubicBezTo>
                      <a:pt x="1235" y="4529"/>
                      <a:pt x="2597" y="5036"/>
                      <a:pt x="3991" y="5226"/>
                    </a:cubicBezTo>
                    <a:cubicBezTo>
                      <a:pt x="5067" y="5004"/>
                      <a:pt x="6112" y="4561"/>
                      <a:pt x="6999" y="3927"/>
                    </a:cubicBezTo>
                    <a:lnTo>
                      <a:pt x="6429" y="1"/>
                    </a:ln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 name="Google Shape;965;p37"/>
              <p:cNvSpPr/>
              <p:nvPr/>
            </p:nvSpPr>
            <p:spPr>
              <a:xfrm>
                <a:off x="542325" y="843150"/>
                <a:ext cx="498800" cy="606625"/>
              </a:xfrm>
              <a:custGeom>
                <a:avLst/>
                <a:gdLst/>
                <a:ahLst/>
                <a:cxnLst/>
                <a:rect l="l" t="t" r="r" b="b"/>
                <a:pathLst>
                  <a:path w="19952" h="24265" extrusionOk="0">
                    <a:moveTo>
                      <a:pt x="8850" y="0"/>
                    </a:moveTo>
                    <a:cubicBezTo>
                      <a:pt x="5792" y="0"/>
                      <a:pt x="2622" y="1319"/>
                      <a:pt x="95" y="4883"/>
                    </a:cubicBezTo>
                    <a:cubicBezTo>
                      <a:pt x="0" y="6593"/>
                      <a:pt x="64" y="8335"/>
                      <a:pt x="222" y="10045"/>
                    </a:cubicBezTo>
                    <a:cubicBezTo>
                      <a:pt x="412" y="12136"/>
                      <a:pt x="855" y="14194"/>
                      <a:pt x="1552" y="16189"/>
                    </a:cubicBezTo>
                    <a:cubicBezTo>
                      <a:pt x="2914" y="20021"/>
                      <a:pt x="5542" y="23536"/>
                      <a:pt x="10420" y="24265"/>
                    </a:cubicBezTo>
                    <a:cubicBezTo>
                      <a:pt x="13871" y="23568"/>
                      <a:pt x="16785" y="20401"/>
                      <a:pt x="18432" y="16189"/>
                    </a:cubicBezTo>
                    <a:cubicBezTo>
                      <a:pt x="19065" y="14574"/>
                      <a:pt x="19477" y="12896"/>
                      <a:pt x="19730" y="11185"/>
                    </a:cubicBezTo>
                    <a:cubicBezTo>
                      <a:pt x="19889" y="9950"/>
                      <a:pt x="19952" y="8684"/>
                      <a:pt x="19889" y="7449"/>
                    </a:cubicBezTo>
                    <a:cubicBezTo>
                      <a:pt x="19542" y="4309"/>
                      <a:pt x="14378" y="0"/>
                      <a:pt x="8850" y="0"/>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 name="Google Shape;966;p37"/>
              <p:cNvSpPr/>
              <p:nvPr/>
            </p:nvSpPr>
            <p:spPr>
              <a:xfrm>
                <a:off x="971450" y="893975"/>
                <a:ext cx="137775" cy="283450"/>
              </a:xfrm>
              <a:custGeom>
                <a:avLst/>
                <a:gdLst/>
                <a:ahLst/>
                <a:cxnLst/>
                <a:rect l="l" t="t" r="r" b="b"/>
                <a:pathLst>
                  <a:path w="5511" h="11338" extrusionOk="0">
                    <a:moveTo>
                      <a:pt x="1995" y="0"/>
                    </a:moveTo>
                    <a:cubicBezTo>
                      <a:pt x="1995" y="0"/>
                      <a:pt x="1013" y="1140"/>
                      <a:pt x="0" y="2185"/>
                    </a:cubicBezTo>
                    <a:cubicBezTo>
                      <a:pt x="1900" y="4212"/>
                      <a:pt x="665" y="11338"/>
                      <a:pt x="665" y="11338"/>
                    </a:cubicBezTo>
                    <a:lnTo>
                      <a:pt x="2755" y="11338"/>
                    </a:lnTo>
                    <a:cubicBezTo>
                      <a:pt x="5510" y="2344"/>
                      <a:pt x="1995" y="0"/>
                      <a:pt x="1995"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 name="Google Shape;967;p37"/>
              <p:cNvSpPr/>
              <p:nvPr/>
            </p:nvSpPr>
            <p:spPr>
              <a:xfrm>
                <a:off x="412625" y="741750"/>
                <a:ext cx="663850" cy="480025"/>
              </a:xfrm>
              <a:custGeom>
                <a:avLst/>
                <a:gdLst/>
                <a:ahLst/>
                <a:cxnLst/>
                <a:rect l="l" t="t" r="r" b="b"/>
                <a:pathLst>
                  <a:path w="26554" h="19201" extrusionOk="0">
                    <a:moveTo>
                      <a:pt x="11379" y="1"/>
                    </a:moveTo>
                    <a:cubicBezTo>
                      <a:pt x="8785" y="1"/>
                      <a:pt x="5975" y="1228"/>
                      <a:pt x="5315" y="4474"/>
                    </a:cubicBezTo>
                    <a:cubicBezTo>
                      <a:pt x="5154" y="4432"/>
                      <a:pt x="4995" y="4412"/>
                      <a:pt x="4839" y="4412"/>
                    </a:cubicBezTo>
                    <a:cubicBezTo>
                      <a:pt x="1818" y="4412"/>
                      <a:pt x="1" y="12073"/>
                      <a:pt x="4428" y="18187"/>
                    </a:cubicBezTo>
                    <a:cubicBezTo>
                      <a:pt x="4872" y="18408"/>
                      <a:pt x="5252" y="18757"/>
                      <a:pt x="5505" y="19200"/>
                    </a:cubicBezTo>
                    <a:lnTo>
                      <a:pt x="5442" y="19042"/>
                    </a:lnTo>
                    <a:cubicBezTo>
                      <a:pt x="5442" y="19042"/>
                      <a:pt x="7247" y="13215"/>
                      <a:pt x="6202" y="8274"/>
                    </a:cubicBezTo>
                    <a:lnTo>
                      <a:pt x="6202" y="8274"/>
                    </a:lnTo>
                    <a:cubicBezTo>
                      <a:pt x="9211" y="9606"/>
                      <a:pt x="13768" y="10777"/>
                      <a:pt x="17662" y="10777"/>
                    </a:cubicBezTo>
                    <a:cubicBezTo>
                      <a:pt x="20900" y="10777"/>
                      <a:pt x="23679" y="9967"/>
                      <a:pt x="24728" y="7768"/>
                    </a:cubicBezTo>
                    <a:cubicBezTo>
                      <a:pt x="26553" y="3890"/>
                      <a:pt x="25031" y="2527"/>
                      <a:pt x="23214" y="2527"/>
                    </a:cubicBezTo>
                    <a:cubicBezTo>
                      <a:pt x="22761" y="2527"/>
                      <a:pt x="22289" y="2612"/>
                      <a:pt x="21846" y="2764"/>
                    </a:cubicBezTo>
                    <a:cubicBezTo>
                      <a:pt x="21846" y="1160"/>
                      <a:pt x="20595" y="84"/>
                      <a:pt x="19093" y="84"/>
                    </a:cubicBezTo>
                    <a:cubicBezTo>
                      <a:pt x="18045" y="84"/>
                      <a:pt x="16875" y="608"/>
                      <a:pt x="15924" y="1845"/>
                    </a:cubicBezTo>
                    <a:cubicBezTo>
                      <a:pt x="15274" y="739"/>
                      <a:pt x="13391" y="1"/>
                      <a:pt x="11379"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 name="Google Shape;968;p37"/>
              <p:cNvSpPr/>
              <p:nvPr/>
            </p:nvSpPr>
            <p:spPr>
              <a:xfrm>
                <a:off x="960350" y="4070350"/>
                <a:ext cx="200325" cy="528125"/>
              </a:xfrm>
              <a:custGeom>
                <a:avLst/>
                <a:gdLst/>
                <a:ahLst/>
                <a:cxnLst/>
                <a:rect l="l" t="t" r="r" b="b"/>
                <a:pathLst>
                  <a:path w="8013" h="21125" extrusionOk="0">
                    <a:moveTo>
                      <a:pt x="1" y="1"/>
                    </a:moveTo>
                    <a:lnTo>
                      <a:pt x="1" y="21124"/>
                    </a:lnTo>
                    <a:lnTo>
                      <a:pt x="4656" y="21124"/>
                    </a:lnTo>
                    <a:lnTo>
                      <a:pt x="8013" y="1"/>
                    </a:lnTo>
                    <a:close/>
                  </a:path>
                </a:pathLst>
              </a:custGeom>
              <a:solidFill>
                <a:srgbClr val="FFD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969;p37"/>
              <p:cNvSpPr/>
              <p:nvPr/>
            </p:nvSpPr>
            <p:spPr>
              <a:xfrm>
                <a:off x="960350" y="4470175"/>
                <a:ext cx="394300" cy="133825"/>
              </a:xfrm>
              <a:custGeom>
                <a:avLst/>
                <a:gdLst/>
                <a:ahLst/>
                <a:cxnLst/>
                <a:rect l="l" t="t" r="r" b="b"/>
                <a:pathLst>
                  <a:path w="15772" h="5353" extrusionOk="0">
                    <a:moveTo>
                      <a:pt x="1" y="1"/>
                    </a:moveTo>
                    <a:lnTo>
                      <a:pt x="1" y="761"/>
                    </a:lnTo>
                    <a:lnTo>
                      <a:pt x="1" y="5353"/>
                    </a:lnTo>
                    <a:lnTo>
                      <a:pt x="15772" y="5353"/>
                    </a:lnTo>
                    <a:lnTo>
                      <a:pt x="5479" y="1"/>
                    </a:lnTo>
                    <a:cubicBezTo>
                      <a:pt x="5479" y="1"/>
                      <a:pt x="4044" y="733"/>
                      <a:pt x="2420" y="733"/>
                    </a:cubicBezTo>
                    <a:cubicBezTo>
                      <a:pt x="1609" y="733"/>
                      <a:pt x="750" y="550"/>
                      <a:pt x="1" y="1"/>
                    </a:cubicBezTo>
                    <a:close/>
                  </a:path>
                </a:pathLst>
              </a:custGeom>
              <a:solidFill>
                <a:srgbClr val="5B41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970;p37"/>
              <p:cNvSpPr/>
              <p:nvPr/>
            </p:nvSpPr>
            <p:spPr>
              <a:xfrm>
                <a:off x="324600" y="2399825"/>
                <a:ext cx="911300" cy="2016550"/>
              </a:xfrm>
              <a:custGeom>
                <a:avLst/>
                <a:gdLst/>
                <a:ahLst/>
                <a:cxnLst/>
                <a:rect l="l" t="t" r="r" b="b"/>
                <a:pathLst>
                  <a:path w="36452" h="80662" extrusionOk="0">
                    <a:moveTo>
                      <a:pt x="6524" y="0"/>
                    </a:moveTo>
                    <a:lnTo>
                      <a:pt x="5447" y="9754"/>
                    </a:lnTo>
                    <a:lnTo>
                      <a:pt x="5321" y="10895"/>
                    </a:lnTo>
                    <a:lnTo>
                      <a:pt x="5004" y="13966"/>
                    </a:lnTo>
                    <a:lnTo>
                      <a:pt x="4782" y="15867"/>
                    </a:lnTo>
                    <a:lnTo>
                      <a:pt x="285" y="76513"/>
                    </a:lnTo>
                    <a:lnTo>
                      <a:pt x="222" y="77684"/>
                    </a:lnTo>
                    <a:lnTo>
                      <a:pt x="0" y="80661"/>
                    </a:lnTo>
                    <a:lnTo>
                      <a:pt x="14568" y="80661"/>
                    </a:lnTo>
                    <a:lnTo>
                      <a:pt x="14790" y="77684"/>
                    </a:lnTo>
                    <a:lnTo>
                      <a:pt x="14885" y="76513"/>
                    </a:lnTo>
                    <a:lnTo>
                      <a:pt x="18558" y="30719"/>
                    </a:lnTo>
                    <a:lnTo>
                      <a:pt x="21947" y="76513"/>
                    </a:lnTo>
                    <a:lnTo>
                      <a:pt x="22042" y="77684"/>
                    </a:lnTo>
                    <a:lnTo>
                      <a:pt x="22264" y="80661"/>
                    </a:lnTo>
                    <a:lnTo>
                      <a:pt x="36452" y="80661"/>
                    </a:lnTo>
                    <a:lnTo>
                      <a:pt x="36230" y="77684"/>
                    </a:lnTo>
                    <a:lnTo>
                      <a:pt x="36166" y="76513"/>
                    </a:lnTo>
                    <a:lnTo>
                      <a:pt x="32018" y="15867"/>
                    </a:lnTo>
                    <a:lnTo>
                      <a:pt x="31828" y="13966"/>
                    </a:lnTo>
                    <a:lnTo>
                      <a:pt x="31479" y="10895"/>
                    </a:lnTo>
                    <a:lnTo>
                      <a:pt x="31353" y="9754"/>
                    </a:lnTo>
                    <a:lnTo>
                      <a:pt x="30276" y="0"/>
                    </a:ln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971;p37"/>
              <p:cNvSpPr/>
              <p:nvPr/>
            </p:nvSpPr>
            <p:spPr>
              <a:xfrm>
                <a:off x="444150" y="2399825"/>
                <a:ext cx="340475" cy="396675"/>
              </a:xfrm>
              <a:custGeom>
                <a:avLst/>
                <a:gdLst/>
                <a:ahLst/>
                <a:cxnLst/>
                <a:rect l="l" t="t" r="r" b="b"/>
                <a:pathLst>
                  <a:path w="13619" h="15867" extrusionOk="0">
                    <a:moveTo>
                      <a:pt x="1742" y="0"/>
                    </a:moveTo>
                    <a:lnTo>
                      <a:pt x="0" y="15867"/>
                    </a:lnTo>
                    <a:lnTo>
                      <a:pt x="13618" y="15867"/>
                    </a:lnTo>
                    <a:lnTo>
                      <a:pt x="13618" y="0"/>
                    </a:ln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972;p37"/>
              <p:cNvSpPr/>
              <p:nvPr/>
            </p:nvSpPr>
            <p:spPr>
              <a:xfrm>
                <a:off x="784600" y="2399825"/>
                <a:ext cx="340450" cy="396675"/>
              </a:xfrm>
              <a:custGeom>
                <a:avLst/>
                <a:gdLst/>
                <a:ahLst/>
                <a:cxnLst/>
                <a:rect l="l" t="t" r="r" b="b"/>
                <a:pathLst>
                  <a:path w="13618" h="15867" extrusionOk="0">
                    <a:moveTo>
                      <a:pt x="0" y="0"/>
                    </a:moveTo>
                    <a:lnTo>
                      <a:pt x="0" y="15867"/>
                    </a:lnTo>
                    <a:lnTo>
                      <a:pt x="13618" y="15867"/>
                    </a:lnTo>
                    <a:lnTo>
                      <a:pt x="11876" y="0"/>
                    </a:ln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973;p37"/>
              <p:cNvSpPr/>
              <p:nvPr/>
            </p:nvSpPr>
            <p:spPr>
              <a:xfrm>
                <a:off x="784600" y="1570900"/>
                <a:ext cx="564525" cy="1178100"/>
              </a:xfrm>
              <a:custGeom>
                <a:avLst/>
                <a:gdLst/>
                <a:ahLst/>
                <a:cxnLst/>
                <a:rect l="l" t="t" r="r" b="b"/>
                <a:pathLst>
                  <a:path w="22581" h="47124" extrusionOk="0">
                    <a:moveTo>
                      <a:pt x="4307" y="0"/>
                    </a:moveTo>
                    <a:lnTo>
                      <a:pt x="0" y="2692"/>
                    </a:lnTo>
                    <a:lnTo>
                      <a:pt x="0" y="47123"/>
                    </a:lnTo>
                    <a:lnTo>
                      <a:pt x="14283" y="47123"/>
                    </a:lnTo>
                    <a:lnTo>
                      <a:pt x="14061" y="44052"/>
                    </a:lnTo>
                    <a:lnTo>
                      <a:pt x="13966" y="42911"/>
                    </a:lnTo>
                    <a:lnTo>
                      <a:pt x="12288" y="19730"/>
                    </a:lnTo>
                    <a:lnTo>
                      <a:pt x="22580" y="13491"/>
                    </a:lnTo>
                    <a:lnTo>
                      <a:pt x="21092" y="11528"/>
                    </a:lnTo>
                    <a:lnTo>
                      <a:pt x="20617" y="10894"/>
                    </a:lnTo>
                    <a:lnTo>
                      <a:pt x="15645" y="4275"/>
                    </a:lnTo>
                    <a:lnTo>
                      <a:pt x="4307" y="0"/>
                    </a:ln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1" name="Google Shape;974;p37"/>
              <p:cNvSpPr/>
              <p:nvPr/>
            </p:nvSpPr>
            <p:spPr>
              <a:xfrm>
                <a:off x="220875" y="1572475"/>
                <a:ext cx="563750" cy="1176525"/>
              </a:xfrm>
              <a:custGeom>
                <a:avLst/>
                <a:gdLst/>
                <a:ahLst/>
                <a:cxnLst/>
                <a:rect l="l" t="t" r="r" b="b"/>
                <a:pathLst>
                  <a:path w="22550" h="47061" extrusionOk="0">
                    <a:moveTo>
                      <a:pt x="18717" y="0"/>
                    </a:moveTo>
                    <a:lnTo>
                      <a:pt x="6936" y="4212"/>
                    </a:lnTo>
                    <a:lnTo>
                      <a:pt x="1996" y="10736"/>
                    </a:lnTo>
                    <a:lnTo>
                      <a:pt x="1553" y="11370"/>
                    </a:lnTo>
                    <a:lnTo>
                      <a:pt x="1" y="13428"/>
                    </a:lnTo>
                    <a:lnTo>
                      <a:pt x="10262" y="19667"/>
                    </a:lnTo>
                    <a:lnTo>
                      <a:pt x="8583" y="42848"/>
                    </a:lnTo>
                    <a:lnTo>
                      <a:pt x="8520" y="43989"/>
                    </a:lnTo>
                    <a:lnTo>
                      <a:pt x="8298" y="47060"/>
                    </a:lnTo>
                    <a:lnTo>
                      <a:pt x="22549" y="47060"/>
                    </a:lnTo>
                    <a:lnTo>
                      <a:pt x="22549" y="2629"/>
                    </a:lnTo>
                    <a:lnTo>
                      <a:pt x="18717" y="0"/>
                    </a:ln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2" name="Google Shape;975;p37"/>
              <p:cNvSpPr/>
              <p:nvPr/>
            </p:nvSpPr>
            <p:spPr>
              <a:xfrm>
                <a:off x="433850" y="2643675"/>
                <a:ext cx="702300" cy="28525"/>
              </a:xfrm>
              <a:custGeom>
                <a:avLst/>
                <a:gdLst/>
                <a:ahLst/>
                <a:cxnLst/>
                <a:rect l="l" t="t" r="r" b="b"/>
                <a:pathLst>
                  <a:path w="28092" h="1141" extrusionOk="0">
                    <a:moveTo>
                      <a:pt x="64" y="0"/>
                    </a:moveTo>
                    <a:lnTo>
                      <a:pt x="1" y="1141"/>
                    </a:lnTo>
                    <a:lnTo>
                      <a:pt x="28091" y="1141"/>
                    </a:lnTo>
                    <a:lnTo>
                      <a:pt x="27996" y="0"/>
                    </a:ln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3" name="Google Shape;976;p37"/>
              <p:cNvSpPr/>
              <p:nvPr/>
            </p:nvSpPr>
            <p:spPr>
              <a:xfrm>
                <a:off x="0" y="2646050"/>
                <a:ext cx="245450" cy="334050"/>
              </a:xfrm>
              <a:custGeom>
                <a:avLst/>
                <a:gdLst/>
                <a:ahLst/>
                <a:cxnLst/>
                <a:rect l="l" t="t" r="r" b="b"/>
                <a:pathLst>
                  <a:path w="9818" h="13362" extrusionOk="0">
                    <a:moveTo>
                      <a:pt x="5194" y="1"/>
                    </a:moveTo>
                    <a:cubicBezTo>
                      <a:pt x="4845" y="856"/>
                      <a:pt x="4402" y="1711"/>
                      <a:pt x="3927" y="2502"/>
                    </a:cubicBezTo>
                    <a:cubicBezTo>
                      <a:pt x="2470" y="3294"/>
                      <a:pt x="1774" y="3706"/>
                      <a:pt x="1457" y="3896"/>
                    </a:cubicBezTo>
                    <a:cubicBezTo>
                      <a:pt x="1299" y="3991"/>
                      <a:pt x="1204" y="4149"/>
                      <a:pt x="1204" y="4339"/>
                    </a:cubicBezTo>
                    <a:lnTo>
                      <a:pt x="1204" y="4909"/>
                    </a:lnTo>
                    <a:cubicBezTo>
                      <a:pt x="1204" y="5193"/>
                      <a:pt x="1458" y="5426"/>
                      <a:pt x="1761" y="5426"/>
                    </a:cubicBezTo>
                    <a:cubicBezTo>
                      <a:pt x="1796" y="5426"/>
                      <a:pt x="1832" y="5423"/>
                      <a:pt x="1869" y="5416"/>
                    </a:cubicBezTo>
                    <a:lnTo>
                      <a:pt x="4212" y="4846"/>
                    </a:lnTo>
                    <a:lnTo>
                      <a:pt x="4275" y="4783"/>
                    </a:lnTo>
                    <a:lnTo>
                      <a:pt x="4275" y="4783"/>
                    </a:lnTo>
                    <a:cubicBezTo>
                      <a:pt x="4275" y="4783"/>
                      <a:pt x="1963" y="8361"/>
                      <a:pt x="222" y="10008"/>
                    </a:cubicBezTo>
                    <a:cubicBezTo>
                      <a:pt x="0" y="10198"/>
                      <a:pt x="0" y="10515"/>
                      <a:pt x="158" y="10736"/>
                    </a:cubicBezTo>
                    <a:cubicBezTo>
                      <a:pt x="257" y="10867"/>
                      <a:pt x="406" y="10930"/>
                      <a:pt x="557" y="10930"/>
                    </a:cubicBezTo>
                    <a:cubicBezTo>
                      <a:pt x="699" y="10930"/>
                      <a:pt x="843" y="10875"/>
                      <a:pt x="950" y="10768"/>
                    </a:cubicBezTo>
                    <a:cubicBezTo>
                      <a:pt x="1837" y="9881"/>
                      <a:pt x="3990" y="7633"/>
                      <a:pt x="4782" y="6334"/>
                    </a:cubicBezTo>
                    <a:lnTo>
                      <a:pt x="4782" y="6334"/>
                    </a:lnTo>
                    <a:cubicBezTo>
                      <a:pt x="4085" y="7949"/>
                      <a:pt x="1679" y="10736"/>
                      <a:pt x="823" y="11718"/>
                    </a:cubicBezTo>
                    <a:cubicBezTo>
                      <a:pt x="633" y="11908"/>
                      <a:pt x="633" y="12193"/>
                      <a:pt x="823" y="12415"/>
                    </a:cubicBezTo>
                    <a:cubicBezTo>
                      <a:pt x="918" y="12510"/>
                      <a:pt x="1045" y="12541"/>
                      <a:pt x="1172" y="12541"/>
                    </a:cubicBezTo>
                    <a:cubicBezTo>
                      <a:pt x="1299" y="12541"/>
                      <a:pt x="1425" y="12510"/>
                      <a:pt x="1520" y="12415"/>
                    </a:cubicBezTo>
                    <a:cubicBezTo>
                      <a:pt x="2755" y="11243"/>
                      <a:pt x="3864" y="9976"/>
                      <a:pt x="4877" y="8646"/>
                    </a:cubicBezTo>
                    <a:lnTo>
                      <a:pt x="4877" y="8646"/>
                    </a:lnTo>
                    <a:cubicBezTo>
                      <a:pt x="3420" y="10990"/>
                      <a:pt x="3040" y="11686"/>
                      <a:pt x="2217" y="12636"/>
                    </a:cubicBezTo>
                    <a:cubicBezTo>
                      <a:pt x="2059" y="12795"/>
                      <a:pt x="2059" y="13016"/>
                      <a:pt x="2217" y="13206"/>
                    </a:cubicBezTo>
                    <a:cubicBezTo>
                      <a:pt x="2299" y="13305"/>
                      <a:pt x="2424" y="13361"/>
                      <a:pt x="2552" y="13361"/>
                    </a:cubicBezTo>
                    <a:cubicBezTo>
                      <a:pt x="2670" y="13361"/>
                      <a:pt x="2791" y="13313"/>
                      <a:pt x="2882" y="13206"/>
                    </a:cubicBezTo>
                    <a:cubicBezTo>
                      <a:pt x="3832" y="12225"/>
                      <a:pt x="4719" y="11180"/>
                      <a:pt x="5510" y="10040"/>
                    </a:cubicBezTo>
                    <a:lnTo>
                      <a:pt x="5510" y="10040"/>
                    </a:lnTo>
                    <a:cubicBezTo>
                      <a:pt x="4782" y="11370"/>
                      <a:pt x="4339" y="12098"/>
                      <a:pt x="4085" y="12510"/>
                    </a:cubicBezTo>
                    <a:cubicBezTo>
                      <a:pt x="3959" y="12700"/>
                      <a:pt x="3990" y="12985"/>
                      <a:pt x="4180" y="13143"/>
                    </a:cubicBezTo>
                    <a:cubicBezTo>
                      <a:pt x="4275" y="13238"/>
                      <a:pt x="4402" y="13270"/>
                      <a:pt x="4529" y="13270"/>
                    </a:cubicBezTo>
                    <a:cubicBezTo>
                      <a:pt x="4719" y="13270"/>
                      <a:pt x="4877" y="13175"/>
                      <a:pt x="4972" y="13016"/>
                    </a:cubicBezTo>
                    <a:cubicBezTo>
                      <a:pt x="5922" y="11211"/>
                      <a:pt x="8867" y="5511"/>
                      <a:pt x="9247" y="3421"/>
                    </a:cubicBezTo>
                    <a:cubicBezTo>
                      <a:pt x="9247" y="3421"/>
                      <a:pt x="9469" y="2946"/>
                      <a:pt x="9817" y="2091"/>
                    </a:cubicBezTo>
                    <a:cubicBezTo>
                      <a:pt x="8456" y="1489"/>
                      <a:pt x="6587" y="634"/>
                      <a:pt x="5194" y="1"/>
                    </a:cubicBezTo>
                    <a:close/>
                  </a:path>
                </a:pathLst>
              </a:custGeom>
              <a:solidFill>
                <a:srgbClr val="6998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4" name="Google Shape;977;p37"/>
              <p:cNvSpPr/>
              <p:nvPr/>
            </p:nvSpPr>
            <p:spPr>
              <a:xfrm>
                <a:off x="1485275" y="1884400"/>
                <a:ext cx="248625" cy="266850"/>
              </a:xfrm>
              <a:custGeom>
                <a:avLst/>
                <a:gdLst/>
                <a:ahLst/>
                <a:cxnLst/>
                <a:rect l="l" t="t" r="r" b="b"/>
                <a:pathLst>
                  <a:path w="9945" h="10674" extrusionOk="0">
                    <a:moveTo>
                      <a:pt x="4561" y="1"/>
                    </a:moveTo>
                    <a:cubicBezTo>
                      <a:pt x="4181" y="1"/>
                      <a:pt x="3832" y="286"/>
                      <a:pt x="3737" y="666"/>
                    </a:cubicBezTo>
                    <a:lnTo>
                      <a:pt x="3389" y="2123"/>
                    </a:lnTo>
                    <a:cubicBezTo>
                      <a:pt x="3337" y="2349"/>
                      <a:pt x="3141" y="2470"/>
                      <a:pt x="2949" y="2470"/>
                    </a:cubicBezTo>
                    <a:cubicBezTo>
                      <a:pt x="2792" y="2470"/>
                      <a:pt x="2637" y="2389"/>
                      <a:pt x="2565" y="2218"/>
                    </a:cubicBezTo>
                    <a:lnTo>
                      <a:pt x="2027" y="1109"/>
                    </a:lnTo>
                    <a:cubicBezTo>
                      <a:pt x="1888" y="853"/>
                      <a:pt x="1660" y="745"/>
                      <a:pt x="1431" y="745"/>
                    </a:cubicBezTo>
                    <a:cubicBezTo>
                      <a:pt x="981" y="745"/>
                      <a:pt x="529" y="1165"/>
                      <a:pt x="760" y="1711"/>
                    </a:cubicBezTo>
                    <a:lnTo>
                      <a:pt x="1774" y="4023"/>
                    </a:lnTo>
                    <a:lnTo>
                      <a:pt x="0" y="6081"/>
                    </a:lnTo>
                    <a:cubicBezTo>
                      <a:pt x="792" y="7602"/>
                      <a:pt x="1742" y="9438"/>
                      <a:pt x="2502" y="10673"/>
                    </a:cubicBezTo>
                    <a:lnTo>
                      <a:pt x="3484" y="9375"/>
                    </a:lnTo>
                    <a:lnTo>
                      <a:pt x="5574" y="6556"/>
                    </a:lnTo>
                    <a:cubicBezTo>
                      <a:pt x="5600" y="6557"/>
                      <a:pt x="5626" y="6558"/>
                      <a:pt x="5651" y="6558"/>
                    </a:cubicBezTo>
                    <a:cubicBezTo>
                      <a:pt x="6699" y="6558"/>
                      <a:pt x="7675" y="5931"/>
                      <a:pt x="8108" y="4973"/>
                    </a:cubicBezTo>
                    <a:lnTo>
                      <a:pt x="9691" y="1268"/>
                    </a:lnTo>
                    <a:cubicBezTo>
                      <a:pt x="9944" y="698"/>
                      <a:pt x="9564" y="64"/>
                      <a:pt x="8963" y="64"/>
                    </a:cubicBezTo>
                    <a:lnTo>
                      <a:pt x="4561" y="1"/>
                    </a:lnTo>
                    <a:close/>
                  </a:path>
                </a:pathLst>
              </a:custGeom>
              <a:solidFill>
                <a:srgbClr val="6998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5" name="Google Shape;978;p37"/>
              <p:cNvSpPr/>
              <p:nvPr/>
            </p:nvSpPr>
            <p:spPr>
              <a:xfrm>
                <a:off x="1574725" y="1690450"/>
                <a:ext cx="354725" cy="486125"/>
              </a:xfrm>
              <a:custGeom>
                <a:avLst/>
                <a:gdLst/>
                <a:ahLst/>
                <a:cxnLst/>
                <a:rect l="l" t="t" r="r" b="b"/>
                <a:pathLst>
                  <a:path w="14189" h="19445" extrusionOk="0">
                    <a:moveTo>
                      <a:pt x="1648" y="0"/>
                    </a:moveTo>
                    <a:cubicBezTo>
                      <a:pt x="729" y="0"/>
                      <a:pt x="1" y="760"/>
                      <a:pt x="1" y="1647"/>
                    </a:cubicBezTo>
                    <a:lnTo>
                      <a:pt x="1" y="17798"/>
                    </a:lnTo>
                    <a:cubicBezTo>
                      <a:pt x="1" y="18716"/>
                      <a:pt x="729" y="19445"/>
                      <a:pt x="1648" y="19445"/>
                    </a:cubicBezTo>
                    <a:lnTo>
                      <a:pt x="12542" y="19445"/>
                    </a:lnTo>
                    <a:cubicBezTo>
                      <a:pt x="13460" y="19445"/>
                      <a:pt x="14189" y="18716"/>
                      <a:pt x="14189" y="17798"/>
                    </a:cubicBezTo>
                    <a:lnTo>
                      <a:pt x="14189" y="1647"/>
                    </a:lnTo>
                    <a:cubicBezTo>
                      <a:pt x="14189" y="760"/>
                      <a:pt x="13460" y="0"/>
                      <a:pt x="12542" y="0"/>
                    </a:cubicBezTo>
                    <a:close/>
                  </a:path>
                </a:pathLst>
              </a:custGeom>
              <a:solidFill>
                <a:srgbClr val="5B41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6" name="Google Shape;979;p37"/>
              <p:cNvSpPr/>
              <p:nvPr/>
            </p:nvSpPr>
            <p:spPr>
              <a:xfrm>
                <a:off x="1609575" y="1717350"/>
                <a:ext cx="285050" cy="425200"/>
              </a:xfrm>
              <a:custGeom>
                <a:avLst/>
                <a:gdLst/>
                <a:ahLst/>
                <a:cxnLst/>
                <a:rect l="l" t="t" r="r" b="b"/>
                <a:pathLst>
                  <a:path w="11402" h="17008" extrusionOk="0">
                    <a:moveTo>
                      <a:pt x="602" y="1"/>
                    </a:moveTo>
                    <a:cubicBezTo>
                      <a:pt x="285" y="1"/>
                      <a:pt x="0" y="286"/>
                      <a:pt x="0" y="634"/>
                    </a:cubicBezTo>
                    <a:lnTo>
                      <a:pt x="0" y="16405"/>
                    </a:lnTo>
                    <a:cubicBezTo>
                      <a:pt x="0" y="16722"/>
                      <a:pt x="285" y="17007"/>
                      <a:pt x="602" y="17007"/>
                    </a:cubicBezTo>
                    <a:lnTo>
                      <a:pt x="10799" y="17007"/>
                    </a:lnTo>
                    <a:cubicBezTo>
                      <a:pt x="11148" y="17007"/>
                      <a:pt x="11401" y="16722"/>
                      <a:pt x="11401" y="16405"/>
                    </a:cubicBezTo>
                    <a:lnTo>
                      <a:pt x="11401" y="634"/>
                    </a:lnTo>
                    <a:cubicBezTo>
                      <a:pt x="11401" y="286"/>
                      <a:pt x="11148" y="1"/>
                      <a:pt x="107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980;p37"/>
              <p:cNvSpPr/>
              <p:nvPr/>
            </p:nvSpPr>
            <p:spPr>
              <a:xfrm>
                <a:off x="1679250" y="1666700"/>
                <a:ext cx="145700" cy="24550"/>
              </a:xfrm>
              <a:custGeom>
                <a:avLst/>
                <a:gdLst/>
                <a:ahLst/>
                <a:cxnLst/>
                <a:rect l="l" t="t" r="r" b="b"/>
                <a:pathLst>
                  <a:path w="5828" h="982" extrusionOk="0">
                    <a:moveTo>
                      <a:pt x="254" y="0"/>
                    </a:moveTo>
                    <a:cubicBezTo>
                      <a:pt x="95" y="0"/>
                      <a:pt x="0" y="127"/>
                      <a:pt x="0" y="285"/>
                    </a:cubicBezTo>
                    <a:lnTo>
                      <a:pt x="0" y="982"/>
                    </a:lnTo>
                    <a:lnTo>
                      <a:pt x="5827" y="982"/>
                    </a:lnTo>
                    <a:lnTo>
                      <a:pt x="5827" y="253"/>
                    </a:lnTo>
                    <a:cubicBezTo>
                      <a:pt x="5827" y="95"/>
                      <a:pt x="5701" y="0"/>
                      <a:pt x="5574"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981;p37"/>
              <p:cNvSpPr/>
              <p:nvPr/>
            </p:nvSpPr>
            <p:spPr>
              <a:xfrm>
                <a:off x="1682400" y="1691225"/>
                <a:ext cx="139375" cy="42000"/>
              </a:xfrm>
              <a:custGeom>
                <a:avLst/>
                <a:gdLst/>
                <a:ahLst/>
                <a:cxnLst/>
                <a:rect l="l" t="t" r="r" b="b"/>
                <a:pathLst>
                  <a:path w="5575" h="1680" fill="none" extrusionOk="0">
                    <a:moveTo>
                      <a:pt x="1" y="1"/>
                    </a:moveTo>
                    <a:lnTo>
                      <a:pt x="1" y="1394"/>
                    </a:lnTo>
                    <a:cubicBezTo>
                      <a:pt x="1" y="1553"/>
                      <a:pt x="191" y="1679"/>
                      <a:pt x="381" y="1679"/>
                    </a:cubicBezTo>
                    <a:lnTo>
                      <a:pt x="5195" y="1679"/>
                    </a:lnTo>
                    <a:cubicBezTo>
                      <a:pt x="5385" y="1679"/>
                      <a:pt x="5575" y="1553"/>
                      <a:pt x="5575" y="1394"/>
                    </a:cubicBezTo>
                    <a:lnTo>
                      <a:pt x="5575" y="1"/>
                    </a:lnTo>
                  </a:path>
                </a:pathLst>
              </a:custGeom>
              <a:noFill/>
              <a:ln w="7925" cap="flat"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982;p37"/>
              <p:cNvSpPr/>
              <p:nvPr/>
            </p:nvSpPr>
            <p:spPr>
              <a:xfrm>
                <a:off x="1706150" y="1643725"/>
                <a:ext cx="92675" cy="23000"/>
              </a:xfrm>
              <a:custGeom>
                <a:avLst/>
                <a:gdLst/>
                <a:ahLst/>
                <a:cxnLst/>
                <a:rect l="l" t="t" r="r" b="b"/>
                <a:pathLst>
                  <a:path w="3707" h="920" extrusionOk="0">
                    <a:moveTo>
                      <a:pt x="254" y="1"/>
                    </a:moveTo>
                    <a:cubicBezTo>
                      <a:pt x="128" y="1"/>
                      <a:pt x="1" y="127"/>
                      <a:pt x="1" y="286"/>
                    </a:cubicBezTo>
                    <a:lnTo>
                      <a:pt x="1" y="919"/>
                    </a:lnTo>
                    <a:lnTo>
                      <a:pt x="3706" y="919"/>
                    </a:lnTo>
                    <a:lnTo>
                      <a:pt x="3706" y="286"/>
                    </a:lnTo>
                    <a:cubicBezTo>
                      <a:pt x="3706" y="127"/>
                      <a:pt x="3580" y="1"/>
                      <a:pt x="342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983;p37"/>
              <p:cNvSpPr/>
              <p:nvPr/>
            </p:nvSpPr>
            <p:spPr>
              <a:xfrm>
                <a:off x="1639650" y="1774350"/>
                <a:ext cx="224875" cy="15075"/>
              </a:xfrm>
              <a:custGeom>
                <a:avLst/>
                <a:gdLst/>
                <a:ahLst/>
                <a:cxnLst/>
                <a:rect l="l" t="t" r="r" b="b"/>
                <a:pathLst>
                  <a:path w="8995" h="603" extrusionOk="0">
                    <a:moveTo>
                      <a:pt x="1" y="1"/>
                    </a:moveTo>
                    <a:lnTo>
                      <a:pt x="1" y="603"/>
                    </a:lnTo>
                    <a:lnTo>
                      <a:pt x="8995" y="603"/>
                    </a:lnTo>
                    <a:lnTo>
                      <a:pt x="8995" y="1"/>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984;p37"/>
              <p:cNvSpPr/>
              <p:nvPr/>
            </p:nvSpPr>
            <p:spPr>
              <a:xfrm>
                <a:off x="1639650" y="1800500"/>
                <a:ext cx="224875" cy="15050"/>
              </a:xfrm>
              <a:custGeom>
                <a:avLst/>
                <a:gdLst/>
                <a:ahLst/>
                <a:cxnLst/>
                <a:rect l="l" t="t" r="r" b="b"/>
                <a:pathLst>
                  <a:path w="8995" h="602" extrusionOk="0">
                    <a:moveTo>
                      <a:pt x="1" y="0"/>
                    </a:moveTo>
                    <a:lnTo>
                      <a:pt x="1" y="602"/>
                    </a:lnTo>
                    <a:lnTo>
                      <a:pt x="8995" y="602"/>
                    </a:lnTo>
                    <a:lnTo>
                      <a:pt x="8995" y="0"/>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985;p37"/>
              <p:cNvSpPr/>
              <p:nvPr/>
            </p:nvSpPr>
            <p:spPr>
              <a:xfrm>
                <a:off x="1639650" y="1826625"/>
                <a:ext cx="224875" cy="15050"/>
              </a:xfrm>
              <a:custGeom>
                <a:avLst/>
                <a:gdLst/>
                <a:ahLst/>
                <a:cxnLst/>
                <a:rect l="l" t="t" r="r" b="b"/>
                <a:pathLst>
                  <a:path w="8995" h="602" extrusionOk="0">
                    <a:moveTo>
                      <a:pt x="1" y="0"/>
                    </a:moveTo>
                    <a:lnTo>
                      <a:pt x="1" y="602"/>
                    </a:lnTo>
                    <a:lnTo>
                      <a:pt x="8995" y="602"/>
                    </a:lnTo>
                    <a:lnTo>
                      <a:pt x="8995" y="0"/>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986;p37"/>
              <p:cNvSpPr/>
              <p:nvPr/>
            </p:nvSpPr>
            <p:spPr>
              <a:xfrm>
                <a:off x="1639650" y="1852750"/>
                <a:ext cx="224875" cy="15050"/>
              </a:xfrm>
              <a:custGeom>
                <a:avLst/>
                <a:gdLst/>
                <a:ahLst/>
                <a:cxnLst/>
                <a:rect l="l" t="t" r="r" b="b"/>
                <a:pathLst>
                  <a:path w="8995" h="602" extrusionOk="0">
                    <a:moveTo>
                      <a:pt x="1" y="0"/>
                    </a:moveTo>
                    <a:lnTo>
                      <a:pt x="1" y="602"/>
                    </a:lnTo>
                    <a:lnTo>
                      <a:pt x="8995" y="602"/>
                    </a:lnTo>
                    <a:lnTo>
                      <a:pt x="8995" y="0"/>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987;p37"/>
              <p:cNvSpPr/>
              <p:nvPr/>
            </p:nvSpPr>
            <p:spPr>
              <a:xfrm>
                <a:off x="1639650" y="1878875"/>
                <a:ext cx="224875" cy="15050"/>
              </a:xfrm>
              <a:custGeom>
                <a:avLst/>
                <a:gdLst/>
                <a:ahLst/>
                <a:cxnLst/>
                <a:rect l="l" t="t" r="r" b="b"/>
                <a:pathLst>
                  <a:path w="8995" h="602" extrusionOk="0">
                    <a:moveTo>
                      <a:pt x="1" y="0"/>
                    </a:moveTo>
                    <a:lnTo>
                      <a:pt x="1" y="602"/>
                    </a:lnTo>
                    <a:lnTo>
                      <a:pt x="8995" y="602"/>
                    </a:lnTo>
                    <a:lnTo>
                      <a:pt x="8995" y="0"/>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988;p37"/>
              <p:cNvSpPr/>
              <p:nvPr/>
            </p:nvSpPr>
            <p:spPr>
              <a:xfrm>
                <a:off x="1639650" y="1905000"/>
                <a:ext cx="224875" cy="15075"/>
              </a:xfrm>
              <a:custGeom>
                <a:avLst/>
                <a:gdLst/>
                <a:ahLst/>
                <a:cxnLst/>
                <a:rect l="l" t="t" r="r" b="b"/>
                <a:pathLst>
                  <a:path w="8995" h="603" extrusionOk="0">
                    <a:moveTo>
                      <a:pt x="1" y="0"/>
                    </a:moveTo>
                    <a:lnTo>
                      <a:pt x="1" y="602"/>
                    </a:lnTo>
                    <a:lnTo>
                      <a:pt x="8995" y="602"/>
                    </a:lnTo>
                    <a:lnTo>
                      <a:pt x="8995" y="0"/>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989;p37"/>
              <p:cNvSpPr/>
              <p:nvPr/>
            </p:nvSpPr>
            <p:spPr>
              <a:xfrm>
                <a:off x="1639650" y="1931125"/>
                <a:ext cx="224875" cy="15075"/>
              </a:xfrm>
              <a:custGeom>
                <a:avLst/>
                <a:gdLst/>
                <a:ahLst/>
                <a:cxnLst/>
                <a:rect l="l" t="t" r="r" b="b"/>
                <a:pathLst>
                  <a:path w="8995" h="603" extrusionOk="0">
                    <a:moveTo>
                      <a:pt x="1" y="0"/>
                    </a:moveTo>
                    <a:lnTo>
                      <a:pt x="1" y="602"/>
                    </a:lnTo>
                    <a:lnTo>
                      <a:pt x="8995" y="602"/>
                    </a:lnTo>
                    <a:lnTo>
                      <a:pt x="8995" y="0"/>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990;p37"/>
              <p:cNvSpPr/>
              <p:nvPr/>
            </p:nvSpPr>
            <p:spPr>
              <a:xfrm>
                <a:off x="1639650" y="1983375"/>
                <a:ext cx="224875" cy="15075"/>
              </a:xfrm>
              <a:custGeom>
                <a:avLst/>
                <a:gdLst/>
                <a:ahLst/>
                <a:cxnLst/>
                <a:rect l="l" t="t" r="r" b="b"/>
                <a:pathLst>
                  <a:path w="8995" h="603" extrusionOk="0">
                    <a:moveTo>
                      <a:pt x="1" y="1"/>
                    </a:moveTo>
                    <a:lnTo>
                      <a:pt x="1" y="602"/>
                    </a:lnTo>
                    <a:lnTo>
                      <a:pt x="8995" y="602"/>
                    </a:lnTo>
                    <a:lnTo>
                      <a:pt x="8995" y="1"/>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991;p37"/>
              <p:cNvSpPr/>
              <p:nvPr/>
            </p:nvSpPr>
            <p:spPr>
              <a:xfrm>
                <a:off x="1639650" y="2009500"/>
                <a:ext cx="224875" cy="15075"/>
              </a:xfrm>
              <a:custGeom>
                <a:avLst/>
                <a:gdLst/>
                <a:ahLst/>
                <a:cxnLst/>
                <a:rect l="l" t="t" r="r" b="b"/>
                <a:pathLst>
                  <a:path w="8995" h="603" extrusionOk="0">
                    <a:moveTo>
                      <a:pt x="1" y="1"/>
                    </a:moveTo>
                    <a:lnTo>
                      <a:pt x="1" y="602"/>
                    </a:lnTo>
                    <a:lnTo>
                      <a:pt x="8995" y="602"/>
                    </a:lnTo>
                    <a:lnTo>
                      <a:pt x="8995" y="1"/>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992;p37"/>
              <p:cNvSpPr/>
              <p:nvPr/>
            </p:nvSpPr>
            <p:spPr>
              <a:xfrm>
                <a:off x="1639650" y="2035625"/>
                <a:ext cx="224875" cy="15075"/>
              </a:xfrm>
              <a:custGeom>
                <a:avLst/>
                <a:gdLst/>
                <a:ahLst/>
                <a:cxnLst/>
                <a:rect l="l" t="t" r="r" b="b"/>
                <a:pathLst>
                  <a:path w="8995" h="603" extrusionOk="0">
                    <a:moveTo>
                      <a:pt x="1" y="1"/>
                    </a:moveTo>
                    <a:lnTo>
                      <a:pt x="1" y="602"/>
                    </a:lnTo>
                    <a:lnTo>
                      <a:pt x="8995" y="602"/>
                    </a:lnTo>
                    <a:lnTo>
                      <a:pt x="8995" y="1"/>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 name="Google Shape;993;p37"/>
              <p:cNvSpPr/>
              <p:nvPr/>
            </p:nvSpPr>
            <p:spPr>
              <a:xfrm>
                <a:off x="1639650" y="2061750"/>
                <a:ext cx="224875" cy="15075"/>
              </a:xfrm>
              <a:custGeom>
                <a:avLst/>
                <a:gdLst/>
                <a:ahLst/>
                <a:cxnLst/>
                <a:rect l="l" t="t" r="r" b="b"/>
                <a:pathLst>
                  <a:path w="8995" h="603" extrusionOk="0">
                    <a:moveTo>
                      <a:pt x="1" y="1"/>
                    </a:moveTo>
                    <a:lnTo>
                      <a:pt x="1" y="603"/>
                    </a:lnTo>
                    <a:lnTo>
                      <a:pt x="8995" y="603"/>
                    </a:lnTo>
                    <a:lnTo>
                      <a:pt x="8995" y="1"/>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994;p37"/>
              <p:cNvSpPr/>
              <p:nvPr/>
            </p:nvSpPr>
            <p:spPr>
              <a:xfrm>
                <a:off x="1661825" y="2087875"/>
                <a:ext cx="180525" cy="15075"/>
              </a:xfrm>
              <a:custGeom>
                <a:avLst/>
                <a:gdLst/>
                <a:ahLst/>
                <a:cxnLst/>
                <a:rect l="l" t="t" r="r" b="b"/>
                <a:pathLst>
                  <a:path w="7221" h="603" extrusionOk="0">
                    <a:moveTo>
                      <a:pt x="0" y="1"/>
                    </a:moveTo>
                    <a:lnTo>
                      <a:pt x="0" y="603"/>
                    </a:lnTo>
                    <a:lnTo>
                      <a:pt x="7221" y="603"/>
                    </a:lnTo>
                    <a:lnTo>
                      <a:pt x="7221" y="1"/>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995;p37"/>
              <p:cNvSpPr/>
              <p:nvPr/>
            </p:nvSpPr>
            <p:spPr>
              <a:xfrm>
                <a:off x="259675" y="1840875"/>
                <a:ext cx="216175" cy="162325"/>
              </a:xfrm>
              <a:custGeom>
                <a:avLst/>
                <a:gdLst/>
                <a:ahLst/>
                <a:cxnLst/>
                <a:rect l="l" t="t" r="r" b="b"/>
                <a:pathLst>
                  <a:path w="8647" h="6493" extrusionOk="0">
                    <a:moveTo>
                      <a:pt x="444" y="0"/>
                    </a:moveTo>
                    <a:lnTo>
                      <a:pt x="1" y="634"/>
                    </a:lnTo>
                    <a:cubicBezTo>
                      <a:pt x="1996" y="1995"/>
                      <a:pt x="5764" y="4592"/>
                      <a:pt x="8488" y="6492"/>
                    </a:cubicBezTo>
                    <a:lnTo>
                      <a:pt x="8646" y="5606"/>
                    </a:lnTo>
                    <a:cubicBezTo>
                      <a:pt x="7918" y="5099"/>
                      <a:pt x="3072" y="1774"/>
                      <a:pt x="444" y="0"/>
                    </a:cubicBez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996;p37"/>
              <p:cNvSpPr/>
              <p:nvPr/>
            </p:nvSpPr>
            <p:spPr>
              <a:xfrm>
                <a:off x="1083075" y="1843250"/>
                <a:ext cx="228825" cy="161525"/>
              </a:xfrm>
              <a:custGeom>
                <a:avLst/>
                <a:gdLst/>
                <a:ahLst/>
                <a:cxnLst/>
                <a:rect l="l" t="t" r="r" b="b"/>
                <a:pathLst>
                  <a:path w="9153" h="6461" extrusionOk="0">
                    <a:moveTo>
                      <a:pt x="8709" y="0"/>
                    </a:moveTo>
                    <a:cubicBezTo>
                      <a:pt x="5732" y="1900"/>
                      <a:pt x="349" y="5479"/>
                      <a:pt x="0" y="5764"/>
                    </a:cubicBezTo>
                    <a:lnTo>
                      <a:pt x="127" y="6461"/>
                    </a:lnTo>
                    <a:cubicBezTo>
                      <a:pt x="444" y="6207"/>
                      <a:pt x="5479" y="2977"/>
                      <a:pt x="9153" y="602"/>
                    </a:cubicBezTo>
                    <a:lnTo>
                      <a:pt x="8709" y="0"/>
                    </a:ln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997;p37"/>
              <p:cNvSpPr/>
              <p:nvPr/>
            </p:nvSpPr>
            <p:spPr>
              <a:xfrm>
                <a:off x="467100" y="1896300"/>
                <a:ext cx="10325" cy="180525"/>
              </a:xfrm>
              <a:custGeom>
                <a:avLst/>
                <a:gdLst/>
                <a:ahLst/>
                <a:cxnLst/>
                <a:rect l="l" t="t" r="r" b="b"/>
                <a:pathLst>
                  <a:path w="413" h="7221" fill="none" extrusionOk="0">
                    <a:moveTo>
                      <a:pt x="1" y="7221"/>
                    </a:moveTo>
                    <a:lnTo>
                      <a:pt x="413" y="0"/>
                    </a:lnTo>
                  </a:path>
                </a:pathLst>
              </a:custGeom>
              <a:noFill/>
              <a:ln w="7125" cap="rnd"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998;p37"/>
              <p:cNvSpPr/>
              <p:nvPr/>
            </p:nvSpPr>
            <p:spPr>
              <a:xfrm>
                <a:off x="1080700" y="1896300"/>
                <a:ext cx="15075" cy="180525"/>
              </a:xfrm>
              <a:custGeom>
                <a:avLst/>
                <a:gdLst/>
                <a:ahLst/>
                <a:cxnLst/>
                <a:rect l="l" t="t" r="r" b="b"/>
                <a:pathLst>
                  <a:path w="603" h="7221" fill="none" extrusionOk="0">
                    <a:moveTo>
                      <a:pt x="602" y="7221"/>
                    </a:moveTo>
                    <a:lnTo>
                      <a:pt x="0" y="0"/>
                    </a:lnTo>
                  </a:path>
                </a:pathLst>
              </a:custGeom>
              <a:noFill/>
              <a:ln w="7125" cap="rnd"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999;p37"/>
              <p:cNvSpPr/>
              <p:nvPr/>
            </p:nvSpPr>
            <p:spPr>
              <a:xfrm>
                <a:off x="330150" y="4312625"/>
                <a:ext cx="366575" cy="29325"/>
              </a:xfrm>
              <a:custGeom>
                <a:avLst/>
                <a:gdLst/>
                <a:ahLst/>
                <a:cxnLst/>
                <a:rect l="l" t="t" r="r" b="b"/>
                <a:pathLst>
                  <a:path w="14663" h="1173" extrusionOk="0">
                    <a:moveTo>
                      <a:pt x="63" y="1"/>
                    </a:moveTo>
                    <a:lnTo>
                      <a:pt x="0" y="1172"/>
                    </a:lnTo>
                    <a:lnTo>
                      <a:pt x="14568" y="1172"/>
                    </a:lnTo>
                    <a:lnTo>
                      <a:pt x="14663" y="1"/>
                    </a:ln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1000;p37"/>
              <p:cNvSpPr/>
              <p:nvPr/>
            </p:nvSpPr>
            <p:spPr>
              <a:xfrm>
                <a:off x="873275" y="4312625"/>
                <a:ext cx="357075" cy="29325"/>
              </a:xfrm>
              <a:custGeom>
                <a:avLst/>
                <a:gdLst/>
                <a:ahLst/>
                <a:cxnLst/>
                <a:rect l="l" t="t" r="r" b="b"/>
                <a:pathLst>
                  <a:path w="14283" h="1173" extrusionOk="0">
                    <a:moveTo>
                      <a:pt x="0" y="1"/>
                    </a:moveTo>
                    <a:lnTo>
                      <a:pt x="95" y="1172"/>
                    </a:lnTo>
                    <a:lnTo>
                      <a:pt x="14283" y="1172"/>
                    </a:lnTo>
                    <a:lnTo>
                      <a:pt x="14219" y="1"/>
                    </a:ln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1001;p37"/>
              <p:cNvSpPr/>
              <p:nvPr/>
            </p:nvSpPr>
            <p:spPr>
              <a:xfrm>
                <a:off x="732325" y="2940575"/>
                <a:ext cx="78425" cy="529675"/>
              </a:xfrm>
              <a:custGeom>
                <a:avLst/>
                <a:gdLst/>
                <a:ahLst/>
                <a:cxnLst/>
                <a:rect l="l" t="t" r="r" b="b"/>
                <a:pathLst>
                  <a:path w="3137" h="21187" fill="none" extrusionOk="0">
                    <a:moveTo>
                      <a:pt x="3136" y="21187"/>
                    </a:moveTo>
                    <a:lnTo>
                      <a:pt x="1901" y="1805"/>
                    </a:lnTo>
                    <a:lnTo>
                      <a:pt x="1" y="0"/>
                    </a:lnTo>
                  </a:path>
                </a:pathLst>
              </a:custGeom>
              <a:noFill/>
              <a:ln w="7125" cap="rnd"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1002;p37"/>
              <p:cNvSpPr/>
              <p:nvPr/>
            </p:nvSpPr>
            <p:spPr>
              <a:xfrm>
                <a:off x="266800" y="4470175"/>
                <a:ext cx="394300" cy="133825"/>
              </a:xfrm>
              <a:custGeom>
                <a:avLst/>
                <a:gdLst/>
                <a:ahLst/>
                <a:cxnLst/>
                <a:rect l="l" t="t" r="r" b="b"/>
                <a:pathLst>
                  <a:path w="15772" h="5353" extrusionOk="0">
                    <a:moveTo>
                      <a:pt x="10293" y="1"/>
                    </a:moveTo>
                    <a:lnTo>
                      <a:pt x="1" y="5353"/>
                    </a:lnTo>
                    <a:lnTo>
                      <a:pt x="15772" y="5353"/>
                    </a:lnTo>
                    <a:lnTo>
                      <a:pt x="15772" y="761"/>
                    </a:lnTo>
                    <a:lnTo>
                      <a:pt x="15740" y="1"/>
                    </a:lnTo>
                    <a:cubicBezTo>
                      <a:pt x="15001" y="550"/>
                      <a:pt x="14150" y="733"/>
                      <a:pt x="13343" y="733"/>
                    </a:cubicBezTo>
                    <a:cubicBezTo>
                      <a:pt x="11729" y="733"/>
                      <a:pt x="10293" y="1"/>
                      <a:pt x="10293" y="1"/>
                    </a:cubicBezTo>
                    <a:close/>
                  </a:path>
                </a:pathLst>
              </a:custGeom>
              <a:solidFill>
                <a:srgbClr val="5B41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1003;p37"/>
              <p:cNvSpPr/>
              <p:nvPr/>
            </p:nvSpPr>
            <p:spPr>
              <a:xfrm>
                <a:off x="876425" y="1960425"/>
                <a:ext cx="167875" cy="42775"/>
              </a:xfrm>
              <a:custGeom>
                <a:avLst/>
                <a:gdLst/>
                <a:ahLst/>
                <a:cxnLst/>
                <a:rect l="l" t="t" r="r" b="b"/>
                <a:pathLst>
                  <a:path w="6715" h="1711" extrusionOk="0">
                    <a:moveTo>
                      <a:pt x="381" y="0"/>
                    </a:moveTo>
                    <a:cubicBezTo>
                      <a:pt x="191" y="0"/>
                      <a:pt x="1" y="159"/>
                      <a:pt x="1" y="380"/>
                    </a:cubicBezTo>
                    <a:lnTo>
                      <a:pt x="1" y="1330"/>
                    </a:lnTo>
                    <a:cubicBezTo>
                      <a:pt x="1" y="1552"/>
                      <a:pt x="191" y="1710"/>
                      <a:pt x="381" y="1710"/>
                    </a:cubicBezTo>
                    <a:lnTo>
                      <a:pt x="6335" y="1710"/>
                    </a:lnTo>
                    <a:cubicBezTo>
                      <a:pt x="6556" y="1710"/>
                      <a:pt x="6715" y="1552"/>
                      <a:pt x="6715" y="1330"/>
                    </a:cubicBezTo>
                    <a:lnTo>
                      <a:pt x="6715" y="380"/>
                    </a:lnTo>
                    <a:cubicBezTo>
                      <a:pt x="6715" y="159"/>
                      <a:pt x="6556" y="0"/>
                      <a:pt x="63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1004;p37"/>
              <p:cNvSpPr/>
              <p:nvPr/>
            </p:nvSpPr>
            <p:spPr>
              <a:xfrm>
                <a:off x="845550" y="1093875"/>
                <a:ext cx="93450" cy="48725"/>
              </a:xfrm>
              <a:custGeom>
                <a:avLst/>
                <a:gdLst/>
                <a:ahLst/>
                <a:cxnLst/>
                <a:rect l="l" t="t" r="r" b="b"/>
                <a:pathLst>
                  <a:path w="3738" h="1949" extrusionOk="0">
                    <a:moveTo>
                      <a:pt x="1869" y="1"/>
                    </a:moveTo>
                    <a:cubicBezTo>
                      <a:pt x="967" y="1"/>
                      <a:pt x="64" y="586"/>
                      <a:pt x="1" y="1758"/>
                    </a:cubicBezTo>
                    <a:cubicBezTo>
                      <a:pt x="1" y="1885"/>
                      <a:pt x="96" y="1948"/>
                      <a:pt x="191" y="1948"/>
                    </a:cubicBezTo>
                    <a:cubicBezTo>
                      <a:pt x="286" y="1948"/>
                      <a:pt x="381" y="1885"/>
                      <a:pt x="381" y="1758"/>
                    </a:cubicBezTo>
                    <a:cubicBezTo>
                      <a:pt x="428" y="824"/>
                      <a:pt x="1149" y="357"/>
                      <a:pt x="1869" y="357"/>
                    </a:cubicBezTo>
                    <a:cubicBezTo>
                      <a:pt x="2590" y="357"/>
                      <a:pt x="3310" y="824"/>
                      <a:pt x="3358" y="1758"/>
                    </a:cubicBezTo>
                    <a:cubicBezTo>
                      <a:pt x="3358" y="1885"/>
                      <a:pt x="3453" y="1948"/>
                      <a:pt x="3548" y="1948"/>
                    </a:cubicBezTo>
                    <a:cubicBezTo>
                      <a:pt x="3643" y="1948"/>
                      <a:pt x="3738" y="1885"/>
                      <a:pt x="3738" y="1758"/>
                    </a:cubicBezTo>
                    <a:cubicBezTo>
                      <a:pt x="3674" y="586"/>
                      <a:pt x="2772" y="1"/>
                      <a:pt x="1869"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1005;p37"/>
              <p:cNvSpPr/>
              <p:nvPr/>
            </p:nvSpPr>
            <p:spPr>
              <a:xfrm>
                <a:off x="621500" y="1093875"/>
                <a:ext cx="92650" cy="48725"/>
              </a:xfrm>
              <a:custGeom>
                <a:avLst/>
                <a:gdLst/>
                <a:ahLst/>
                <a:cxnLst/>
                <a:rect l="l" t="t" r="r" b="b"/>
                <a:pathLst>
                  <a:path w="3706" h="1949" extrusionOk="0">
                    <a:moveTo>
                      <a:pt x="1841" y="1"/>
                    </a:moveTo>
                    <a:cubicBezTo>
                      <a:pt x="942" y="1"/>
                      <a:pt x="48" y="586"/>
                      <a:pt x="0" y="1758"/>
                    </a:cubicBezTo>
                    <a:cubicBezTo>
                      <a:pt x="0" y="1885"/>
                      <a:pt x="64" y="1948"/>
                      <a:pt x="159" y="1948"/>
                    </a:cubicBezTo>
                    <a:cubicBezTo>
                      <a:pt x="285" y="1948"/>
                      <a:pt x="349" y="1885"/>
                      <a:pt x="349" y="1758"/>
                    </a:cubicBezTo>
                    <a:cubicBezTo>
                      <a:pt x="396" y="824"/>
                      <a:pt x="1117" y="357"/>
                      <a:pt x="1837" y="357"/>
                    </a:cubicBezTo>
                    <a:cubicBezTo>
                      <a:pt x="2558" y="357"/>
                      <a:pt x="3278" y="824"/>
                      <a:pt x="3326" y="1758"/>
                    </a:cubicBezTo>
                    <a:cubicBezTo>
                      <a:pt x="3326" y="1885"/>
                      <a:pt x="3421" y="1948"/>
                      <a:pt x="3516" y="1948"/>
                    </a:cubicBezTo>
                    <a:cubicBezTo>
                      <a:pt x="3611" y="1948"/>
                      <a:pt x="3706" y="1885"/>
                      <a:pt x="3706" y="1758"/>
                    </a:cubicBezTo>
                    <a:cubicBezTo>
                      <a:pt x="3642" y="586"/>
                      <a:pt x="2740" y="1"/>
                      <a:pt x="184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1006;p37"/>
              <p:cNvSpPr/>
              <p:nvPr/>
            </p:nvSpPr>
            <p:spPr>
              <a:xfrm>
                <a:off x="774475" y="1128325"/>
                <a:ext cx="51300" cy="98225"/>
              </a:xfrm>
              <a:custGeom>
                <a:avLst/>
                <a:gdLst/>
                <a:ahLst/>
                <a:cxnLst/>
                <a:rect l="l" t="t" r="r" b="b"/>
                <a:pathLst>
                  <a:path w="2052" h="3929" extrusionOk="0">
                    <a:moveTo>
                      <a:pt x="183" y="0"/>
                    </a:moveTo>
                    <a:cubicBezTo>
                      <a:pt x="88" y="0"/>
                      <a:pt x="25" y="95"/>
                      <a:pt x="25" y="190"/>
                    </a:cubicBezTo>
                    <a:lnTo>
                      <a:pt x="25" y="2217"/>
                    </a:lnTo>
                    <a:lnTo>
                      <a:pt x="183" y="2217"/>
                    </a:lnTo>
                    <a:cubicBezTo>
                      <a:pt x="1070" y="2217"/>
                      <a:pt x="1672" y="2565"/>
                      <a:pt x="1672" y="2882"/>
                    </a:cubicBezTo>
                    <a:cubicBezTo>
                      <a:pt x="1672" y="3199"/>
                      <a:pt x="1070" y="3579"/>
                      <a:pt x="183" y="3579"/>
                    </a:cubicBezTo>
                    <a:cubicBezTo>
                      <a:pt x="176" y="3578"/>
                      <a:pt x="170" y="3577"/>
                      <a:pt x="163" y="3577"/>
                    </a:cubicBezTo>
                    <a:cubicBezTo>
                      <a:pt x="0" y="3577"/>
                      <a:pt x="0" y="3929"/>
                      <a:pt x="163" y="3929"/>
                    </a:cubicBezTo>
                    <a:cubicBezTo>
                      <a:pt x="170" y="3929"/>
                      <a:pt x="176" y="3928"/>
                      <a:pt x="183" y="3927"/>
                    </a:cubicBezTo>
                    <a:cubicBezTo>
                      <a:pt x="1229" y="3927"/>
                      <a:pt x="2052" y="3452"/>
                      <a:pt x="2052" y="2882"/>
                    </a:cubicBezTo>
                    <a:cubicBezTo>
                      <a:pt x="2052" y="2280"/>
                      <a:pt x="1324" y="1900"/>
                      <a:pt x="373" y="1837"/>
                    </a:cubicBezTo>
                    <a:lnTo>
                      <a:pt x="373" y="190"/>
                    </a:lnTo>
                    <a:cubicBezTo>
                      <a:pt x="373" y="95"/>
                      <a:pt x="278" y="0"/>
                      <a:pt x="183"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1007;p37"/>
              <p:cNvSpPr/>
              <p:nvPr/>
            </p:nvSpPr>
            <p:spPr>
              <a:xfrm>
                <a:off x="875650" y="1099825"/>
                <a:ext cx="25350" cy="43550"/>
              </a:xfrm>
              <a:custGeom>
                <a:avLst/>
                <a:gdLst/>
                <a:ahLst/>
                <a:cxnLst/>
                <a:rect l="l" t="t" r="r" b="b"/>
                <a:pathLst>
                  <a:path w="1014" h="1742" extrusionOk="0">
                    <a:moveTo>
                      <a:pt x="507" y="0"/>
                    </a:moveTo>
                    <a:cubicBezTo>
                      <a:pt x="222" y="0"/>
                      <a:pt x="0" y="380"/>
                      <a:pt x="0" y="855"/>
                    </a:cubicBezTo>
                    <a:cubicBezTo>
                      <a:pt x="0" y="1362"/>
                      <a:pt x="222" y="1742"/>
                      <a:pt x="507" y="1742"/>
                    </a:cubicBezTo>
                    <a:cubicBezTo>
                      <a:pt x="792" y="1742"/>
                      <a:pt x="1013" y="1362"/>
                      <a:pt x="1013" y="855"/>
                    </a:cubicBezTo>
                    <a:cubicBezTo>
                      <a:pt x="1013" y="380"/>
                      <a:pt x="792" y="0"/>
                      <a:pt x="507"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1008;p37"/>
              <p:cNvSpPr/>
              <p:nvPr/>
            </p:nvSpPr>
            <p:spPr>
              <a:xfrm>
                <a:off x="871675" y="1095850"/>
                <a:ext cx="33275" cy="51500"/>
              </a:xfrm>
              <a:custGeom>
                <a:avLst/>
                <a:gdLst/>
                <a:ahLst/>
                <a:cxnLst/>
                <a:rect l="l" t="t" r="r" b="b"/>
                <a:pathLst>
                  <a:path w="1331" h="2060" extrusionOk="0">
                    <a:moveTo>
                      <a:pt x="666" y="286"/>
                    </a:moveTo>
                    <a:cubicBezTo>
                      <a:pt x="856" y="286"/>
                      <a:pt x="1046" y="602"/>
                      <a:pt x="1046" y="1014"/>
                    </a:cubicBezTo>
                    <a:cubicBezTo>
                      <a:pt x="1046" y="1457"/>
                      <a:pt x="856" y="1742"/>
                      <a:pt x="666" y="1742"/>
                    </a:cubicBezTo>
                    <a:cubicBezTo>
                      <a:pt x="507" y="1742"/>
                      <a:pt x="317" y="1457"/>
                      <a:pt x="317" y="1014"/>
                    </a:cubicBezTo>
                    <a:cubicBezTo>
                      <a:pt x="317" y="602"/>
                      <a:pt x="507" y="286"/>
                      <a:pt x="666" y="286"/>
                    </a:cubicBezTo>
                    <a:close/>
                    <a:moveTo>
                      <a:pt x="666" y="1"/>
                    </a:moveTo>
                    <a:cubicBezTo>
                      <a:pt x="317" y="1"/>
                      <a:pt x="1" y="444"/>
                      <a:pt x="1" y="1014"/>
                    </a:cubicBezTo>
                    <a:cubicBezTo>
                      <a:pt x="1" y="1584"/>
                      <a:pt x="317" y="2059"/>
                      <a:pt x="666" y="2059"/>
                    </a:cubicBezTo>
                    <a:cubicBezTo>
                      <a:pt x="1046" y="2059"/>
                      <a:pt x="1331" y="1616"/>
                      <a:pt x="1331" y="1014"/>
                    </a:cubicBezTo>
                    <a:cubicBezTo>
                      <a:pt x="1331" y="444"/>
                      <a:pt x="1046" y="1"/>
                      <a:pt x="666"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1009;p37"/>
              <p:cNvSpPr/>
              <p:nvPr/>
            </p:nvSpPr>
            <p:spPr>
              <a:xfrm>
                <a:off x="653950" y="1099825"/>
                <a:ext cx="25375" cy="43550"/>
              </a:xfrm>
              <a:custGeom>
                <a:avLst/>
                <a:gdLst/>
                <a:ahLst/>
                <a:cxnLst/>
                <a:rect l="l" t="t" r="r" b="b"/>
                <a:pathLst>
                  <a:path w="1015" h="1742" extrusionOk="0">
                    <a:moveTo>
                      <a:pt x="507" y="0"/>
                    </a:moveTo>
                    <a:cubicBezTo>
                      <a:pt x="222" y="0"/>
                      <a:pt x="1" y="380"/>
                      <a:pt x="1" y="855"/>
                    </a:cubicBezTo>
                    <a:cubicBezTo>
                      <a:pt x="1" y="1362"/>
                      <a:pt x="222" y="1742"/>
                      <a:pt x="507" y="1742"/>
                    </a:cubicBezTo>
                    <a:cubicBezTo>
                      <a:pt x="792" y="1742"/>
                      <a:pt x="1014" y="1362"/>
                      <a:pt x="1014" y="855"/>
                    </a:cubicBezTo>
                    <a:cubicBezTo>
                      <a:pt x="1014" y="380"/>
                      <a:pt x="792" y="0"/>
                      <a:pt x="507"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1010;p37"/>
              <p:cNvSpPr/>
              <p:nvPr/>
            </p:nvSpPr>
            <p:spPr>
              <a:xfrm>
                <a:off x="650000" y="1095850"/>
                <a:ext cx="33275" cy="51500"/>
              </a:xfrm>
              <a:custGeom>
                <a:avLst/>
                <a:gdLst/>
                <a:ahLst/>
                <a:cxnLst/>
                <a:rect l="l" t="t" r="r" b="b"/>
                <a:pathLst>
                  <a:path w="1331" h="2060" extrusionOk="0">
                    <a:moveTo>
                      <a:pt x="665" y="286"/>
                    </a:moveTo>
                    <a:cubicBezTo>
                      <a:pt x="824" y="286"/>
                      <a:pt x="1014" y="602"/>
                      <a:pt x="1014" y="1014"/>
                    </a:cubicBezTo>
                    <a:cubicBezTo>
                      <a:pt x="1014" y="1457"/>
                      <a:pt x="824" y="1742"/>
                      <a:pt x="665" y="1742"/>
                    </a:cubicBezTo>
                    <a:cubicBezTo>
                      <a:pt x="507" y="1742"/>
                      <a:pt x="285" y="1457"/>
                      <a:pt x="285" y="1014"/>
                    </a:cubicBezTo>
                    <a:cubicBezTo>
                      <a:pt x="285" y="602"/>
                      <a:pt x="475" y="286"/>
                      <a:pt x="665" y="286"/>
                    </a:cubicBezTo>
                    <a:close/>
                    <a:moveTo>
                      <a:pt x="665" y="1"/>
                    </a:moveTo>
                    <a:cubicBezTo>
                      <a:pt x="285" y="1"/>
                      <a:pt x="0" y="444"/>
                      <a:pt x="0" y="1014"/>
                    </a:cubicBezTo>
                    <a:cubicBezTo>
                      <a:pt x="0" y="1584"/>
                      <a:pt x="285" y="2059"/>
                      <a:pt x="665" y="2059"/>
                    </a:cubicBezTo>
                    <a:cubicBezTo>
                      <a:pt x="1045" y="2059"/>
                      <a:pt x="1330" y="1616"/>
                      <a:pt x="1330" y="1014"/>
                    </a:cubicBezTo>
                    <a:cubicBezTo>
                      <a:pt x="1330" y="444"/>
                      <a:pt x="1045" y="1"/>
                      <a:pt x="665"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1011;p37"/>
              <p:cNvSpPr/>
              <p:nvPr/>
            </p:nvSpPr>
            <p:spPr>
              <a:xfrm>
                <a:off x="853475" y="1067350"/>
                <a:ext cx="77600" cy="25"/>
              </a:xfrm>
              <a:custGeom>
                <a:avLst/>
                <a:gdLst/>
                <a:ahLst/>
                <a:cxnLst/>
                <a:rect l="l" t="t" r="r" b="b"/>
                <a:pathLst>
                  <a:path w="3104" h="1" fill="none" extrusionOk="0">
                    <a:moveTo>
                      <a:pt x="0" y="1"/>
                    </a:moveTo>
                    <a:lnTo>
                      <a:pt x="3104" y="1"/>
                    </a:lnTo>
                  </a:path>
                </a:pathLst>
              </a:custGeom>
              <a:noFill/>
              <a:ln w="19000"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1012;p37"/>
              <p:cNvSpPr/>
              <p:nvPr/>
            </p:nvSpPr>
            <p:spPr>
              <a:xfrm>
                <a:off x="627825" y="1067350"/>
                <a:ext cx="77625" cy="25"/>
              </a:xfrm>
              <a:custGeom>
                <a:avLst/>
                <a:gdLst/>
                <a:ahLst/>
                <a:cxnLst/>
                <a:rect l="l" t="t" r="r" b="b"/>
                <a:pathLst>
                  <a:path w="3105" h="1" fill="none" extrusionOk="0">
                    <a:moveTo>
                      <a:pt x="1" y="1"/>
                    </a:moveTo>
                    <a:lnTo>
                      <a:pt x="3104" y="1"/>
                    </a:lnTo>
                  </a:path>
                </a:pathLst>
              </a:custGeom>
              <a:noFill/>
              <a:ln w="19000"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1013;p37"/>
              <p:cNvSpPr/>
              <p:nvPr/>
            </p:nvSpPr>
            <p:spPr>
              <a:xfrm>
                <a:off x="735500" y="1289025"/>
                <a:ext cx="118000" cy="43600"/>
              </a:xfrm>
              <a:custGeom>
                <a:avLst/>
                <a:gdLst/>
                <a:ahLst/>
                <a:cxnLst/>
                <a:rect l="l" t="t" r="r" b="b"/>
                <a:pathLst>
                  <a:path w="4720" h="1744" extrusionOk="0">
                    <a:moveTo>
                      <a:pt x="4719" y="1"/>
                    </a:moveTo>
                    <a:lnTo>
                      <a:pt x="1" y="33"/>
                    </a:lnTo>
                    <a:cubicBezTo>
                      <a:pt x="1" y="964"/>
                      <a:pt x="1006" y="1744"/>
                      <a:pt x="2269" y="1744"/>
                    </a:cubicBezTo>
                    <a:cubicBezTo>
                      <a:pt x="2294" y="1744"/>
                      <a:pt x="2319" y="1743"/>
                      <a:pt x="2344" y="1743"/>
                    </a:cubicBezTo>
                    <a:cubicBezTo>
                      <a:pt x="3643" y="1743"/>
                      <a:pt x="4719" y="983"/>
                      <a:pt x="471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1014;p37"/>
              <p:cNvSpPr/>
              <p:nvPr/>
            </p:nvSpPr>
            <p:spPr>
              <a:xfrm>
                <a:off x="513025" y="1135425"/>
                <a:ext cx="94250" cy="106150"/>
              </a:xfrm>
              <a:custGeom>
                <a:avLst/>
                <a:gdLst/>
                <a:ahLst/>
                <a:cxnLst/>
                <a:rect l="l" t="t" r="r" b="b"/>
                <a:pathLst>
                  <a:path w="3770" h="4246" extrusionOk="0">
                    <a:moveTo>
                      <a:pt x="1412" y="0"/>
                    </a:moveTo>
                    <a:cubicBezTo>
                      <a:pt x="1254" y="0"/>
                      <a:pt x="1098" y="31"/>
                      <a:pt x="951" y="96"/>
                    </a:cubicBezTo>
                    <a:cubicBezTo>
                      <a:pt x="191" y="445"/>
                      <a:pt x="1" y="1616"/>
                      <a:pt x="507" y="2756"/>
                    </a:cubicBezTo>
                    <a:cubicBezTo>
                      <a:pt x="920" y="3658"/>
                      <a:pt x="1667" y="4246"/>
                      <a:pt x="2358" y="4246"/>
                    </a:cubicBezTo>
                    <a:cubicBezTo>
                      <a:pt x="2516" y="4246"/>
                      <a:pt x="2672" y="4215"/>
                      <a:pt x="2819" y="4150"/>
                    </a:cubicBezTo>
                    <a:cubicBezTo>
                      <a:pt x="3579" y="3801"/>
                      <a:pt x="3769" y="2598"/>
                      <a:pt x="3263" y="1490"/>
                    </a:cubicBezTo>
                    <a:cubicBezTo>
                      <a:pt x="2850" y="588"/>
                      <a:pt x="2103" y="0"/>
                      <a:pt x="1412" y="0"/>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1015;p37"/>
              <p:cNvSpPr/>
              <p:nvPr/>
            </p:nvSpPr>
            <p:spPr>
              <a:xfrm>
                <a:off x="975400" y="1134175"/>
                <a:ext cx="91850" cy="108125"/>
              </a:xfrm>
              <a:custGeom>
                <a:avLst/>
                <a:gdLst/>
                <a:ahLst/>
                <a:cxnLst/>
                <a:rect l="l" t="t" r="r" b="b"/>
                <a:pathLst>
                  <a:path w="3674" h="4325" extrusionOk="0">
                    <a:moveTo>
                      <a:pt x="2208" y="1"/>
                    </a:moveTo>
                    <a:cubicBezTo>
                      <a:pt x="1497" y="1"/>
                      <a:pt x="737" y="679"/>
                      <a:pt x="380" y="1666"/>
                    </a:cubicBezTo>
                    <a:cubicBezTo>
                      <a:pt x="0" y="2838"/>
                      <a:pt x="317" y="4010"/>
                      <a:pt x="1140" y="4263"/>
                    </a:cubicBezTo>
                    <a:cubicBezTo>
                      <a:pt x="1257" y="4305"/>
                      <a:pt x="1376" y="4325"/>
                      <a:pt x="1497" y="4325"/>
                    </a:cubicBezTo>
                    <a:cubicBezTo>
                      <a:pt x="2199" y="4325"/>
                      <a:pt x="2938" y="3648"/>
                      <a:pt x="3262" y="2648"/>
                    </a:cubicBezTo>
                    <a:cubicBezTo>
                      <a:pt x="3674" y="1476"/>
                      <a:pt x="3326" y="336"/>
                      <a:pt x="2534" y="51"/>
                    </a:cubicBezTo>
                    <a:cubicBezTo>
                      <a:pt x="2428" y="17"/>
                      <a:pt x="2318" y="1"/>
                      <a:pt x="2208" y="1"/>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1016;p37"/>
              <p:cNvSpPr/>
              <p:nvPr/>
            </p:nvSpPr>
            <p:spPr>
              <a:xfrm>
                <a:off x="539150" y="1142575"/>
                <a:ext cx="45150" cy="41975"/>
              </a:xfrm>
              <a:custGeom>
                <a:avLst/>
                <a:gdLst/>
                <a:ahLst/>
                <a:cxnLst/>
                <a:rect l="l" t="t" r="r" b="b"/>
                <a:pathLst>
                  <a:path w="1806" h="1679" fill="none" extrusionOk="0">
                    <a:moveTo>
                      <a:pt x="1806" y="1679"/>
                    </a:moveTo>
                    <a:cubicBezTo>
                      <a:pt x="1806" y="1679"/>
                      <a:pt x="1426" y="0"/>
                      <a:pt x="1" y="539"/>
                    </a:cubicBezTo>
                  </a:path>
                </a:pathLst>
              </a:custGeom>
              <a:no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1017;p37"/>
              <p:cNvSpPr/>
              <p:nvPr/>
            </p:nvSpPr>
            <p:spPr>
              <a:xfrm>
                <a:off x="537575" y="1156825"/>
                <a:ext cx="28525" cy="53850"/>
              </a:xfrm>
              <a:custGeom>
                <a:avLst/>
                <a:gdLst/>
                <a:ahLst/>
                <a:cxnLst/>
                <a:rect l="l" t="t" r="r" b="b"/>
                <a:pathLst>
                  <a:path w="1141" h="2154" fill="none" extrusionOk="0">
                    <a:moveTo>
                      <a:pt x="1140" y="0"/>
                    </a:moveTo>
                    <a:cubicBezTo>
                      <a:pt x="1140" y="0"/>
                      <a:pt x="0" y="602"/>
                      <a:pt x="665" y="2154"/>
                    </a:cubicBezTo>
                  </a:path>
                </a:pathLst>
              </a:custGeom>
              <a:no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1018;p37"/>
              <p:cNvSpPr/>
              <p:nvPr/>
            </p:nvSpPr>
            <p:spPr>
              <a:xfrm>
                <a:off x="1003900" y="1137825"/>
                <a:ext cx="45150" cy="41175"/>
              </a:xfrm>
              <a:custGeom>
                <a:avLst/>
                <a:gdLst/>
                <a:ahLst/>
                <a:cxnLst/>
                <a:rect l="l" t="t" r="r" b="b"/>
                <a:pathLst>
                  <a:path w="1806" h="1647" fill="none" extrusionOk="0">
                    <a:moveTo>
                      <a:pt x="0" y="1647"/>
                    </a:moveTo>
                    <a:cubicBezTo>
                      <a:pt x="0" y="1647"/>
                      <a:pt x="412" y="0"/>
                      <a:pt x="1806" y="507"/>
                    </a:cubicBezTo>
                  </a:path>
                </a:pathLst>
              </a:custGeom>
              <a:no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1019;p37"/>
              <p:cNvSpPr/>
              <p:nvPr/>
            </p:nvSpPr>
            <p:spPr>
              <a:xfrm>
                <a:off x="1022900" y="1152075"/>
                <a:ext cx="28525" cy="53075"/>
              </a:xfrm>
              <a:custGeom>
                <a:avLst/>
                <a:gdLst/>
                <a:ahLst/>
                <a:cxnLst/>
                <a:rect l="l" t="t" r="r" b="b"/>
                <a:pathLst>
                  <a:path w="1141" h="2123" fill="none" extrusionOk="0">
                    <a:moveTo>
                      <a:pt x="1" y="0"/>
                    </a:moveTo>
                    <a:cubicBezTo>
                      <a:pt x="1" y="0"/>
                      <a:pt x="1141" y="602"/>
                      <a:pt x="444" y="2122"/>
                    </a:cubicBezTo>
                  </a:path>
                </a:pathLst>
              </a:custGeom>
              <a:solidFill>
                <a:srgbClr val="FFAA97"/>
              </a:solid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1020;p37"/>
              <p:cNvSpPr/>
              <p:nvPr/>
            </p:nvSpPr>
            <p:spPr>
              <a:xfrm>
                <a:off x="923150" y="1870250"/>
                <a:ext cx="87900" cy="75950"/>
              </a:xfrm>
              <a:custGeom>
                <a:avLst/>
                <a:gdLst/>
                <a:ahLst/>
                <a:cxnLst/>
                <a:rect l="l" t="t" r="r" b="b"/>
                <a:pathLst>
                  <a:path w="3516" h="3038" extrusionOk="0">
                    <a:moveTo>
                      <a:pt x="1524" y="1"/>
                    </a:moveTo>
                    <a:cubicBezTo>
                      <a:pt x="747" y="1"/>
                      <a:pt x="0" y="613"/>
                      <a:pt x="0" y="1517"/>
                    </a:cubicBezTo>
                    <a:cubicBezTo>
                      <a:pt x="0" y="2340"/>
                      <a:pt x="665" y="3037"/>
                      <a:pt x="1489" y="3037"/>
                    </a:cubicBezTo>
                    <a:cubicBezTo>
                      <a:pt x="2850" y="3037"/>
                      <a:pt x="3515" y="1390"/>
                      <a:pt x="2565" y="440"/>
                    </a:cubicBezTo>
                    <a:cubicBezTo>
                      <a:pt x="2261" y="136"/>
                      <a:pt x="1889" y="1"/>
                      <a:pt x="15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1021;p37"/>
              <p:cNvSpPr/>
              <p:nvPr/>
            </p:nvSpPr>
            <p:spPr>
              <a:xfrm>
                <a:off x="595375" y="761750"/>
                <a:ext cx="158375" cy="58600"/>
              </a:xfrm>
              <a:custGeom>
                <a:avLst/>
                <a:gdLst/>
                <a:ahLst/>
                <a:cxnLst/>
                <a:rect l="l" t="t" r="r" b="b"/>
                <a:pathLst>
                  <a:path w="6335" h="2344" extrusionOk="0">
                    <a:moveTo>
                      <a:pt x="3705" y="0"/>
                    </a:moveTo>
                    <a:cubicBezTo>
                      <a:pt x="3389" y="64"/>
                      <a:pt x="3104" y="127"/>
                      <a:pt x="2819" y="190"/>
                    </a:cubicBezTo>
                    <a:cubicBezTo>
                      <a:pt x="1647" y="570"/>
                      <a:pt x="634" y="1330"/>
                      <a:pt x="0" y="2344"/>
                    </a:cubicBezTo>
                    <a:cubicBezTo>
                      <a:pt x="412" y="1932"/>
                      <a:pt x="887" y="1584"/>
                      <a:pt x="1362" y="1299"/>
                    </a:cubicBezTo>
                    <a:cubicBezTo>
                      <a:pt x="1869" y="982"/>
                      <a:pt x="2375" y="760"/>
                      <a:pt x="2914" y="570"/>
                    </a:cubicBezTo>
                    <a:cubicBezTo>
                      <a:pt x="3484" y="412"/>
                      <a:pt x="4022" y="317"/>
                      <a:pt x="4592" y="317"/>
                    </a:cubicBezTo>
                    <a:cubicBezTo>
                      <a:pt x="5194" y="317"/>
                      <a:pt x="5764" y="380"/>
                      <a:pt x="6334" y="475"/>
                    </a:cubicBezTo>
                    <a:cubicBezTo>
                      <a:pt x="6081" y="349"/>
                      <a:pt x="5796" y="254"/>
                      <a:pt x="5511" y="159"/>
                    </a:cubicBezTo>
                    <a:cubicBezTo>
                      <a:pt x="5226" y="95"/>
                      <a:pt x="4909" y="32"/>
                      <a:pt x="46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1022;p37"/>
              <p:cNvSpPr/>
              <p:nvPr/>
            </p:nvSpPr>
            <p:spPr>
              <a:xfrm>
                <a:off x="650000" y="787875"/>
                <a:ext cx="55450" cy="24575"/>
              </a:xfrm>
              <a:custGeom>
                <a:avLst/>
                <a:gdLst/>
                <a:ahLst/>
                <a:cxnLst/>
                <a:rect l="l" t="t" r="r" b="b"/>
                <a:pathLst>
                  <a:path w="2218" h="983" extrusionOk="0">
                    <a:moveTo>
                      <a:pt x="1584" y="0"/>
                    </a:moveTo>
                    <a:cubicBezTo>
                      <a:pt x="1362" y="0"/>
                      <a:pt x="1140" y="32"/>
                      <a:pt x="919" y="127"/>
                    </a:cubicBezTo>
                    <a:cubicBezTo>
                      <a:pt x="729" y="190"/>
                      <a:pt x="539" y="317"/>
                      <a:pt x="412" y="476"/>
                    </a:cubicBezTo>
                    <a:cubicBezTo>
                      <a:pt x="222" y="602"/>
                      <a:pt x="95" y="792"/>
                      <a:pt x="0" y="982"/>
                    </a:cubicBezTo>
                    <a:cubicBezTo>
                      <a:pt x="412" y="792"/>
                      <a:pt x="729" y="602"/>
                      <a:pt x="1077" y="476"/>
                    </a:cubicBezTo>
                    <a:cubicBezTo>
                      <a:pt x="1235" y="412"/>
                      <a:pt x="1425" y="349"/>
                      <a:pt x="1616" y="285"/>
                    </a:cubicBezTo>
                    <a:cubicBezTo>
                      <a:pt x="1806" y="254"/>
                      <a:pt x="1996" y="222"/>
                      <a:pt x="2217" y="190"/>
                    </a:cubicBezTo>
                    <a:cubicBezTo>
                      <a:pt x="2027" y="64"/>
                      <a:pt x="1806" y="0"/>
                      <a:pt x="15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1023;p37"/>
              <p:cNvSpPr/>
              <p:nvPr/>
            </p:nvSpPr>
            <p:spPr>
              <a:xfrm>
                <a:off x="916025" y="858350"/>
                <a:ext cx="109275" cy="122725"/>
              </a:xfrm>
              <a:custGeom>
                <a:avLst/>
                <a:gdLst/>
                <a:ahLst/>
                <a:cxnLst/>
                <a:rect l="l" t="t" r="r" b="b"/>
                <a:pathLst>
                  <a:path w="4371" h="4909" extrusionOk="0">
                    <a:moveTo>
                      <a:pt x="4276" y="0"/>
                    </a:moveTo>
                    <a:cubicBezTo>
                      <a:pt x="4212" y="570"/>
                      <a:pt x="4086" y="1140"/>
                      <a:pt x="3864" y="1710"/>
                    </a:cubicBezTo>
                    <a:cubicBezTo>
                      <a:pt x="3674" y="2217"/>
                      <a:pt x="3357" y="2724"/>
                      <a:pt x="2977" y="3135"/>
                    </a:cubicBezTo>
                    <a:cubicBezTo>
                      <a:pt x="2565" y="3547"/>
                      <a:pt x="2122" y="3895"/>
                      <a:pt x="1615" y="4180"/>
                    </a:cubicBezTo>
                    <a:cubicBezTo>
                      <a:pt x="1109" y="4465"/>
                      <a:pt x="570" y="4719"/>
                      <a:pt x="0" y="4909"/>
                    </a:cubicBezTo>
                    <a:cubicBezTo>
                      <a:pt x="602" y="4877"/>
                      <a:pt x="1204" y="4719"/>
                      <a:pt x="1742" y="4465"/>
                    </a:cubicBezTo>
                    <a:cubicBezTo>
                      <a:pt x="2312" y="4212"/>
                      <a:pt x="2819" y="3832"/>
                      <a:pt x="3262" y="3389"/>
                    </a:cubicBezTo>
                    <a:cubicBezTo>
                      <a:pt x="3357" y="3294"/>
                      <a:pt x="3452" y="3167"/>
                      <a:pt x="3547" y="3040"/>
                    </a:cubicBezTo>
                    <a:lnTo>
                      <a:pt x="3800" y="2660"/>
                    </a:lnTo>
                    <a:cubicBezTo>
                      <a:pt x="3895" y="2502"/>
                      <a:pt x="3959" y="2375"/>
                      <a:pt x="4022" y="2217"/>
                    </a:cubicBezTo>
                    <a:cubicBezTo>
                      <a:pt x="4086" y="2090"/>
                      <a:pt x="4149" y="1932"/>
                      <a:pt x="4181" y="1805"/>
                    </a:cubicBezTo>
                    <a:cubicBezTo>
                      <a:pt x="4339" y="1203"/>
                      <a:pt x="4371" y="602"/>
                      <a:pt x="427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1024;p37"/>
              <p:cNvSpPr/>
              <p:nvPr/>
            </p:nvSpPr>
            <p:spPr>
              <a:xfrm>
                <a:off x="904925" y="901875"/>
                <a:ext cx="57825" cy="47525"/>
              </a:xfrm>
              <a:custGeom>
                <a:avLst/>
                <a:gdLst/>
                <a:ahLst/>
                <a:cxnLst/>
                <a:rect l="l" t="t" r="r" b="b"/>
                <a:pathLst>
                  <a:path w="2313" h="1901" extrusionOk="0">
                    <a:moveTo>
                      <a:pt x="2281" y="1"/>
                    </a:moveTo>
                    <a:lnTo>
                      <a:pt x="2281" y="1"/>
                    </a:lnTo>
                    <a:cubicBezTo>
                      <a:pt x="2154" y="222"/>
                      <a:pt x="2028" y="412"/>
                      <a:pt x="1838" y="603"/>
                    </a:cubicBezTo>
                    <a:cubicBezTo>
                      <a:pt x="1679" y="793"/>
                      <a:pt x="1489" y="951"/>
                      <a:pt x="1299" y="1109"/>
                    </a:cubicBezTo>
                    <a:cubicBezTo>
                      <a:pt x="1109" y="1236"/>
                      <a:pt x="888" y="1363"/>
                      <a:pt x="666" y="1489"/>
                    </a:cubicBezTo>
                    <a:lnTo>
                      <a:pt x="1" y="1901"/>
                    </a:lnTo>
                    <a:cubicBezTo>
                      <a:pt x="286" y="1901"/>
                      <a:pt x="539" y="1869"/>
                      <a:pt x="793" y="1774"/>
                    </a:cubicBezTo>
                    <a:cubicBezTo>
                      <a:pt x="1078" y="1679"/>
                      <a:pt x="1299" y="1553"/>
                      <a:pt x="1521" y="1394"/>
                    </a:cubicBezTo>
                    <a:cubicBezTo>
                      <a:pt x="1743" y="1236"/>
                      <a:pt x="1933" y="1014"/>
                      <a:pt x="2091" y="793"/>
                    </a:cubicBezTo>
                    <a:cubicBezTo>
                      <a:pt x="2249" y="539"/>
                      <a:pt x="2313" y="254"/>
                      <a:pt x="22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2" name="Google Shape;1025;p37"/>
              <p:cNvSpPr/>
              <p:nvPr/>
            </p:nvSpPr>
            <p:spPr>
              <a:xfrm>
                <a:off x="548650" y="908225"/>
                <a:ext cx="139375" cy="49175"/>
              </a:xfrm>
              <a:custGeom>
                <a:avLst/>
                <a:gdLst/>
                <a:ahLst/>
                <a:cxnLst/>
                <a:rect l="l" t="t" r="r" b="b"/>
                <a:pathLst>
                  <a:path w="5575" h="1967" extrusionOk="0">
                    <a:moveTo>
                      <a:pt x="1" y="0"/>
                    </a:moveTo>
                    <a:lnTo>
                      <a:pt x="1" y="0"/>
                    </a:lnTo>
                    <a:cubicBezTo>
                      <a:pt x="381" y="349"/>
                      <a:pt x="792" y="665"/>
                      <a:pt x="1236" y="919"/>
                    </a:cubicBezTo>
                    <a:cubicBezTo>
                      <a:pt x="1648" y="1172"/>
                      <a:pt x="2123" y="1362"/>
                      <a:pt x="2598" y="1552"/>
                    </a:cubicBezTo>
                    <a:cubicBezTo>
                      <a:pt x="3073" y="1710"/>
                      <a:pt x="3579" y="1837"/>
                      <a:pt x="4086" y="1900"/>
                    </a:cubicBezTo>
                    <a:cubicBezTo>
                      <a:pt x="4399" y="1939"/>
                      <a:pt x="4712" y="1966"/>
                      <a:pt x="5018" y="1966"/>
                    </a:cubicBezTo>
                    <a:cubicBezTo>
                      <a:pt x="5207" y="1966"/>
                      <a:pt x="5393" y="1956"/>
                      <a:pt x="5574" y="1932"/>
                    </a:cubicBezTo>
                    <a:cubicBezTo>
                      <a:pt x="5099" y="1837"/>
                      <a:pt x="4593" y="1742"/>
                      <a:pt x="4118" y="1615"/>
                    </a:cubicBezTo>
                    <a:cubicBezTo>
                      <a:pt x="3674" y="1489"/>
                      <a:pt x="3199" y="1330"/>
                      <a:pt x="2724" y="1172"/>
                    </a:cubicBezTo>
                    <a:cubicBezTo>
                      <a:pt x="2249" y="1045"/>
                      <a:pt x="1806" y="855"/>
                      <a:pt x="1363" y="634"/>
                    </a:cubicBezTo>
                    <a:cubicBezTo>
                      <a:pt x="919" y="444"/>
                      <a:pt x="444" y="222"/>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73" name="Google Shape;1913;p57"/>
          <p:cNvGrpSpPr/>
          <p:nvPr/>
        </p:nvGrpSpPr>
        <p:grpSpPr>
          <a:xfrm rot="19752691">
            <a:off x="3605803" y="772190"/>
            <a:ext cx="348521" cy="490605"/>
            <a:chOff x="1952275" y="238125"/>
            <a:chExt cx="3695875" cy="5219200"/>
          </a:xfrm>
        </p:grpSpPr>
        <p:sp>
          <p:nvSpPr>
            <p:cNvPr id="74" name="Google Shape;1914;p57"/>
            <p:cNvSpPr/>
            <p:nvPr/>
          </p:nvSpPr>
          <p:spPr>
            <a:xfrm>
              <a:off x="2232825" y="1766350"/>
              <a:ext cx="3134775" cy="3690975"/>
            </a:xfrm>
            <a:custGeom>
              <a:avLst/>
              <a:gdLst/>
              <a:ahLst/>
              <a:cxnLst/>
              <a:rect l="l" t="t" r="r" b="b"/>
              <a:pathLst>
                <a:path w="125391" h="147639" extrusionOk="0">
                  <a:moveTo>
                    <a:pt x="0" y="1"/>
                  </a:moveTo>
                  <a:lnTo>
                    <a:pt x="0" y="132894"/>
                  </a:lnTo>
                  <a:cubicBezTo>
                    <a:pt x="0" y="141049"/>
                    <a:pt x="6589" y="147638"/>
                    <a:pt x="14744" y="147638"/>
                  </a:cubicBezTo>
                  <a:lnTo>
                    <a:pt x="110647" y="147638"/>
                  </a:lnTo>
                  <a:cubicBezTo>
                    <a:pt x="118802" y="147638"/>
                    <a:pt x="125391" y="141049"/>
                    <a:pt x="125391" y="132894"/>
                  </a:cubicBezTo>
                  <a:lnTo>
                    <a:pt x="125391" y="1"/>
                  </a:lnTo>
                  <a:close/>
                </a:path>
              </a:pathLst>
            </a:custGeom>
            <a:solidFill>
              <a:srgbClr val="97B8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5" name="Google Shape;1915;p57"/>
            <p:cNvSpPr/>
            <p:nvPr/>
          </p:nvSpPr>
          <p:spPr>
            <a:xfrm>
              <a:off x="2142300" y="238125"/>
              <a:ext cx="3315825" cy="1228150"/>
            </a:xfrm>
            <a:custGeom>
              <a:avLst/>
              <a:gdLst/>
              <a:ahLst/>
              <a:cxnLst/>
              <a:rect l="l" t="t" r="r" b="b"/>
              <a:pathLst>
                <a:path w="132633" h="49126" extrusionOk="0">
                  <a:moveTo>
                    <a:pt x="13635" y="0"/>
                  </a:moveTo>
                  <a:cubicBezTo>
                    <a:pt x="6100" y="0"/>
                    <a:pt x="0" y="6100"/>
                    <a:pt x="0" y="13635"/>
                  </a:cubicBezTo>
                  <a:lnTo>
                    <a:pt x="0" y="49126"/>
                  </a:lnTo>
                  <a:lnTo>
                    <a:pt x="132633" y="49126"/>
                  </a:lnTo>
                  <a:lnTo>
                    <a:pt x="132633" y="13635"/>
                  </a:lnTo>
                  <a:cubicBezTo>
                    <a:pt x="132633" y="6100"/>
                    <a:pt x="126533" y="0"/>
                    <a:pt x="118998" y="0"/>
                  </a:cubicBez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6" name="Google Shape;1916;p57"/>
            <p:cNvSpPr/>
            <p:nvPr/>
          </p:nvSpPr>
          <p:spPr>
            <a:xfrm>
              <a:off x="1952275" y="1383875"/>
              <a:ext cx="3695875" cy="541525"/>
            </a:xfrm>
            <a:custGeom>
              <a:avLst/>
              <a:gdLst/>
              <a:ahLst/>
              <a:cxnLst/>
              <a:rect l="l" t="t" r="r" b="b"/>
              <a:pathLst>
                <a:path w="147835" h="21661" extrusionOk="0">
                  <a:moveTo>
                    <a:pt x="5514" y="1"/>
                  </a:moveTo>
                  <a:cubicBezTo>
                    <a:pt x="2480" y="1"/>
                    <a:pt x="1" y="2513"/>
                    <a:pt x="1" y="5546"/>
                  </a:cubicBezTo>
                  <a:lnTo>
                    <a:pt x="1" y="16115"/>
                  </a:lnTo>
                  <a:cubicBezTo>
                    <a:pt x="1" y="19181"/>
                    <a:pt x="2480" y="21661"/>
                    <a:pt x="5514" y="21661"/>
                  </a:cubicBezTo>
                  <a:lnTo>
                    <a:pt x="142289" y="21661"/>
                  </a:lnTo>
                  <a:cubicBezTo>
                    <a:pt x="145355" y="21661"/>
                    <a:pt x="147834" y="19181"/>
                    <a:pt x="147834" y="16115"/>
                  </a:cubicBezTo>
                  <a:lnTo>
                    <a:pt x="147834" y="5546"/>
                  </a:lnTo>
                  <a:cubicBezTo>
                    <a:pt x="147834" y="2513"/>
                    <a:pt x="145355" y="1"/>
                    <a:pt x="142289" y="1"/>
                  </a:cubicBez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7" name="Google Shape;1917;p57"/>
            <p:cNvSpPr/>
            <p:nvPr/>
          </p:nvSpPr>
          <p:spPr>
            <a:xfrm>
              <a:off x="2232825" y="2530475"/>
              <a:ext cx="3134775" cy="2926850"/>
            </a:xfrm>
            <a:custGeom>
              <a:avLst/>
              <a:gdLst/>
              <a:ahLst/>
              <a:cxnLst/>
              <a:rect l="l" t="t" r="r" b="b"/>
              <a:pathLst>
                <a:path w="125391" h="117074" extrusionOk="0">
                  <a:moveTo>
                    <a:pt x="0" y="0"/>
                  </a:moveTo>
                  <a:lnTo>
                    <a:pt x="0" y="102329"/>
                  </a:lnTo>
                  <a:cubicBezTo>
                    <a:pt x="0" y="110484"/>
                    <a:pt x="6622" y="117073"/>
                    <a:pt x="14744" y="117073"/>
                  </a:cubicBezTo>
                  <a:lnTo>
                    <a:pt x="110647" y="117073"/>
                  </a:lnTo>
                  <a:cubicBezTo>
                    <a:pt x="118769" y="117073"/>
                    <a:pt x="125391" y="110484"/>
                    <a:pt x="125391" y="102329"/>
                  </a:cubicBezTo>
                  <a:lnTo>
                    <a:pt x="12539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8" name="Google Shape;1918;p57"/>
            <p:cNvSpPr/>
            <p:nvPr/>
          </p:nvSpPr>
          <p:spPr>
            <a:xfrm>
              <a:off x="2232825" y="3069525"/>
              <a:ext cx="1317050" cy="1823475"/>
            </a:xfrm>
            <a:custGeom>
              <a:avLst/>
              <a:gdLst/>
              <a:ahLst/>
              <a:cxnLst/>
              <a:rect l="l" t="t" r="r" b="b"/>
              <a:pathLst>
                <a:path w="52682" h="72939" extrusionOk="0">
                  <a:moveTo>
                    <a:pt x="0" y="0"/>
                  </a:moveTo>
                  <a:lnTo>
                    <a:pt x="0" y="72938"/>
                  </a:lnTo>
                  <a:lnTo>
                    <a:pt x="48375" y="72938"/>
                  </a:lnTo>
                  <a:cubicBezTo>
                    <a:pt x="50757" y="72938"/>
                    <a:pt x="52681" y="71014"/>
                    <a:pt x="52681" y="68632"/>
                  </a:cubicBezTo>
                  <a:lnTo>
                    <a:pt x="52681" y="4306"/>
                  </a:lnTo>
                  <a:cubicBezTo>
                    <a:pt x="52681" y="1925"/>
                    <a:pt x="50757" y="0"/>
                    <a:pt x="48375" y="0"/>
                  </a:cubicBez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9" name="Google Shape;1919;p57"/>
            <p:cNvSpPr/>
            <p:nvPr/>
          </p:nvSpPr>
          <p:spPr>
            <a:xfrm>
              <a:off x="4594500" y="3034450"/>
              <a:ext cx="399625" cy="152525"/>
            </a:xfrm>
            <a:custGeom>
              <a:avLst/>
              <a:gdLst/>
              <a:ahLst/>
              <a:cxnLst/>
              <a:rect l="l" t="t" r="r" b="b"/>
              <a:pathLst>
                <a:path w="15985" h="6101" extrusionOk="0">
                  <a:moveTo>
                    <a:pt x="3034" y="1"/>
                  </a:moveTo>
                  <a:cubicBezTo>
                    <a:pt x="1370" y="1"/>
                    <a:pt x="0" y="1371"/>
                    <a:pt x="0" y="3067"/>
                  </a:cubicBezTo>
                  <a:cubicBezTo>
                    <a:pt x="0" y="4730"/>
                    <a:pt x="1370" y="6100"/>
                    <a:pt x="3034" y="6100"/>
                  </a:cubicBezTo>
                  <a:lnTo>
                    <a:pt x="12918" y="6100"/>
                  </a:lnTo>
                  <a:cubicBezTo>
                    <a:pt x="14614" y="6100"/>
                    <a:pt x="15984" y="4730"/>
                    <a:pt x="15984" y="3067"/>
                  </a:cubicBezTo>
                  <a:cubicBezTo>
                    <a:pt x="15984" y="1371"/>
                    <a:pt x="14614" y="1"/>
                    <a:pt x="12918"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0" name="Google Shape;1920;p57"/>
            <p:cNvSpPr/>
            <p:nvPr/>
          </p:nvSpPr>
          <p:spPr>
            <a:xfrm>
              <a:off x="4594500" y="3615075"/>
              <a:ext cx="399625" cy="152525"/>
            </a:xfrm>
            <a:custGeom>
              <a:avLst/>
              <a:gdLst/>
              <a:ahLst/>
              <a:cxnLst/>
              <a:rect l="l" t="t" r="r" b="b"/>
              <a:pathLst>
                <a:path w="15985" h="6101" extrusionOk="0">
                  <a:moveTo>
                    <a:pt x="3034" y="1"/>
                  </a:moveTo>
                  <a:cubicBezTo>
                    <a:pt x="1370" y="1"/>
                    <a:pt x="0" y="1371"/>
                    <a:pt x="0" y="3035"/>
                  </a:cubicBezTo>
                  <a:cubicBezTo>
                    <a:pt x="0" y="4731"/>
                    <a:pt x="1370" y="6101"/>
                    <a:pt x="3034" y="6101"/>
                  </a:cubicBezTo>
                  <a:lnTo>
                    <a:pt x="12918" y="6101"/>
                  </a:lnTo>
                  <a:cubicBezTo>
                    <a:pt x="14614" y="6101"/>
                    <a:pt x="15984" y="4731"/>
                    <a:pt x="15984" y="3035"/>
                  </a:cubicBezTo>
                  <a:cubicBezTo>
                    <a:pt x="15984" y="1371"/>
                    <a:pt x="14614" y="1"/>
                    <a:pt x="12918"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1" name="Google Shape;1921;p57"/>
            <p:cNvSpPr/>
            <p:nvPr/>
          </p:nvSpPr>
          <p:spPr>
            <a:xfrm>
              <a:off x="4594500" y="4194900"/>
              <a:ext cx="399625" cy="153350"/>
            </a:xfrm>
            <a:custGeom>
              <a:avLst/>
              <a:gdLst/>
              <a:ahLst/>
              <a:cxnLst/>
              <a:rect l="l" t="t" r="r" b="b"/>
              <a:pathLst>
                <a:path w="15985" h="6134" extrusionOk="0">
                  <a:moveTo>
                    <a:pt x="3034" y="1"/>
                  </a:moveTo>
                  <a:cubicBezTo>
                    <a:pt x="1370" y="1"/>
                    <a:pt x="0" y="1371"/>
                    <a:pt x="0" y="3067"/>
                  </a:cubicBezTo>
                  <a:cubicBezTo>
                    <a:pt x="0" y="4763"/>
                    <a:pt x="1370" y="6133"/>
                    <a:pt x="3034" y="6133"/>
                  </a:cubicBezTo>
                  <a:lnTo>
                    <a:pt x="12918" y="6133"/>
                  </a:lnTo>
                  <a:cubicBezTo>
                    <a:pt x="14614" y="6133"/>
                    <a:pt x="15984" y="4763"/>
                    <a:pt x="15984" y="3067"/>
                  </a:cubicBezTo>
                  <a:cubicBezTo>
                    <a:pt x="15984" y="1371"/>
                    <a:pt x="14614" y="1"/>
                    <a:pt x="12918"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2" name="Google Shape;1922;p57"/>
            <p:cNvSpPr/>
            <p:nvPr/>
          </p:nvSpPr>
          <p:spPr>
            <a:xfrm>
              <a:off x="4594500" y="4775525"/>
              <a:ext cx="399625" cy="152525"/>
            </a:xfrm>
            <a:custGeom>
              <a:avLst/>
              <a:gdLst/>
              <a:ahLst/>
              <a:cxnLst/>
              <a:rect l="l" t="t" r="r" b="b"/>
              <a:pathLst>
                <a:path w="15985" h="6101" extrusionOk="0">
                  <a:moveTo>
                    <a:pt x="3034" y="1"/>
                  </a:moveTo>
                  <a:cubicBezTo>
                    <a:pt x="1370" y="1"/>
                    <a:pt x="0" y="1371"/>
                    <a:pt x="0" y="3067"/>
                  </a:cubicBezTo>
                  <a:cubicBezTo>
                    <a:pt x="0" y="4731"/>
                    <a:pt x="1370" y="6101"/>
                    <a:pt x="3034" y="6101"/>
                  </a:cubicBezTo>
                  <a:lnTo>
                    <a:pt x="12918" y="6101"/>
                  </a:lnTo>
                  <a:cubicBezTo>
                    <a:pt x="14614" y="6101"/>
                    <a:pt x="15984" y="4731"/>
                    <a:pt x="15984" y="3067"/>
                  </a:cubicBezTo>
                  <a:cubicBezTo>
                    <a:pt x="15984" y="1371"/>
                    <a:pt x="14614" y="1"/>
                    <a:pt x="12918"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83" name="Google Shape;2044;p57"/>
          <p:cNvSpPr/>
          <p:nvPr/>
        </p:nvSpPr>
        <p:spPr>
          <a:xfrm>
            <a:off x="4768549" y="2131256"/>
            <a:ext cx="238234" cy="238131"/>
          </a:xfrm>
          <a:custGeom>
            <a:avLst/>
            <a:gdLst/>
            <a:ahLst/>
            <a:cxnLst/>
            <a:rect l="l" t="t" r="r" b="b"/>
            <a:pathLst>
              <a:path w="10229" h="10229" extrusionOk="0">
                <a:moveTo>
                  <a:pt x="4203" y="1"/>
                </a:moveTo>
                <a:cubicBezTo>
                  <a:pt x="3803" y="1"/>
                  <a:pt x="3479" y="325"/>
                  <a:pt x="3479" y="727"/>
                </a:cubicBezTo>
                <a:lnTo>
                  <a:pt x="3479" y="2753"/>
                </a:lnTo>
                <a:cubicBezTo>
                  <a:pt x="3479" y="3153"/>
                  <a:pt x="3152" y="3480"/>
                  <a:pt x="2753" y="3480"/>
                </a:cubicBezTo>
                <a:lnTo>
                  <a:pt x="727" y="3480"/>
                </a:lnTo>
                <a:cubicBezTo>
                  <a:pt x="324" y="3480"/>
                  <a:pt x="0" y="3804"/>
                  <a:pt x="0" y="4203"/>
                </a:cubicBezTo>
                <a:lnTo>
                  <a:pt x="0" y="6026"/>
                </a:lnTo>
                <a:cubicBezTo>
                  <a:pt x="0" y="6426"/>
                  <a:pt x="324" y="6753"/>
                  <a:pt x="727" y="6753"/>
                </a:cubicBezTo>
                <a:lnTo>
                  <a:pt x="2753" y="6753"/>
                </a:lnTo>
                <a:cubicBezTo>
                  <a:pt x="3152" y="6753"/>
                  <a:pt x="3479" y="7077"/>
                  <a:pt x="3479" y="7476"/>
                </a:cubicBezTo>
                <a:lnTo>
                  <a:pt x="3479" y="9502"/>
                </a:lnTo>
                <a:cubicBezTo>
                  <a:pt x="3479" y="9905"/>
                  <a:pt x="3803" y="10229"/>
                  <a:pt x="4203" y="10229"/>
                </a:cubicBezTo>
                <a:lnTo>
                  <a:pt x="6026" y="10229"/>
                </a:lnTo>
                <a:cubicBezTo>
                  <a:pt x="6425" y="10229"/>
                  <a:pt x="6752" y="9905"/>
                  <a:pt x="6752" y="9502"/>
                </a:cubicBezTo>
                <a:lnTo>
                  <a:pt x="6752" y="7476"/>
                </a:lnTo>
                <a:cubicBezTo>
                  <a:pt x="6752" y="7077"/>
                  <a:pt x="7076" y="6753"/>
                  <a:pt x="7476" y="6753"/>
                </a:cubicBezTo>
                <a:lnTo>
                  <a:pt x="9505" y="6753"/>
                </a:lnTo>
                <a:cubicBezTo>
                  <a:pt x="9904" y="6753"/>
                  <a:pt x="10228" y="6426"/>
                  <a:pt x="10228" y="6026"/>
                </a:cubicBezTo>
                <a:lnTo>
                  <a:pt x="10228" y="4203"/>
                </a:lnTo>
                <a:cubicBezTo>
                  <a:pt x="10228" y="3804"/>
                  <a:pt x="9904" y="3480"/>
                  <a:pt x="9505" y="3480"/>
                </a:cubicBezTo>
                <a:lnTo>
                  <a:pt x="7476" y="3480"/>
                </a:lnTo>
                <a:cubicBezTo>
                  <a:pt x="7076" y="3480"/>
                  <a:pt x="6752" y="3153"/>
                  <a:pt x="6752" y="2753"/>
                </a:cubicBezTo>
                <a:lnTo>
                  <a:pt x="6752" y="727"/>
                </a:lnTo>
                <a:cubicBezTo>
                  <a:pt x="6752" y="325"/>
                  <a:pt x="6425" y="1"/>
                  <a:pt x="6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Picture 83"/>
          <p:cNvPicPr>
            <a:picLocks noChangeAspect="1"/>
          </p:cNvPicPr>
          <p:nvPr/>
        </p:nvPicPr>
        <p:blipFill>
          <a:blip r:embed="rId2"/>
          <a:stretch>
            <a:fillRect/>
          </a:stretch>
        </p:blipFill>
        <p:spPr>
          <a:xfrm>
            <a:off x="4192936" y="3716561"/>
            <a:ext cx="493819" cy="475529"/>
          </a:xfrm>
          <a:prstGeom prst="rect">
            <a:avLst/>
          </a:prstGeom>
        </p:spPr>
      </p:pic>
      <p:sp>
        <p:nvSpPr>
          <p:cNvPr id="86" name="TextBox 85"/>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10</a:t>
            </a:r>
            <a:endParaRPr lang="en-US" sz="1800" dirty="0">
              <a:cs typeface="A Zarghan Hadith" panose="02000400000000000000" pitchFamily="2" charset="-78"/>
            </a:endParaRPr>
          </a:p>
        </p:txBody>
      </p:sp>
      <p:pic>
        <p:nvPicPr>
          <p:cNvPr id="85" name="Picture 84"/>
          <p:cNvPicPr>
            <a:picLocks noChangeAspect="1"/>
          </p:cNvPicPr>
          <p:nvPr/>
        </p:nvPicPr>
        <p:blipFill rotWithShape="1">
          <a:blip r:embed="rId3">
            <a:extLst>
              <a:ext uri="{28A0092B-C50C-407E-A947-70E740481C1C}">
                <a14:useLocalDpi xmlns:a14="http://schemas.microsoft.com/office/drawing/2010/main" val="0"/>
              </a:ext>
            </a:extLst>
          </a:blip>
          <a:srcRect l="9318" r="11704"/>
          <a:stretch/>
        </p:blipFill>
        <p:spPr>
          <a:xfrm>
            <a:off x="528809" y="2626484"/>
            <a:ext cx="3553690" cy="2046121"/>
          </a:xfrm>
          <a:prstGeom prst="rect">
            <a:avLst/>
          </a:prstGeom>
          <a:ln>
            <a:noFill/>
          </a:ln>
          <a:effectLst>
            <a:softEdge rad="112500"/>
          </a:effectLst>
        </p:spPr>
      </p:pic>
    </p:spTree>
    <p:extLst>
      <p:ext uri="{BB962C8B-B14F-4D97-AF65-F5344CB8AC3E}">
        <p14:creationId xmlns:p14="http://schemas.microsoft.com/office/powerpoint/2010/main" val="10872964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Titr" panose="00000700000000000000" pitchFamily="2" charset="-78"/>
              </a:rPr>
              <a:t>اگزما</a:t>
            </a:r>
            <a:endParaRPr lang="en-US" dirty="0">
              <a:cs typeface="B Titr" panose="00000700000000000000" pitchFamily="2" charset="-78"/>
            </a:endParaRPr>
          </a:p>
        </p:txBody>
      </p:sp>
      <p:sp>
        <p:nvSpPr>
          <p:cNvPr id="3" name="Subtitle 2"/>
          <p:cNvSpPr>
            <a:spLocks noGrp="1"/>
          </p:cNvSpPr>
          <p:nvPr>
            <p:ph type="subTitle" idx="1"/>
          </p:nvPr>
        </p:nvSpPr>
        <p:spPr/>
        <p:txBody>
          <a:bodyPr/>
          <a:lstStyle/>
          <a:p>
            <a:r>
              <a:rPr lang="fa-IR" sz="1600" dirty="0" smtClean="0">
                <a:cs typeface="B Nazanin" panose="00000400000000000000" pitchFamily="2" charset="-78"/>
              </a:rPr>
              <a:t>اگزما </a:t>
            </a:r>
            <a:r>
              <a:rPr lang="fa-IR" sz="1600" dirty="0">
                <a:cs typeface="B Nazanin" panose="00000400000000000000" pitchFamily="2" charset="-78"/>
              </a:rPr>
              <a:t>(آماس پوست) شرایطی است که در آن پوست دچار خارش، قرمزی، التهاب و پوسته ریزی می‌شود.</a:t>
            </a:r>
            <a:endParaRPr lang="en-US" sz="16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54010" y="1245916"/>
            <a:ext cx="975445" cy="798645"/>
          </a:xfrm>
          <a:prstGeom prst="rect">
            <a:avLst/>
          </a:prstGeom>
        </p:spPr>
      </p:pic>
      <p:grpSp>
        <p:nvGrpSpPr>
          <p:cNvPr id="6" name="Google Shape;9779;p73"/>
          <p:cNvGrpSpPr/>
          <p:nvPr/>
        </p:nvGrpSpPr>
        <p:grpSpPr>
          <a:xfrm>
            <a:off x="8472982" y="2409584"/>
            <a:ext cx="407122" cy="315448"/>
            <a:chOff x="4875937" y="2468731"/>
            <a:chExt cx="407122" cy="315448"/>
          </a:xfrm>
        </p:grpSpPr>
        <p:sp>
          <p:nvSpPr>
            <p:cNvPr id="7" name="Google Shape;9780;p73"/>
            <p:cNvSpPr/>
            <p:nvPr/>
          </p:nvSpPr>
          <p:spPr>
            <a:xfrm>
              <a:off x="4876199" y="2482801"/>
              <a:ext cx="223041" cy="247380"/>
            </a:xfrm>
            <a:custGeom>
              <a:avLst/>
              <a:gdLst/>
              <a:ahLst/>
              <a:cxnLst/>
              <a:rect l="l" t="t" r="r" b="b"/>
              <a:pathLst>
                <a:path w="8513" h="9442" extrusionOk="0">
                  <a:moveTo>
                    <a:pt x="719" y="0"/>
                  </a:moveTo>
                  <a:cubicBezTo>
                    <a:pt x="317" y="0"/>
                    <a:pt x="0" y="317"/>
                    <a:pt x="0" y="719"/>
                  </a:cubicBezTo>
                  <a:lnTo>
                    <a:pt x="0" y="8723"/>
                  </a:lnTo>
                  <a:cubicBezTo>
                    <a:pt x="0" y="9126"/>
                    <a:pt x="317" y="9442"/>
                    <a:pt x="719" y="9442"/>
                  </a:cubicBezTo>
                  <a:lnTo>
                    <a:pt x="2483" y="9442"/>
                  </a:lnTo>
                  <a:cubicBezTo>
                    <a:pt x="2617" y="8570"/>
                    <a:pt x="3365" y="7918"/>
                    <a:pt x="4256" y="7918"/>
                  </a:cubicBezTo>
                  <a:cubicBezTo>
                    <a:pt x="5138" y="7918"/>
                    <a:pt x="5895" y="8570"/>
                    <a:pt x="6020" y="9442"/>
                  </a:cubicBezTo>
                  <a:lnTo>
                    <a:pt x="8512" y="9442"/>
                  </a:lnTo>
                  <a:lnTo>
                    <a:pt x="8512" y="719"/>
                  </a:lnTo>
                  <a:cubicBezTo>
                    <a:pt x="8512" y="326"/>
                    <a:pt x="8196" y="0"/>
                    <a:pt x="7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781;p73"/>
            <p:cNvSpPr/>
            <p:nvPr/>
          </p:nvSpPr>
          <p:spPr>
            <a:xfrm>
              <a:off x="5044456" y="2482801"/>
              <a:ext cx="54784" cy="247642"/>
            </a:xfrm>
            <a:custGeom>
              <a:avLst/>
              <a:gdLst/>
              <a:ahLst/>
              <a:cxnLst/>
              <a:rect l="l" t="t" r="r" b="b"/>
              <a:pathLst>
                <a:path w="2091" h="9452" extrusionOk="0">
                  <a:moveTo>
                    <a:pt x="0" y="0"/>
                  </a:moveTo>
                  <a:cubicBezTo>
                    <a:pt x="403" y="0"/>
                    <a:pt x="719" y="317"/>
                    <a:pt x="719" y="719"/>
                  </a:cubicBezTo>
                  <a:lnTo>
                    <a:pt x="719" y="9451"/>
                  </a:lnTo>
                  <a:lnTo>
                    <a:pt x="2081" y="9451"/>
                  </a:lnTo>
                  <a:lnTo>
                    <a:pt x="2081" y="719"/>
                  </a:lnTo>
                  <a:cubicBezTo>
                    <a:pt x="2090" y="326"/>
                    <a:pt x="1764" y="0"/>
                    <a:pt x="1362" y="0"/>
                  </a:cubicBezTo>
                  <a:close/>
                </a:path>
              </a:pathLst>
            </a:custGeom>
            <a:solidFill>
              <a:srgbClr val="DFE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782;p73"/>
            <p:cNvSpPr/>
            <p:nvPr/>
          </p:nvSpPr>
          <p:spPr>
            <a:xfrm>
              <a:off x="5099214" y="2530249"/>
              <a:ext cx="183845" cy="200194"/>
            </a:xfrm>
            <a:custGeom>
              <a:avLst/>
              <a:gdLst/>
              <a:ahLst/>
              <a:cxnLst/>
              <a:rect l="l" t="t" r="r" b="b"/>
              <a:pathLst>
                <a:path w="7017" h="7641" extrusionOk="0">
                  <a:moveTo>
                    <a:pt x="0" y="1"/>
                  </a:moveTo>
                  <a:lnTo>
                    <a:pt x="0" y="7640"/>
                  </a:lnTo>
                  <a:lnTo>
                    <a:pt x="1467" y="7640"/>
                  </a:lnTo>
                  <a:cubicBezTo>
                    <a:pt x="1601" y="6759"/>
                    <a:pt x="2349" y="6116"/>
                    <a:pt x="3240" y="6116"/>
                  </a:cubicBezTo>
                  <a:cubicBezTo>
                    <a:pt x="4122" y="6116"/>
                    <a:pt x="4879" y="6759"/>
                    <a:pt x="5004" y="7640"/>
                  </a:cubicBezTo>
                  <a:lnTo>
                    <a:pt x="6298" y="7640"/>
                  </a:lnTo>
                  <a:cubicBezTo>
                    <a:pt x="6691" y="7640"/>
                    <a:pt x="7017" y="7315"/>
                    <a:pt x="7017" y="6922"/>
                  </a:cubicBezTo>
                  <a:lnTo>
                    <a:pt x="7017" y="3375"/>
                  </a:lnTo>
                  <a:cubicBezTo>
                    <a:pt x="7007" y="3126"/>
                    <a:pt x="6921" y="2877"/>
                    <a:pt x="6748" y="2694"/>
                  </a:cubicBezTo>
                  <a:lnTo>
                    <a:pt x="4649" y="346"/>
                  </a:lnTo>
                  <a:cubicBezTo>
                    <a:pt x="4457" y="126"/>
                    <a:pt x="4179"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783;p73"/>
            <p:cNvSpPr/>
            <p:nvPr/>
          </p:nvSpPr>
          <p:spPr>
            <a:xfrm>
              <a:off x="5169770" y="2530249"/>
              <a:ext cx="113289" cy="200194"/>
            </a:xfrm>
            <a:custGeom>
              <a:avLst/>
              <a:gdLst/>
              <a:ahLst/>
              <a:cxnLst/>
              <a:rect l="l" t="t" r="r" b="b"/>
              <a:pathLst>
                <a:path w="4324" h="7641" extrusionOk="0">
                  <a:moveTo>
                    <a:pt x="33" y="0"/>
                  </a:moveTo>
                  <a:cubicBezTo>
                    <a:pt x="22" y="0"/>
                    <a:pt x="11" y="1"/>
                    <a:pt x="1" y="1"/>
                  </a:cubicBezTo>
                  <a:lnTo>
                    <a:pt x="64" y="1"/>
                  </a:lnTo>
                  <a:cubicBezTo>
                    <a:pt x="54" y="1"/>
                    <a:pt x="43" y="0"/>
                    <a:pt x="33" y="0"/>
                  </a:cubicBezTo>
                  <a:close/>
                  <a:moveTo>
                    <a:pt x="64" y="1"/>
                  </a:moveTo>
                  <a:lnTo>
                    <a:pt x="64" y="1"/>
                  </a:lnTo>
                  <a:cubicBezTo>
                    <a:pt x="337" y="10"/>
                    <a:pt x="590" y="132"/>
                    <a:pt x="767" y="336"/>
                  </a:cubicBezTo>
                  <a:lnTo>
                    <a:pt x="1189" y="816"/>
                  </a:lnTo>
                  <a:lnTo>
                    <a:pt x="1851" y="1554"/>
                  </a:lnTo>
                  <a:lnTo>
                    <a:pt x="2867" y="2694"/>
                  </a:lnTo>
                  <a:cubicBezTo>
                    <a:pt x="3039" y="2877"/>
                    <a:pt x="3135" y="3126"/>
                    <a:pt x="3135" y="3375"/>
                  </a:cubicBezTo>
                  <a:lnTo>
                    <a:pt x="3135" y="6922"/>
                  </a:lnTo>
                  <a:cubicBezTo>
                    <a:pt x="3135" y="7315"/>
                    <a:pt x="2809" y="7640"/>
                    <a:pt x="2416" y="7640"/>
                  </a:cubicBezTo>
                  <a:lnTo>
                    <a:pt x="3605" y="7640"/>
                  </a:lnTo>
                  <a:cubicBezTo>
                    <a:pt x="3998" y="7640"/>
                    <a:pt x="4324" y="7315"/>
                    <a:pt x="4324" y="6922"/>
                  </a:cubicBezTo>
                  <a:lnTo>
                    <a:pt x="4324" y="3375"/>
                  </a:lnTo>
                  <a:cubicBezTo>
                    <a:pt x="4314" y="3126"/>
                    <a:pt x="4218" y="2877"/>
                    <a:pt x="4055" y="2694"/>
                  </a:cubicBezTo>
                  <a:lnTo>
                    <a:pt x="3039" y="1554"/>
                  </a:lnTo>
                  <a:lnTo>
                    <a:pt x="2378" y="816"/>
                  </a:lnTo>
                  <a:lnTo>
                    <a:pt x="1956" y="336"/>
                  </a:lnTo>
                  <a:cubicBezTo>
                    <a:pt x="1755" y="126"/>
                    <a:pt x="1486" y="1"/>
                    <a:pt x="1189" y="1"/>
                  </a:cubicBezTo>
                  <a:close/>
                </a:path>
              </a:pathLst>
            </a:custGeom>
            <a:solidFill>
              <a:srgbClr val="DFE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784;p73"/>
            <p:cNvSpPr/>
            <p:nvPr/>
          </p:nvSpPr>
          <p:spPr>
            <a:xfrm>
              <a:off x="5141396" y="2560405"/>
              <a:ext cx="75115" cy="69849"/>
            </a:xfrm>
            <a:custGeom>
              <a:avLst/>
              <a:gdLst/>
              <a:ahLst/>
              <a:cxnLst/>
              <a:rect l="l" t="t" r="r" b="b"/>
              <a:pathLst>
                <a:path w="2867" h="2666" extrusionOk="0">
                  <a:moveTo>
                    <a:pt x="355" y="0"/>
                  </a:moveTo>
                  <a:cubicBezTo>
                    <a:pt x="163" y="0"/>
                    <a:pt x="0" y="154"/>
                    <a:pt x="10" y="345"/>
                  </a:cubicBezTo>
                  <a:lnTo>
                    <a:pt x="10" y="2320"/>
                  </a:lnTo>
                  <a:cubicBezTo>
                    <a:pt x="1" y="2506"/>
                    <a:pt x="154" y="2665"/>
                    <a:pt x="339" y="2665"/>
                  </a:cubicBezTo>
                  <a:cubicBezTo>
                    <a:pt x="344" y="2665"/>
                    <a:pt x="350" y="2665"/>
                    <a:pt x="355" y="2665"/>
                  </a:cubicBezTo>
                  <a:lnTo>
                    <a:pt x="2521" y="2665"/>
                  </a:lnTo>
                  <a:cubicBezTo>
                    <a:pt x="2713" y="2665"/>
                    <a:pt x="2866" y="2512"/>
                    <a:pt x="2866" y="2329"/>
                  </a:cubicBezTo>
                  <a:lnTo>
                    <a:pt x="2866" y="1572"/>
                  </a:lnTo>
                  <a:cubicBezTo>
                    <a:pt x="2866" y="1486"/>
                    <a:pt x="2838" y="1409"/>
                    <a:pt x="2790" y="1342"/>
                  </a:cubicBezTo>
                  <a:lnTo>
                    <a:pt x="1735" y="125"/>
                  </a:lnTo>
                  <a:cubicBezTo>
                    <a:pt x="1668" y="48"/>
                    <a:pt x="1572" y="0"/>
                    <a:pt x="1477"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85;p73"/>
            <p:cNvSpPr/>
            <p:nvPr/>
          </p:nvSpPr>
          <p:spPr>
            <a:xfrm>
              <a:off x="5128846" y="2512669"/>
              <a:ext cx="62042" cy="17606"/>
            </a:xfrm>
            <a:custGeom>
              <a:avLst/>
              <a:gdLst/>
              <a:ahLst/>
              <a:cxnLst/>
              <a:rect l="l" t="t" r="r" b="b"/>
              <a:pathLst>
                <a:path w="2368" h="672" extrusionOk="0">
                  <a:moveTo>
                    <a:pt x="288" y="1"/>
                  </a:moveTo>
                  <a:cubicBezTo>
                    <a:pt x="125" y="1"/>
                    <a:pt x="0" y="126"/>
                    <a:pt x="0" y="289"/>
                  </a:cubicBezTo>
                  <a:lnTo>
                    <a:pt x="0" y="672"/>
                  </a:lnTo>
                  <a:lnTo>
                    <a:pt x="2368" y="672"/>
                  </a:lnTo>
                  <a:lnTo>
                    <a:pt x="2368" y="289"/>
                  </a:lnTo>
                  <a:cubicBezTo>
                    <a:pt x="2368" y="126"/>
                    <a:pt x="2243" y="1"/>
                    <a:pt x="2080"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86;p73"/>
            <p:cNvSpPr/>
            <p:nvPr/>
          </p:nvSpPr>
          <p:spPr>
            <a:xfrm>
              <a:off x="5135867" y="2468731"/>
              <a:ext cx="47998" cy="43728"/>
            </a:xfrm>
            <a:custGeom>
              <a:avLst/>
              <a:gdLst/>
              <a:ahLst/>
              <a:cxnLst/>
              <a:rect l="l" t="t" r="r" b="b"/>
              <a:pathLst>
                <a:path w="1832" h="1669" extrusionOk="0">
                  <a:moveTo>
                    <a:pt x="892" y="1"/>
                  </a:moveTo>
                  <a:cubicBezTo>
                    <a:pt x="403" y="1"/>
                    <a:pt x="1" y="403"/>
                    <a:pt x="1" y="892"/>
                  </a:cubicBezTo>
                  <a:lnTo>
                    <a:pt x="1" y="1668"/>
                  </a:lnTo>
                  <a:lnTo>
                    <a:pt x="1831" y="1668"/>
                  </a:lnTo>
                  <a:lnTo>
                    <a:pt x="1831" y="892"/>
                  </a:lnTo>
                  <a:cubicBezTo>
                    <a:pt x="1831" y="403"/>
                    <a:pt x="1438" y="1"/>
                    <a:pt x="95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87;p73"/>
            <p:cNvSpPr/>
            <p:nvPr/>
          </p:nvSpPr>
          <p:spPr>
            <a:xfrm>
              <a:off x="5150697" y="2468731"/>
              <a:ext cx="33405" cy="43728"/>
            </a:xfrm>
            <a:custGeom>
              <a:avLst/>
              <a:gdLst/>
              <a:ahLst/>
              <a:cxnLst/>
              <a:rect l="l" t="t" r="r" b="b"/>
              <a:pathLst>
                <a:path w="1275" h="1669" extrusionOk="0">
                  <a:moveTo>
                    <a:pt x="355" y="1"/>
                  </a:moveTo>
                  <a:cubicBezTo>
                    <a:pt x="230" y="1"/>
                    <a:pt x="115" y="20"/>
                    <a:pt x="0" y="68"/>
                  </a:cubicBezTo>
                  <a:cubicBezTo>
                    <a:pt x="345" y="211"/>
                    <a:pt x="575" y="547"/>
                    <a:pt x="575" y="911"/>
                  </a:cubicBezTo>
                  <a:lnTo>
                    <a:pt x="575" y="1668"/>
                  </a:lnTo>
                  <a:lnTo>
                    <a:pt x="1275" y="1668"/>
                  </a:lnTo>
                  <a:lnTo>
                    <a:pt x="1275" y="911"/>
                  </a:lnTo>
                  <a:cubicBezTo>
                    <a:pt x="1265" y="403"/>
                    <a:pt x="853" y="1"/>
                    <a:pt x="355"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88;p73"/>
            <p:cNvSpPr/>
            <p:nvPr/>
          </p:nvSpPr>
          <p:spPr>
            <a:xfrm>
              <a:off x="4924905" y="2690488"/>
              <a:ext cx="109778" cy="93691"/>
            </a:xfrm>
            <a:custGeom>
              <a:avLst/>
              <a:gdLst/>
              <a:ahLst/>
              <a:cxnLst/>
              <a:rect l="l" t="t" r="r" b="b"/>
              <a:pathLst>
                <a:path w="4190" h="3576" extrusionOk="0">
                  <a:moveTo>
                    <a:pt x="2397" y="0"/>
                  </a:moveTo>
                  <a:cubicBezTo>
                    <a:pt x="796" y="0"/>
                    <a:pt x="1" y="1917"/>
                    <a:pt x="1122" y="3049"/>
                  </a:cubicBezTo>
                  <a:cubicBezTo>
                    <a:pt x="1486" y="3412"/>
                    <a:pt x="1935" y="3575"/>
                    <a:pt x="2375" y="3575"/>
                  </a:cubicBezTo>
                  <a:cubicBezTo>
                    <a:pt x="3292" y="3575"/>
                    <a:pt x="4174" y="2868"/>
                    <a:pt x="4180" y="1793"/>
                  </a:cubicBezTo>
                  <a:cubicBezTo>
                    <a:pt x="4190" y="806"/>
                    <a:pt x="3384" y="0"/>
                    <a:pt x="2397"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89;p73"/>
            <p:cNvSpPr/>
            <p:nvPr/>
          </p:nvSpPr>
          <p:spPr>
            <a:xfrm>
              <a:off x="4949533" y="2697772"/>
              <a:ext cx="93691" cy="86303"/>
            </a:xfrm>
            <a:custGeom>
              <a:avLst/>
              <a:gdLst/>
              <a:ahLst/>
              <a:cxnLst/>
              <a:rect l="l" t="t" r="r" b="b"/>
              <a:pathLst>
                <a:path w="3576" h="3294" extrusionOk="0">
                  <a:moveTo>
                    <a:pt x="2464" y="0"/>
                  </a:moveTo>
                  <a:cubicBezTo>
                    <a:pt x="3294" y="1300"/>
                    <a:pt x="2243" y="2766"/>
                    <a:pt x="964" y="2766"/>
                  </a:cubicBezTo>
                  <a:cubicBezTo>
                    <a:pt x="648" y="2766"/>
                    <a:pt x="319" y="2676"/>
                    <a:pt x="0" y="2473"/>
                  </a:cubicBezTo>
                  <a:lnTo>
                    <a:pt x="0" y="2473"/>
                  </a:lnTo>
                  <a:cubicBezTo>
                    <a:pt x="345" y="3012"/>
                    <a:pt x="920" y="3294"/>
                    <a:pt x="1503" y="3294"/>
                  </a:cubicBezTo>
                  <a:cubicBezTo>
                    <a:pt x="1956" y="3294"/>
                    <a:pt x="2414" y="3123"/>
                    <a:pt x="2770" y="2771"/>
                  </a:cubicBezTo>
                  <a:cubicBezTo>
                    <a:pt x="3576" y="1965"/>
                    <a:pt x="3432" y="614"/>
                    <a:pt x="247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790;p73"/>
            <p:cNvSpPr/>
            <p:nvPr/>
          </p:nvSpPr>
          <p:spPr>
            <a:xfrm>
              <a:off x="4961087" y="2717605"/>
              <a:ext cx="46479" cy="39824"/>
            </a:xfrm>
            <a:custGeom>
              <a:avLst/>
              <a:gdLst/>
              <a:ahLst/>
              <a:cxnLst/>
              <a:rect l="l" t="t" r="r" b="b"/>
              <a:pathLst>
                <a:path w="1774" h="1520" extrusionOk="0">
                  <a:moveTo>
                    <a:pt x="1016" y="1"/>
                  </a:moveTo>
                  <a:cubicBezTo>
                    <a:pt x="336" y="1"/>
                    <a:pt x="0" y="815"/>
                    <a:pt x="470" y="1295"/>
                  </a:cubicBezTo>
                  <a:cubicBezTo>
                    <a:pt x="625" y="1450"/>
                    <a:pt x="817" y="1520"/>
                    <a:pt x="1005" y="1520"/>
                  </a:cubicBezTo>
                  <a:cubicBezTo>
                    <a:pt x="1397" y="1520"/>
                    <a:pt x="1773" y="1218"/>
                    <a:pt x="1773" y="758"/>
                  </a:cubicBezTo>
                  <a:cubicBezTo>
                    <a:pt x="1773" y="336"/>
                    <a:pt x="1428" y="1"/>
                    <a:pt x="1016" y="1"/>
                  </a:cubicBezTo>
                  <a:close/>
                </a:path>
              </a:pathLst>
            </a:custGeom>
            <a:solidFill>
              <a:srgbClr val="D5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91;p73"/>
            <p:cNvSpPr/>
            <p:nvPr/>
          </p:nvSpPr>
          <p:spPr>
            <a:xfrm>
              <a:off x="5121300" y="2690488"/>
              <a:ext cx="109516" cy="93691"/>
            </a:xfrm>
            <a:custGeom>
              <a:avLst/>
              <a:gdLst/>
              <a:ahLst/>
              <a:cxnLst/>
              <a:rect l="l" t="t" r="r" b="b"/>
              <a:pathLst>
                <a:path w="4180" h="3576" extrusionOk="0">
                  <a:moveTo>
                    <a:pt x="2387" y="0"/>
                  </a:moveTo>
                  <a:cubicBezTo>
                    <a:pt x="796" y="0"/>
                    <a:pt x="1" y="1917"/>
                    <a:pt x="1122" y="3049"/>
                  </a:cubicBezTo>
                  <a:cubicBezTo>
                    <a:pt x="1486" y="3412"/>
                    <a:pt x="1934" y="3575"/>
                    <a:pt x="2375" y="3575"/>
                  </a:cubicBezTo>
                  <a:cubicBezTo>
                    <a:pt x="3292" y="3575"/>
                    <a:pt x="4173" y="2868"/>
                    <a:pt x="4180" y="1793"/>
                  </a:cubicBezTo>
                  <a:cubicBezTo>
                    <a:pt x="4180" y="806"/>
                    <a:pt x="3384" y="0"/>
                    <a:pt x="2387"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92;p73"/>
            <p:cNvSpPr/>
            <p:nvPr/>
          </p:nvSpPr>
          <p:spPr>
            <a:xfrm>
              <a:off x="5144409" y="2697772"/>
              <a:ext cx="93691" cy="86303"/>
            </a:xfrm>
            <a:custGeom>
              <a:avLst/>
              <a:gdLst/>
              <a:ahLst/>
              <a:cxnLst/>
              <a:rect l="l" t="t" r="r" b="b"/>
              <a:pathLst>
                <a:path w="3576" h="3294" extrusionOk="0">
                  <a:moveTo>
                    <a:pt x="2483" y="0"/>
                  </a:moveTo>
                  <a:cubicBezTo>
                    <a:pt x="2934" y="710"/>
                    <a:pt x="2838" y="1639"/>
                    <a:pt x="2234" y="2234"/>
                  </a:cubicBezTo>
                  <a:cubicBezTo>
                    <a:pt x="1890" y="2583"/>
                    <a:pt x="1434" y="2762"/>
                    <a:pt x="973" y="2762"/>
                  </a:cubicBezTo>
                  <a:cubicBezTo>
                    <a:pt x="638" y="2762"/>
                    <a:pt x="299" y="2667"/>
                    <a:pt x="0" y="2473"/>
                  </a:cubicBezTo>
                  <a:lnTo>
                    <a:pt x="0" y="2473"/>
                  </a:lnTo>
                  <a:cubicBezTo>
                    <a:pt x="345" y="3012"/>
                    <a:pt x="924" y="3294"/>
                    <a:pt x="1507" y="3294"/>
                  </a:cubicBezTo>
                  <a:cubicBezTo>
                    <a:pt x="1961" y="3294"/>
                    <a:pt x="2418" y="3123"/>
                    <a:pt x="2771" y="2771"/>
                  </a:cubicBezTo>
                  <a:cubicBezTo>
                    <a:pt x="3576" y="1965"/>
                    <a:pt x="3432" y="623"/>
                    <a:pt x="248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793;p73"/>
            <p:cNvSpPr/>
            <p:nvPr/>
          </p:nvSpPr>
          <p:spPr>
            <a:xfrm>
              <a:off x="5157220" y="2717605"/>
              <a:ext cx="46741" cy="39824"/>
            </a:xfrm>
            <a:custGeom>
              <a:avLst/>
              <a:gdLst/>
              <a:ahLst/>
              <a:cxnLst/>
              <a:rect l="l" t="t" r="r" b="b"/>
              <a:pathLst>
                <a:path w="1784" h="1520" extrusionOk="0">
                  <a:moveTo>
                    <a:pt x="1016" y="1"/>
                  </a:moveTo>
                  <a:cubicBezTo>
                    <a:pt x="345" y="1"/>
                    <a:pt x="0" y="815"/>
                    <a:pt x="480" y="1295"/>
                  </a:cubicBezTo>
                  <a:cubicBezTo>
                    <a:pt x="635" y="1450"/>
                    <a:pt x="827" y="1520"/>
                    <a:pt x="1015" y="1520"/>
                  </a:cubicBezTo>
                  <a:cubicBezTo>
                    <a:pt x="1407" y="1520"/>
                    <a:pt x="1783" y="1218"/>
                    <a:pt x="1783" y="758"/>
                  </a:cubicBezTo>
                  <a:cubicBezTo>
                    <a:pt x="1783" y="336"/>
                    <a:pt x="1438" y="1"/>
                    <a:pt x="1016" y="1"/>
                  </a:cubicBezTo>
                  <a:close/>
                </a:path>
              </a:pathLst>
            </a:custGeom>
            <a:solidFill>
              <a:srgbClr val="D5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794;p73"/>
            <p:cNvSpPr/>
            <p:nvPr/>
          </p:nvSpPr>
          <p:spPr>
            <a:xfrm>
              <a:off x="4936223" y="2525245"/>
              <a:ext cx="102730" cy="102494"/>
            </a:xfrm>
            <a:custGeom>
              <a:avLst/>
              <a:gdLst/>
              <a:ahLst/>
              <a:cxnLst/>
              <a:rect l="l" t="t" r="r" b="b"/>
              <a:pathLst>
                <a:path w="3921" h="3912" extrusionOk="0">
                  <a:moveTo>
                    <a:pt x="1678" y="0"/>
                  </a:moveTo>
                  <a:cubicBezTo>
                    <a:pt x="1476" y="0"/>
                    <a:pt x="1313" y="154"/>
                    <a:pt x="1313" y="355"/>
                  </a:cubicBezTo>
                  <a:lnTo>
                    <a:pt x="1313" y="1304"/>
                  </a:lnTo>
                  <a:lnTo>
                    <a:pt x="364" y="1304"/>
                  </a:lnTo>
                  <a:cubicBezTo>
                    <a:pt x="163" y="1304"/>
                    <a:pt x="0" y="1467"/>
                    <a:pt x="0" y="1668"/>
                  </a:cubicBezTo>
                  <a:lnTo>
                    <a:pt x="0" y="2234"/>
                  </a:lnTo>
                  <a:cubicBezTo>
                    <a:pt x="0" y="2425"/>
                    <a:pt x="163" y="2598"/>
                    <a:pt x="364" y="2598"/>
                  </a:cubicBezTo>
                  <a:lnTo>
                    <a:pt x="1304" y="2598"/>
                  </a:lnTo>
                  <a:lnTo>
                    <a:pt x="1304" y="3547"/>
                  </a:lnTo>
                  <a:cubicBezTo>
                    <a:pt x="1304" y="3748"/>
                    <a:pt x="1467" y="3911"/>
                    <a:pt x="1678" y="3911"/>
                  </a:cubicBezTo>
                  <a:lnTo>
                    <a:pt x="2234" y="3911"/>
                  </a:lnTo>
                  <a:cubicBezTo>
                    <a:pt x="2435" y="3911"/>
                    <a:pt x="2607" y="3748"/>
                    <a:pt x="2598" y="3547"/>
                  </a:cubicBezTo>
                  <a:lnTo>
                    <a:pt x="2598" y="2598"/>
                  </a:lnTo>
                  <a:lnTo>
                    <a:pt x="3547" y="2598"/>
                  </a:lnTo>
                  <a:cubicBezTo>
                    <a:pt x="3552" y="2598"/>
                    <a:pt x="3557" y="2598"/>
                    <a:pt x="3563" y="2598"/>
                  </a:cubicBezTo>
                  <a:cubicBezTo>
                    <a:pt x="3757" y="2598"/>
                    <a:pt x="3920" y="2430"/>
                    <a:pt x="3911" y="2234"/>
                  </a:cubicBezTo>
                  <a:lnTo>
                    <a:pt x="3911" y="1668"/>
                  </a:lnTo>
                  <a:cubicBezTo>
                    <a:pt x="3911" y="1467"/>
                    <a:pt x="3748" y="1304"/>
                    <a:pt x="3556" y="1304"/>
                  </a:cubicBezTo>
                  <a:lnTo>
                    <a:pt x="2607" y="1304"/>
                  </a:lnTo>
                  <a:lnTo>
                    <a:pt x="2607" y="355"/>
                  </a:lnTo>
                  <a:cubicBezTo>
                    <a:pt x="2607" y="154"/>
                    <a:pt x="2435" y="0"/>
                    <a:pt x="224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95;p73"/>
            <p:cNvSpPr/>
            <p:nvPr/>
          </p:nvSpPr>
          <p:spPr>
            <a:xfrm>
              <a:off x="5098952" y="2670890"/>
              <a:ext cx="183872" cy="59815"/>
            </a:xfrm>
            <a:custGeom>
              <a:avLst/>
              <a:gdLst/>
              <a:ahLst/>
              <a:cxnLst/>
              <a:rect l="l" t="t" r="r" b="b"/>
              <a:pathLst>
                <a:path w="7018" h="2283" extrusionOk="0">
                  <a:moveTo>
                    <a:pt x="1" y="1"/>
                  </a:moveTo>
                  <a:lnTo>
                    <a:pt x="1" y="2282"/>
                  </a:lnTo>
                  <a:lnTo>
                    <a:pt x="1467" y="2282"/>
                  </a:lnTo>
                  <a:cubicBezTo>
                    <a:pt x="1601" y="1400"/>
                    <a:pt x="2359" y="748"/>
                    <a:pt x="3240" y="748"/>
                  </a:cubicBezTo>
                  <a:cubicBezTo>
                    <a:pt x="3247" y="748"/>
                    <a:pt x="3253" y="748"/>
                    <a:pt x="3260" y="748"/>
                  </a:cubicBezTo>
                  <a:cubicBezTo>
                    <a:pt x="4143" y="748"/>
                    <a:pt x="4880" y="1397"/>
                    <a:pt x="5014" y="2272"/>
                  </a:cubicBezTo>
                  <a:lnTo>
                    <a:pt x="6298" y="2272"/>
                  </a:lnTo>
                  <a:cubicBezTo>
                    <a:pt x="6691" y="2272"/>
                    <a:pt x="7017" y="1947"/>
                    <a:pt x="7017" y="1554"/>
                  </a:cubicBezTo>
                  <a:lnTo>
                    <a:pt x="7017"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96;p73"/>
            <p:cNvSpPr/>
            <p:nvPr/>
          </p:nvSpPr>
          <p:spPr>
            <a:xfrm>
              <a:off x="5233069" y="2670890"/>
              <a:ext cx="49990" cy="59553"/>
            </a:xfrm>
            <a:custGeom>
              <a:avLst/>
              <a:gdLst/>
              <a:ahLst/>
              <a:cxnLst/>
              <a:rect l="l" t="t" r="r" b="b"/>
              <a:pathLst>
                <a:path w="1908" h="2273" extrusionOk="0">
                  <a:moveTo>
                    <a:pt x="719" y="1"/>
                  </a:moveTo>
                  <a:lnTo>
                    <a:pt x="719" y="1554"/>
                  </a:lnTo>
                  <a:cubicBezTo>
                    <a:pt x="719" y="1947"/>
                    <a:pt x="393" y="2272"/>
                    <a:pt x="0" y="2272"/>
                  </a:cubicBezTo>
                  <a:lnTo>
                    <a:pt x="1189" y="2272"/>
                  </a:lnTo>
                  <a:cubicBezTo>
                    <a:pt x="1582" y="2272"/>
                    <a:pt x="1908" y="1947"/>
                    <a:pt x="1908" y="1554"/>
                  </a:cubicBezTo>
                  <a:lnTo>
                    <a:pt x="1908"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97;p73"/>
            <p:cNvSpPr/>
            <p:nvPr/>
          </p:nvSpPr>
          <p:spPr>
            <a:xfrm>
              <a:off x="4875937" y="2670655"/>
              <a:ext cx="223303" cy="59788"/>
            </a:xfrm>
            <a:custGeom>
              <a:avLst/>
              <a:gdLst/>
              <a:ahLst/>
              <a:cxnLst/>
              <a:rect l="l" t="t" r="r" b="b"/>
              <a:pathLst>
                <a:path w="8523" h="2282" extrusionOk="0">
                  <a:moveTo>
                    <a:pt x="1" y="0"/>
                  </a:moveTo>
                  <a:lnTo>
                    <a:pt x="1" y="1553"/>
                  </a:lnTo>
                  <a:cubicBezTo>
                    <a:pt x="1" y="1956"/>
                    <a:pt x="327" y="2281"/>
                    <a:pt x="720" y="2281"/>
                  </a:cubicBezTo>
                  <a:lnTo>
                    <a:pt x="2493" y="2281"/>
                  </a:lnTo>
                  <a:cubicBezTo>
                    <a:pt x="2627" y="1409"/>
                    <a:pt x="3375" y="757"/>
                    <a:pt x="4257" y="757"/>
                  </a:cubicBezTo>
                  <a:cubicBezTo>
                    <a:pt x="5148" y="757"/>
                    <a:pt x="5896" y="1409"/>
                    <a:pt x="6030" y="2281"/>
                  </a:cubicBezTo>
                  <a:lnTo>
                    <a:pt x="8522" y="2281"/>
                  </a:lnTo>
                  <a:lnTo>
                    <a:pt x="852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798;p73"/>
            <p:cNvSpPr/>
            <p:nvPr/>
          </p:nvSpPr>
          <p:spPr>
            <a:xfrm>
              <a:off x="5063529" y="2670890"/>
              <a:ext cx="35711" cy="59815"/>
            </a:xfrm>
            <a:custGeom>
              <a:avLst/>
              <a:gdLst/>
              <a:ahLst/>
              <a:cxnLst/>
              <a:rect l="l" t="t" r="r" b="b"/>
              <a:pathLst>
                <a:path w="1363" h="2283" extrusionOk="0">
                  <a:moveTo>
                    <a:pt x="1" y="1"/>
                  </a:moveTo>
                  <a:lnTo>
                    <a:pt x="1" y="2282"/>
                  </a:lnTo>
                  <a:lnTo>
                    <a:pt x="1362" y="2282"/>
                  </a:lnTo>
                  <a:lnTo>
                    <a:pt x="1362"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7437;p69"/>
          <p:cNvGrpSpPr/>
          <p:nvPr/>
        </p:nvGrpSpPr>
        <p:grpSpPr>
          <a:xfrm>
            <a:off x="2362696" y="3597731"/>
            <a:ext cx="5315841" cy="884474"/>
            <a:chOff x="2925871" y="2837181"/>
            <a:chExt cx="2132746" cy="348002"/>
          </a:xfrm>
        </p:grpSpPr>
        <p:grpSp>
          <p:nvGrpSpPr>
            <p:cNvPr id="27" name="Google Shape;7438;p69"/>
            <p:cNvGrpSpPr/>
            <p:nvPr/>
          </p:nvGrpSpPr>
          <p:grpSpPr>
            <a:xfrm>
              <a:off x="2925871" y="2837181"/>
              <a:ext cx="2132746" cy="348002"/>
              <a:chOff x="2925871" y="2837181"/>
              <a:chExt cx="2132746" cy="348002"/>
            </a:xfrm>
          </p:grpSpPr>
          <p:sp>
            <p:nvSpPr>
              <p:cNvPr id="33" name="Google Shape;7439;p69"/>
              <p:cNvSpPr/>
              <p:nvPr/>
            </p:nvSpPr>
            <p:spPr>
              <a:xfrm>
                <a:off x="2986196" y="2942669"/>
                <a:ext cx="175871" cy="137053"/>
              </a:xfrm>
              <a:custGeom>
                <a:avLst/>
                <a:gdLst/>
                <a:ahLst/>
                <a:cxnLst/>
                <a:rect l="l" t="t" r="r" b="b"/>
                <a:pathLst>
                  <a:path w="6959" h="5423" extrusionOk="0">
                    <a:moveTo>
                      <a:pt x="0" y="0"/>
                    </a:moveTo>
                    <a:lnTo>
                      <a:pt x="0" y="5422"/>
                    </a:lnTo>
                    <a:lnTo>
                      <a:pt x="6959" y="5422"/>
                    </a:lnTo>
                    <a:lnTo>
                      <a:pt x="6959" y="0"/>
                    </a:ln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40;p69"/>
              <p:cNvSpPr/>
              <p:nvPr/>
            </p:nvSpPr>
            <p:spPr>
              <a:xfrm>
                <a:off x="4537776" y="3000366"/>
                <a:ext cx="520841" cy="21633"/>
              </a:xfrm>
              <a:custGeom>
                <a:avLst/>
                <a:gdLst/>
                <a:ahLst/>
                <a:cxnLst/>
                <a:rect l="l" t="t" r="r" b="b"/>
                <a:pathLst>
                  <a:path w="20609" h="856" extrusionOk="0">
                    <a:moveTo>
                      <a:pt x="0" y="0"/>
                    </a:moveTo>
                    <a:lnTo>
                      <a:pt x="0" y="856"/>
                    </a:lnTo>
                    <a:lnTo>
                      <a:pt x="20608" y="856"/>
                    </a:lnTo>
                    <a:lnTo>
                      <a:pt x="1954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41;p69"/>
              <p:cNvSpPr/>
              <p:nvPr/>
            </p:nvSpPr>
            <p:spPr>
              <a:xfrm>
                <a:off x="4476490" y="2956998"/>
                <a:ext cx="148046" cy="108242"/>
              </a:xfrm>
              <a:custGeom>
                <a:avLst/>
                <a:gdLst/>
                <a:ahLst/>
                <a:cxnLst/>
                <a:rect l="l" t="t" r="r" b="b"/>
                <a:pathLst>
                  <a:path w="5858" h="4283" extrusionOk="0">
                    <a:moveTo>
                      <a:pt x="0" y="0"/>
                    </a:moveTo>
                    <a:lnTo>
                      <a:pt x="0" y="4283"/>
                    </a:lnTo>
                    <a:lnTo>
                      <a:pt x="4142" y="4283"/>
                    </a:lnTo>
                    <a:cubicBezTo>
                      <a:pt x="5090" y="4283"/>
                      <a:pt x="5858" y="3515"/>
                      <a:pt x="5858" y="2572"/>
                    </a:cubicBezTo>
                    <a:lnTo>
                      <a:pt x="5858" y="1716"/>
                    </a:lnTo>
                    <a:cubicBezTo>
                      <a:pt x="5858" y="768"/>
                      <a:pt x="5090" y="0"/>
                      <a:pt x="4142"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442;p69"/>
              <p:cNvSpPr/>
              <p:nvPr/>
            </p:nvSpPr>
            <p:spPr>
              <a:xfrm>
                <a:off x="3210237" y="2901626"/>
                <a:ext cx="1252505" cy="219113"/>
              </a:xfrm>
              <a:custGeom>
                <a:avLst/>
                <a:gdLst/>
                <a:ahLst/>
                <a:cxnLst/>
                <a:rect l="l" t="t" r="r" b="b"/>
                <a:pathLst>
                  <a:path w="49560" h="8670" extrusionOk="0">
                    <a:moveTo>
                      <a:pt x="1" y="1"/>
                    </a:moveTo>
                    <a:lnTo>
                      <a:pt x="1" y="8670"/>
                    </a:lnTo>
                    <a:lnTo>
                      <a:pt x="47843" y="8670"/>
                    </a:lnTo>
                    <a:cubicBezTo>
                      <a:pt x="48791" y="8670"/>
                      <a:pt x="49559" y="7902"/>
                      <a:pt x="49559" y="6959"/>
                    </a:cubicBezTo>
                    <a:lnTo>
                      <a:pt x="49559" y="1711"/>
                    </a:lnTo>
                    <a:cubicBezTo>
                      <a:pt x="49559" y="763"/>
                      <a:pt x="48791" y="1"/>
                      <a:pt x="478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443;p69"/>
              <p:cNvSpPr/>
              <p:nvPr/>
            </p:nvSpPr>
            <p:spPr>
              <a:xfrm>
                <a:off x="3161764" y="2837181"/>
                <a:ext cx="60351" cy="348002"/>
              </a:xfrm>
              <a:custGeom>
                <a:avLst/>
                <a:gdLst/>
                <a:ahLst/>
                <a:cxnLst/>
                <a:rect l="l" t="t" r="r" b="b"/>
                <a:pathLst>
                  <a:path w="2388" h="13770" extrusionOk="0">
                    <a:moveTo>
                      <a:pt x="1194" y="0"/>
                    </a:moveTo>
                    <a:cubicBezTo>
                      <a:pt x="535" y="0"/>
                      <a:pt x="1" y="534"/>
                      <a:pt x="1" y="1194"/>
                    </a:cubicBezTo>
                    <a:lnTo>
                      <a:pt x="1" y="12577"/>
                    </a:lnTo>
                    <a:cubicBezTo>
                      <a:pt x="1" y="13231"/>
                      <a:pt x="535" y="13770"/>
                      <a:pt x="1194" y="13770"/>
                    </a:cubicBezTo>
                    <a:cubicBezTo>
                      <a:pt x="1854" y="13770"/>
                      <a:pt x="2388" y="13231"/>
                      <a:pt x="2388" y="12577"/>
                    </a:cubicBezTo>
                    <a:lnTo>
                      <a:pt x="2388" y="1194"/>
                    </a:lnTo>
                    <a:cubicBezTo>
                      <a:pt x="2388" y="534"/>
                      <a:pt x="1854" y="0"/>
                      <a:pt x="11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444;p69"/>
              <p:cNvSpPr/>
              <p:nvPr/>
            </p:nvSpPr>
            <p:spPr>
              <a:xfrm>
                <a:off x="2925871" y="2837181"/>
                <a:ext cx="60351" cy="348002"/>
              </a:xfrm>
              <a:custGeom>
                <a:avLst/>
                <a:gdLst/>
                <a:ahLst/>
                <a:cxnLst/>
                <a:rect l="l" t="t" r="r" b="b"/>
                <a:pathLst>
                  <a:path w="2388" h="13770" extrusionOk="0">
                    <a:moveTo>
                      <a:pt x="1194" y="0"/>
                    </a:moveTo>
                    <a:cubicBezTo>
                      <a:pt x="535" y="0"/>
                      <a:pt x="1" y="534"/>
                      <a:pt x="1" y="1194"/>
                    </a:cubicBezTo>
                    <a:lnTo>
                      <a:pt x="1" y="12577"/>
                    </a:lnTo>
                    <a:cubicBezTo>
                      <a:pt x="1" y="13231"/>
                      <a:pt x="535" y="13770"/>
                      <a:pt x="1194" y="13770"/>
                    </a:cubicBezTo>
                    <a:cubicBezTo>
                      <a:pt x="1853" y="13770"/>
                      <a:pt x="2387" y="13231"/>
                      <a:pt x="2387" y="12577"/>
                    </a:cubicBezTo>
                    <a:lnTo>
                      <a:pt x="2387" y="1194"/>
                    </a:lnTo>
                    <a:cubicBezTo>
                      <a:pt x="2387" y="534"/>
                      <a:pt x="1853" y="0"/>
                      <a:pt x="11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445;p69"/>
              <p:cNvSpPr/>
              <p:nvPr/>
            </p:nvSpPr>
            <p:spPr>
              <a:xfrm>
                <a:off x="4462717" y="2931650"/>
                <a:ext cx="27572" cy="159065"/>
              </a:xfrm>
              <a:custGeom>
                <a:avLst/>
                <a:gdLst/>
                <a:ahLst/>
                <a:cxnLst/>
                <a:rect l="l" t="t" r="r" b="b"/>
                <a:pathLst>
                  <a:path w="1091" h="6294" extrusionOk="0">
                    <a:moveTo>
                      <a:pt x="545" y="0"/>
                    </a:moveTo>
                    <a:cubicBezTo>
                      <a:pt x="246" y="0"/>
                      <a:pt x="0" y="240"/>
                      <a:pt x="0" y="545"/>
                    </a:cubicBezTo>
                    <a:lnTo>
                      <a:pt x="0" y="5749"/>
                    </a:lnTo>
                    <a:cubicBezTo>
                      <a:pt x="0" y="6049"/>
                      <a:pt x="246" y="6294"/>
                      <a:pt x="545" y="6294"/>
                    </a:cubicBezTo>
                    <a:cubicBezTo>
                      <a:pt x="845" y="6294"/>
                      <a:pt x="1090" y="6049"/>
                      <a:pt x="1090" y="5749"/>
                    </a:cubicBezTo>
                    <a:lnTo>
                      <a:pt x="1090" y="545"/>
                    </a:lnTo>
                    <a:cubicBezTo>
                      <a:pt x="1090" y="240"/>
                      <a:pt x="845" y="0"/>
                      <a:pt x="54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7446;p69"/>
            <p:cNvSpPr/>
            <p:nvPr/>
          </p:nvSpPr>
          <p:spPr>
            <a:xfrm>
              <a:off x="3222275" y="2920500"/>
              <a:ext cx="1214896" cy="181229"/>
            </a:xfrm>
            <a:custGeom>
              <a:avLst/>
              <a:gdLst/>
              <a:ahLst/>
              <a:cxnLst/>
              <a:rect l="l" t="t" r="r" b="b"/>
              <a:pathLst>
                <a:path w="49532" h="7171" extrusionOk="0">
                  <a:moveTo>
                    <a:pt x="0" y="0"/>
                  </a:moveTo>
                  <a:lnTo>
                    <a:pt x="0" y="7171"/>
                  </a:lnTo>
                  <a:lnTo>
                    <a:pt x="48567" y="7171"/>
                  </a:lnTo>
                  <a:cubicBezTo>
                    <a:pt x="49101" y="7171"/>
                    <a:pt x="49531" y="6740"/>
                    <a:pt x="49531" y="6206"/>
                  </a:cubicBezTo>
                  <a:lnTo>
                    <a:pt x="49531" y="964"/>
                  </a:lnTo>
                  <a:cubicBezTo>
                    <a:pt x="49531" y="430"/>
                    <a:pt x="49101" y="0"/>
                    <a:pt x="4856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447;p69"/>
            <p:cNvSpPr/>
            <p:nvPr/>
          </p:nvSpPr>
          <p:spPr>
            <a:xfrm>
              <a:off x="3222275" y="2920500"/>
              <a:ext cx="968006" cy="181381"/>
            </a:xfrm>
            <a:custGeom>
              <a:avLst/>
              <a:gdLst/>
              <a:ahLst/>
              <a:cxnLst/>
              <a:rect l="l" t="t" r="r" b="b"/>
              <a:pathLst>
                <a:path w="39762" h="7177" extrusionOk="0">
                  <a:moveTo>
                    <a:pt x="0" y="0"/>
                  </a:moveTo>
                  <a:lnTo>
                    <a:pt x="0" y="7176"/>
                  </a:lnTo>
                  <a:lnTo>
                    <a:pt x="39761" y="7176"/>
                  </a:lnTo>
                  <a:lnTo>
                    <a:pt x="39761"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448;p69"/>
            <p:cNvSpPr/>
            <p:nvPr/>
          </p:nvSpPr>
          <p:spPr>
            <a:xfrm>
              <a:off x="3222275" y="2920500"/>
              <a:ext cx="724118" cy="181381"/>
            </a:xfrm>
            <a:custGeom>
              <a:avLst/>
              <a:gdLst/>
              <a:ahLst/>
              <a:cxnLst/>
              <a:rect l="l" t="t" r="r" b="b"/>
              <a:pathLst>
                <a:path w="30112" h="7177" extrusionOk="0">
                  <a:moveTo>
                    <a:pt x="0" y="0"/>
                  </a:moveTo>
                  <a:lnTo>
                    <a:pt x="0" y="7176"/>
                  </a:lnTo>
                  <a:lnTo>
                    <a:pt x="30111" y="7176"/>
                  </a:lnTo>
                  <a:lnTo>
                    <a:pt x="3011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449;p69"/>
            <p:cNvSpPr/>
            <p:nvPr/>
          </p:nvSpPr>
          <p:spPr>
            <a:xfrm>
              <a:off x="3222274" y="2920500"/>
              <a:ext cx="480243" cy="181381"/>
            </a:xfrm>
            <a:custGeom>
              <a:avLst/>
              <a:gdLst/>
              <a:ahLst/>
              <a:cxnLst/>
              <a:rect l="l" t="t" r="r" b="b"/>
              <a:pathLst>
                <a:path w="20462" h="7177" extrusionOk="0">
                  <a:moveTo>
                    <a:pt x="0" y="0"/>
                  </a:moveTo>
                  <a:lnTo>
                    <a:pt x="0" y="7176"/>
                  </a:lnTo>
                  <a:lnTo>
                    <a:pt x="20461" y="7176"/>
                  </a:lnTo>
                  <a:lnTo>
                    <a:pt x="20461"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50;p69"/>
            <p:cNvSpPr/>
            <p:nvPr/>
          </p:nvSpPr>
          <p:spPr>
            <a:xfrm>
              <a:off x="3222276" y="2920500"/>
              <a:ext cx="233593" cy="181381"/>
            </a:xfrm>
            <a:custGeom>
              <a:avLst/>
              <a:gdLst/>
              <a:ahLst/>
              <a:cxnLst/>
              <a:rect l="l" t="t" r="r" b="b"/>
              <a:pathLst>
                <a:path w="10703" h="7177" extrusionOk="0">
                  <a:moveTo>
                    <a:pt x="0" y="0"/>
                  </a:moveTo>
                  <a:lnTo>
                    <a:pt x="0" y="7176"/>
                  </a:lnTo>
                  <a:lnTo>
                    <a:pt x="10702" y="7176"/>
                  </a:lnTo>
                  <a:lnTo>
                    <a:pt x="1070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11</a:t>
            </a:r>
            <a:endParaRPr lang="en-US" sz="1800" dirty="0">
              <a:cs typeface="A Zarghan Hadith" panose="02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510" y="356521"/>
            <a:ext cx="2560079" cy="1706719"/>
          </a:xfrm>
          <a:prstGeom prst="ellipse">
            <a:avLst/>
          </a:prstGeom>
          <a:ln>
            <a:noFill/>
          </a:ln>
          <a:effectLst>
            <a:softEdge rad="112500"/>
          </a:effectLst>
        </p:spPr>
      </p:pic>
    </p:spTree>
    <p:extLst>
      <p:ext uri="{BB962C8B-B14F-4D97-AF65-F5344CB8AC3E}">
        <p14:creationId xmlns:p14="http://schemas.microsoft.com/office/powerpoint/2010/main" val="17055706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92782" y="2489475"/>
            <a:ext cx="3829168" cy="1763100"/>
          </a:xfrm>
        </p:spPr>
        <p:txBody>
          <a:bodyPr/>
          <a:lstStyle/>
          <a:p>
            <a:r>
              <a:rPr lang="fa-IR" sz="1800" dirty="0">
                <a:cs typeface="B Nazanin" panose="00000400000000000000" pitchFamily="2" charset="-78"/>
              </a:rPr>
              <a:t>زخـم یا جراحت  در دانش پزشکی، آسیبی است که در آن پوست خراشیده، پاره، بریده، سوراخ یا دریده شود یا بعلت یک تروما با اینکه پوست سالم مانده ولی در زیر آن آثار قرمزی یا کبودی دیده شود.</a:t>
            </a:r>
            <a:endParaRPr lang="en-US" sz="1800" dirty="0">
              <a:cs typeface="B Nazanin" panose="00000400000000000000" pitchFamily="2" charset="-78"/>
            </a:endParaRPr>
          </a:p>
        </p:txBody>
      </p:sp>
      <p:sp>
        <p:nvSpPr>
          <p:cNvPr id="3" name="Title 2"/>
          <p:cNvSpPr>
            <a:spLocks noGrp="1"/>
          </p:cNvSpPr>
          <p:nvPr>
            <p:ph type="ctrTitle"/>
          </p:nvPr>
        </p:nvSpPr>
        <p:spPr/>
        <p:txBody>
          <a:bodyPr/>
          <a:lstStyle/>
          <a:p>
            <a:r>
              <a:rPr lang="fa-IR" dirty="0" smtClean="0">
                <a:cs typeface="B Titr" panose="00000700000000000000" pitchFamily="2" charset="-78"/>
              </a:rPr>
              <a:t>زخم</a:t>
            </a:r>
            <a:endParaRPr lang="en-US" dirty="0">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1242921" y="-2177751"/>
            <a:ext cx="3510747" cy="8329551"/>
          </a:xfrm>
          <a:prstGeom prst="rect">
            <a:avLst/>
          </a:prstGeom>
        </p:spPr>
      </p:pic>
      <p:sp>
        <p:nvSpPr>
          <p:cNvPr id="6" name="TextBox 5"/>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12</a:t>
            </a:r>
            <a:endParaRPr lang="en-US" sz="1800" dirty="0">
              <a:cs typeface="A Zarghan Hadith" panose="02000400000000000000" pitchFamily="2" charset="-78"/>
            </a:endParaRPr>
          </a:p>
        </p:txBody>
      </p:sp>
    </p:spTree>
    <p:extLst>
      <p:ext uri="{BB962C8B-B14F-4D97-AF65-F5344CB8AC3E}">
        <p14:creationId xmlns:p14="http://schemas.microsoft.com/office/powerpoint/2010/main" val="4397714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0056" y="2276462"/>
            <a:ext cx="3499401" cy="1921612"/>
          </a:xfrm>
        </p:spPr>
        <p:txBody>
          <a:bodyPr/>
          <a:lstStyle/>
          <a:p>
            <a:r>
              <a:rPr lang="fa-IR" sz="1800" dirty="0">
                <a:cs typeface="B Nazanin" panose="00000400000000000000" pitchFamily="2" charset="-78"/>
              </a:rPr>
              <a:t>اسکار اکنه یکی از مشکلات رایج پوستی است که معمولا پس از رفع جوش روی پوست صورت ظاهر می‌شود. پس از ایجاد جوش، منافذ پوست به وسیله چربی و پوست مرده بسته می‌شوند. </a:t>
            </a:r>
            <a:endParaRPr lang="en-US" sz="1800" dirty="0">
              <a:cs typeface="B Nazanin" panose="00000400000000000000" pitchFamily="2" charset="-78"/>
            </a:endParaRPr>
          </a:p>
        </p:txBody>
      </p:sp>
      <p:sp>
        <p:nvSpPr>
          <p:cNvPr id="3" name="Title 2"/>
          <p:cNvSpPr>
            <a:spLocks noGrp="1"/>
          </p:cNvSpPr>
          <p:nvPr>
            <p:ph type="ctrTitle"/>
          </p:nvPr>
        </p:nvSpPr>
        <p:spPr>
          <a:xfrm>
            <a:off x="789639" y="628429"/>
            <a:ext cx="4879800" cy="986700"/>
          </a:xfrm>
        </p:spPr>
        <p:txBody>
          <a:bodyPr/>
          <a:lstStyle/>
          <a:p>
            <a:pPr algn="l"/>
            <a:r>
              <a:rPr lang="fa-IR" dirty="0" smtClean="0">
                <a:cs typeface="B Titr" panose="00000700000000000000" pitchFamily="2" charset="-78"/>
              </a:rPr>
              <a:t>اسکار</a:t>
            </a:r>
            <a:endParaRPr lang="en-US" dirty="0">
              <a:cs typeface="B Titr" panose="00000700000000000000" pitchFamily="2" charset="-78"/>
            </a:endParaRPr>
          </a:p>
        </p:txBody>
      </p:sp>
      <p:grpSp>
        <p:nvGrpSpPr>
          <p:cNvPr id="4" name="Google Shape;2649;p58"/>
          <p:cNvGrpSpPr/>
          <p:nvPr/>
        </p:nvGrpSpPr>
        <p:grpSpPr>
          <a:xfrm>
            <a:off x="5371343" y="829621"/>
            <a:ext cx="2144612" cy="3838596"/>
            <a:chOff x="3296700" y="934225"/>
            <a:chExt cx="2018750" cy="3879050"/>
          </a:xfrm>
        </p:grpSpPr>
        <p:sp>
          <p:nvSpPr>
            <p:cNvPr id="5" name="Google Shape;2650;p58"/>
            <p:cNvSpPr/>
            <p:nvPr/>
          </p:nvSpPr>
          <p:spPr>
            <a:xfrm>
              <a:off x="4063725" y="1105400"/>
              <a:ext cx="210625" cy="313550"/>
            </a:xfrm>
            <a:custGeom>
              <a:avLst/>
              <a:gdLst/>
              <a:ahLst/>
              <a:cxnLst/>
              <a:rect l="l" t="t" r="r" b="b"/>
              <a:pathLst>
                <a:path w="8425" h="12542" extrusionOk="0">
                  <a:moveTo>
                    <a:pt x="4055" y="1"/>
                  </a:moveTo>
                  <a:cubicBezTo>
                    <a:pt x="4055" y="1"/>
                    <a:pt x="1" y="5511"/>
                    <a:pt x="4055" y="12447"/>
                  </a:cubicBezTo>
                  <a:cubicBezTo>
                    <a:pt x="5084" y="12510"/>
                    <a:pt x="5796" y="12542"/>
                    <a:pt x="6252" y="12542"/>
                  </a:cubicBezTo>
                  <a:cubicBezTo>
                    <a:pt x="6707" y="12542"/>
                    <a:pt x="6905" y="12510"/>
                    <a:pt x="6905" y="12447"/>
                  </a:cubicBezTo>
                  <a:cubicBezTo>
                    <a:pt x="6905" y="12320"/>
                    <a:pt x="8425" y="6493"/>
                    <a:pt x="8425" y="6271"/>
                  </a:cubicBezTo>
                  <a:cubicBezTo>
                    <a:pt x="8425" y="6049"/>
                    <a:pt x="7316" y="792"/>
                    <a:pt x="7063" y="697"/>
                  </a:cubicBezTo>
                  <a:cubicBezTo>
                    <a:pt x="6778" y="602"/>
                    <a:pt x="4055" y="1"/>
                    <a:pt x="4055" y="1"/>
                  </a:cubicBezTo>
                  <a:close/>
                </a:path>
              </a:pathLst>
            </a:custGeom>
            <a:solidFill>
              <a:srgbClr val="A57F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 name="Google Shape;2651;p58"/>
            <p:cNvSpPr/>
            <p:nvPr/>
          </p:nvSpPr>
          <p:spPr>
            <a:xfrm>
              <a:off x="4431100" y="1891575"/>
              <a:ext cx="1600" cy="3200"/>
            </a:xfrm>
            <a:custGeom>
              <a:avLst/>
              <a:gdLst/>
              <a:ahLst/>
              <a:cxnLst/>
              <a:rect l="l" t="t" r="r" b="b"/>
              <a:pathLst>
                <a:path w="64" h="128" extrusionOk="0">
                  <a:moveTo>
                    <a:pt x="64" y="1"/>
                  </a:moveTo>
                  <a:lnTo>
                    <a:pt x="64" y="1"/>
                  </a:lnTo>
                  <a:cubicBezTo>
                    <a:pt x="0" y="96"/>
                    <a:pt x="0" y="128"/>
                    <a:pt x="0" y="128"/>
                  </a:cubicBezTo>
                  <a:cubicBezTo>
                    <a:pt x="32" y="128"/>
                    <a:pt x="64" y="96"/>
                    <a:pt x="64" y="1"/>
                  </a:cubicBezTo>
                  <a:close/>
                </a:path>
              </a:pathLst>
            </a:custGeom>
            <a:solidFill>
              <a:srgbClr val="FD89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 name="Google Shape;2652;p58"/>
            <p:cNvSpPr/>
            <p:nvPr/>
          </p:nvSpPr>
          <p:spPr>
            <a:xfrm>
              <a:off x="4405750" y="1439500"/>
              <a:ext cx="193225" cy="452900"/>
            </a:xfrm>
            <a:custGeom>
              <a:avLst/>
              <a:gdLst/>
              <a:ahLst/>
              <a:cxnLst/>
              <a:rect l="l" t="t" r="r" b="b"/>
              <a:pathLst>
                <a:path w="7729" h="18116" extrusionOk="0">
                  <a:moveTo>
                    <a:pt x="7728" y="1"/>
                  </a:moveTo>
                  <a:lnTo>
                    <a:pt x="6715" y="634"/>
                  </a:lnTo>
                  <a:lnTo>
                    <a:pt x="381" y="3865"/>
                  </a:lnTo>
                  <a:lnTo>
                    <a:pt x="128" y="9248"/>
                  </a:lnTo>
                  <a:lnTo>
                    <a:pt x="1" y="12478"/>
                  </a:lnTo>
                  <a:cubicBezTo>
                    <a:pt x="1" y="12478"/>
                    <a:pt x="1141" y="17324"/>
                    <a:pt x="1078" y="18116"/>
                  </a:cubicBezTo>
                  <a:cubicBezTo>
                    <a:pt x="1553" y="17514"/>
                    <a:pt x="4973" y="14664"/>
                    <a:pt x="7728" y="11845"/>
                  </a:cubicBezTo>
                  <a:cubicBezTo>
                    <a:pt x="7538" y="11338"/>
                    <a:pt x="7570" y="7221"/>
                    <a:pt x="7633" y="3991"/>
                  </a:cubicBezTo>
                  <a:cubicBezTo>
                    <a:pt x="7665" y="1774"/>
                    <a:pt x="7728" y="1"/>
                    <a:pt x="7728" y="1"/>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Google Shape;2653;p58"/>
            <p:cNvSpPr/>
            <p:nvPr/>
          </p:nvSpPr>
          <p:spPr>
            <a:xfrm>
              <a:off x="4119150" y="1065150"/>
              <a:ext cx="554250" cy="579100"/>
            </a:xfrm>
            <a:custGeom>
              <a:avLst/>
              <a:gdLst/>
              <a:ahLst/>
              <a:cxnLst/>
              <a:rect l="l" t="t" r="r" b="b"/>
              <a:pathLst>
                <a:path w="22170" h="23164" extrusionOk="0">
                  <a:moveTo>
                    <a:pt x="13412" y="1"/>
                  </a:moveTo>
                  <a:cubicBezTo>
                    <a:pt x="9107" y="1"/>
                    <a:pt x="4298" y="2943"/>
                    <a:pt x="2503" y="7279"/>
                  </a:cubicBezTo>
                  <a:cubicBezTo>
                    <a:pt x="1" y="14943"/>
                    <a:pt x="5099" y="20485"/>
                    <a:pt x="7506" y="22607"/>
                  </a:cubicBezTo>
                  <a:cubicBezTo>
                    <a:pt x="7930" y="22973"/>
                    <a:pt x="8460" y="23164"/>
                    <a:pt x="8988" y="23164"/>
                  </a:cubicBezTo>
                  <a:cubicBezTo>
                    <a:pt x="9328" y="23164"/>
                    <a:pt x="9667" y="23085"/>
                    <a:pt x="9977" y="22924"/>
                  </a:cubicBezTo>
                  <a:lnTo>
                    <a:pt x="17704" y="19060"/>
                  </a:lnTo>
                  <a:cubicBezTo>
                    <a:pt x="18496" y="18680"/>
                    <a:pt x="19034" y="17952"/>
                    <a:pt x="19224" y="17097"/>
                  </a:cubicBezTo>
                  <a:cubicBezTo>
                    <a:pt x="19541" y="15387"/>
                    <a:pt x="20047" y="12726"/>
                    <a:pt x="20016" y="12505"/>
                  </a:cubicBezTo>
                  <a:cubicBezTo>
                    <a:pt x="20016" y="12505"/>
                    <a:pt x="22169" y="5443"/>
                    <a:pt x="18559" y="1896"/>
                  </a:cubicBezTo>
                  <a:cubicBezTo>
                    <a:pt x="17152" y="586"/>
                    <a:pt x="15332" y="1"/>
                    <a:pt x="13412" y="1"/>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 name="Google Shape;2654;p58"/>
            <p:cNvSpPr/>
            <p:nvPr/>
          </p:nvSpPr>
          <p:spPr>
            <a:xfrm>
              <a:off x="4164275" y="4181250"/>
              <a:ext cx="236750" cy="551850"/>
            </a:xfrm>
            <a:custGeom>
              <a:avLst/>
              <a:gdLst/>
              <a:ahLst/>
              <a:cxnLst/>
              <a:rect l="l" t="t" r="r" b="b"/>
              <a:pathLst>
                <a:path w="9470" h="22074" extrusionOk="0">
                  <a:moveTo>
                    <a:pt x="1" y="0"/>
                  </a:moveTo>
                  <a:lnTo>
                    <a:pt x="1" y="22074"/>
                  </a:lnTo>
                  <a:lnTo>
                    <a:pt x="6620" y="22074"/>
                  </a:lnTo>
                  <a:lnTo>
                    <a:pt x="9470" y="761"/>
                  </a:lnTo>
                  <a:lnTo>
                    <a:pt x="1" y="0"/>
                  </a:ln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 name="Google Shape;2655;p58"/>
            <p:cNvSpPr/>
            <p:nvPr/>
          </p:nvSpPr>
          <p:spPr>
            <a:xfrm>
              <a:off x="4835675" y="4180450"/>
              <a:ext cx="289000" cy="573250"/>
            </a:xfrm>
            <a:custGeom>
              <a:avLst/>
              <a:gdLst/>
              <a:ahLst/>
              <a:cxnLst/>
              <a:rect l="l" t="t" r="r" b="b"/>
              <a:pathLst>
                <a:path w="11560" h="22930" extrusionOk="0">
                  <a:moveTo>
                    <a:pt x="9406" y="1"/>
                  </a:moveTo>
                  <a:lnTo>
                    <a:pt x="0" y="1458"/>
                  </a:lnTo>
                  <a:lnTo>
                    <a:pt x="5099" y="22929"/>
                  </a:lnTo>
                  <a:lnTo>
                    <a:pt x="11559" y="21409"/>
                  </a:lnTo>
                  <a:lnTo>
                    <a:pt x="9406" y="1"/>
                  </a:ln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 name="Google Shape;2656;p58"/>
            <p:cNvSpPr/>
            <p:nvPr/>
          </p:nvSpPr>
          <p:spPr>
            <a:xfrm>
              <a:off x="3296700" y="1944000"/>
              <a:ext cx="383075" cy="306250"/>
            </a:xfrm>
            <a:custGeom>
              <a:avLst/>
              <a:gdLst/>
              <a:ahLst/>
              <a:cxnLst/>
              <a:rect l="l" t="t" r="r" b="b"/>
              <a:pathLst>
                <a:path w="15323" h="12250" extrusionOk="0">
                  <a:moveTo>
                    <a:pt x="2865" y="0"/>
                  </a:moveTo>
                  <a:cubicBezTo>
                    <a:pt x="2438" y="0"/>
                    <a:pt x="2063" y="550"/>
                    <a:pt x="2465" y="976"/>
                  </a:cubicBezTo>
                  <a:cubicBezTo>
                    <a:pt x="3605" y="2148"/>
                    <a:pt x="4872" y="3161"/>
                    <a:pt x="6233" y="4048"/>
                  </a:cubicBezTo>
                  <a:cubicBezTo>
                    <a:pt x="6233" y="4174"/>
                    <a:pt x="6202" y="4301"/>
                    <a:pt x="6170" y="4459"/>
                  </a:cubicBezTo>
                  <a:cubicBezTo>
                    <a:pt x="3795" y="3319"/>
                    <a:pt x="1546" y="754"/>
                    <a:pt x="1515" y="722"/>
                  </a:cubicBezTo>
                  <a:cubicBezTo>
                    <a:pt x="1393" y="560"/>
                    <a:pt x="1241" y="493"/>
                    <a:pt x="1094" y="493"/>
                  </a:cubicBezTo>
                  <a:cubicBezTo>
                    <a:pt x="666" y="493"/>
                    <a:pt x="268" y="1051"/>
                    <a:pt x="691" y="1451"/>
                  </a:cubicBezTo>
                  <a:cubicBezTo>
                    <a:pt x="786" y="1577"/>
                    <a:pt x="3288" y="4428"/>
                    <a:pt x="5980" y="5568"/>
                  </a:cubicBezTo>
                  <a:cubicBezTo>
                    <a:pt x="5980" y="5694"/>
                    <a:pt x="5948" y="5789"/>
                    <a:pt x="5917" y="5916"/>
                  </a:cubicBezTo>
                  <a:cubicBezTo>
                    <a:pt x="3732" y="4966"/>
                    <a:pt x="1230" y="3034"/>
                    <a:pt x="1198" y="3003"/>
                  </a:cubicBezTo>
                  <a:cubicBezTo>
                    <a:pt x="1078" y="2890"/>
                    <a:pt x="950" y="2842"/>
                    <a:pt x="829" y="2842"/>
                  </a:cubicBezTo>
                  <a:cubicBezTo>
                    <a:pt x="370" y="2842"/>
                    <a:pt x="1" y="3514"/>
                    <a:pt x="501" y="3889"/>
                  </a:cubicBezTo>
                  <a:cubicBezTo>
                    <a:pt x="628" y="3984"/>
                    <a:pt x="3352" y="6074"/>
                    <a:pt x="5758" y="7056"/>
                  </a:cubicBezTo>
                  <a:cubicBezTo>
                    <a:pt x="5727" y="7215"/>
                    <a:pt x="5695" y="7373"/>
                    <a:pt x="5663" y="7500"/>
                  </a:cubicBezTo>
                  <a:cubicBezTo>
                    <a:pt x="4175" y="6740"/>
                    <a:pt x="2781" y="5853"/>
                    <a:pt x="1451" y="4839"/>
                  </a:cubicBezTo>
                  <a:cubicBezTo>
                    <a:pt x="1325" y="4726"/>
                    <a:pt x="1191" y="4679"/>
                    <a:pt x="1065" y="4679"/>
                  </a:cubicBezTo>
                  <a:cubicBezTo>
                    <a:pt x="593" y="4679"/>
                    <a:pt x="230" y="5344"/>
                    <a:pt x="755" y="5694"/>
                  </a:cubicBezTo>
                  <a:cubicBezTo>
                    <a:pt x="881" y="5821"/>
                    <a:pt x="3985" y="8228"/>
                    <a:pt x="6518" y="9051"/>
                  </a:cubicBezTo>
                  <a:cubicBezTo>
                    <a:pt x="6550" y="9083"/>
                    <a:pt x="6613" y="9083"/>
                    <a:pt x="6677" y="9083"/>
                  </a:cubicBezTo>
                  <a:cubicBezTo>
                    <a:pt x="8609" y="10128"/>
                    <a:pt x="12536" y="12250"/>
                    <a:pt x="12536" y="12250"/>
                  </a:cubicBezTo>
                  <a:lnTo>
                    <a:pt x="15322" y="7658"/>
                  </a:lnTo>
                  <a:cubicBezTo>
                    <a:pt x="13834" y="7310"/>
                    <a:pt x="11142" y="4744"/>
                    <a:pt x="11142" y="4744"/>
                  </a:cubicBezTo>
                  <a:lnTo>
                    <a:pt x="9590" y="1831"/>
                  </a:lnTo>
                  <a:cubicBezTo>
                    <a:pt x="9491" y="1653"/>
                    <a:pt x="9333" y="1577"/>
                    <a:pt x="9176" y="1577"/>
                  </a:cubicBezTo>
                  <a:cubicBezTo>
                    <a:pt x="8886" y="1577"/>
                    <a:pt x="8601" y="1840"/>
                    <a:pt x="8704" y="2211"/>
                  </a:cubicBezTo>
                  <a:lnTo>
                    <a:pt x="9337" y="3826"/>
                  </a:lnTo>
                  <a:cubicBezTo>
                    <a:pt x="9413" y="4029"/>
                    <a:pt x="9266" y="4211"/>
                    <a:pt x="9075" y="4211"/>
                  </a:cubicBezTo>
                  <a:cubicBezTo>
                    <a:pt x="9027" y="4211"/>
                    <a:pt x="8976" y="4200"/>
                    <a:pt x="8925" y="4174"/>
                  </a:cubicBezTo>
                  <a:lnTo>
                    <a:pt x="6550" y="2908"/>
                  </a:lnTo>
                  <a:cubicBezTo>
                    <a:pt x="5378" y="2148"/>
                    <a:pt x="4270" y="1229"/>
                    <a:pt x="3288" y="216"/>
                  </a:cubicBezTo>
                  <a:cubicBezTo>
                    <a:pt x="3160" y="63"/>
                    <a:pt x="3010" y="0"/>
                    <a:pt x="2865" y="0"/>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 name="Google Shape;2657;p58"/>
            <p:cNvSpPr/>
            <p:nvPr/>
          </p:nvSpPr>
          <p:spPr>
            <a:xfrm>
              <a:off x="5056550" y="2695175"/>
              <a:ext cx="258900" cy="410050"/>
            </a:xfrm>
            <a:custGeom>
              <a:avLst/>
              <a:gdLst/>
              <a:ahLst/>
              <a:cxnLst/>
              <a:rect l="l" t="t" r="r" b="b"/>
              <a:pathLst>
                <a:path w="10356" h="16402" extrusionOk="0">
                  <a:moveTo>
                    <a:pt x="5036" y="1"/>
                  </a:moveTo>
                  <a:lnTo>
                    <a:pt x="1" y="1933"/>
                  </a:lnTo>
                  <a:cubicBezTo>
                    <a:pt x="951" y="3104"/>
                    <a:pt x="1489" y="6778"/>
                    <a:pt x="1489" y="6778"/>
                  </a:cubicBezTo>
                  <a:lnTo>
                    <a:pt x="919" y="10040"/>
                  </a:lnTo>
                  <a:cubicBezTo>
                    <a:pt x="863" y="10398"/>
                    <a:pt x="1142" y="10610"/>
                    <a:pt x="1418" y="10610"/>
                  </a:cubicBezTo>
                  <a:cubicBezTo>
                    <a:pt x="1606" y="10610"/>
                    <a:pt x="1792" y="10511"/>
                    <a:pt x="1869" y="10293"/>
                  </a:cubicBezTo>
                  <a:lnTo>
                    <a:pt x="2344" y="8615"/>
                  </a:lnTo>
                  <a:cubicBezTo>
                    <a:pt x="2394" y="8484"/>
                    <a:pt x="2510" y="8421"/>
                    <a:pt x="2625" y="8421"/>
                  </a:cubicBezTo>
                  <a:cubicBezTo>
                    <a:pt x="2732" y="8421"/>
                    <a:pt x="2837" y="8476"/>
                    <a:pt x="2883" y="8583"/>
                  </a:cubicBezTo>
                  <a:lnTo>
                    <a:pt x="3960" y="11022"/>
                  </a:lnTo>
                  <a:cubicBezTo>
                    <a:pt x="4435" y="12383"/>
                    <a:pt x="4720" y="13777"/>
                    <a:pt x="4878" y="15170"/>
                  </a:cubicBezTo>
                  <a:cubicBezTo>
                    <a:pt x="4893" y="15527"/>
                    <a:pt x="5151" y="15695"/>
                    <a:pt x="5415" y="15695"/>
                  </a:cubicBezTo>
                  <a:cubicBezTo>
                    <a:pt x="5714" y="15695"/>
                    <a:pt x="6020" y="15479"/>
                    <a:pt x="5986" y="15075"/>
                  </a:cubicBezTo>
                  <a:cubicBezTo>
                    <a:pt x="5828" y="13460"/>
                    <a:pt x="5448" y="11877"/>
                    <a:pt x="4910" y="10325"/>
                  </a:cubicBezTo>
                  <a:lnTo>
                    <a:pt x="5226" y="10040"/>
                  </a:lnTo>
                  <a:cubicBezTo>
                    <a:pt x="6398" y="12415"/>
                    <a:pt x="6588" y="15804"/>
                    <a:pt x="6588" y="15835"/>
                  </a:cubicBezTo>
                  <a:cubicBezTo>
                    <a:pt x="6588" y="16219"/>
                    <a:pt x="6871" y="16402"/>
                    <a:pt x="7151" y="16402"/>
                  </a:cubicBezTo>
                  <a:cubicBezTo>
                    <a:pt x="7450" y="16402"/>
                    <a:pt x="7745" y="16195"/>
                    <a:pt x="7697" y="15804"/>
                  </a:cubicBezTo>
                  <a:cubicBezTo>
                    <a:pt x="7697" y="15614"/>
                    <a:pt x="7475" y="11845"/>
                    <a:pt x="6081" y="9280"/>
                  </a:cubicBezTo>
                  <a:lnTo>
                    <a:pt x="6303" y="9058"/>
                  </a:lnTo>
                  <a:cubicBezTo>
                    <a:pt x="7126" y="10705"/>
                    <a:pt x="7792" y="12447"/>
                    <a:pt x="8235" y="14252"/>
                  </a:cubicBezTo>
                  <a:cubicBezTo>
                    <a:pt x="8313" y="14550"/>
                    <a:pt x="8539" y="14678"/>
                    <a:pt x="8766" y="14678"/>
                  </a:cubicBezTo>
                  <a:cubicBezTo>
                    <a:pt x="9094" y="14678"/>
                    <a:pt x="9424" y="14410"/>
                    <a:pt x="9312" y="13999"/>
                  </a:cubicBezTo>
                  <a:cubicBezTo>
                    <a:pt x="9280" y="13840"/>
                    <a:pt x="8457" y="10515"/>
                    <a:pt x="7158" y="8266"/>
                  </a:cubicBezTo>
                  <a:lnTo>
                    <a:pt x="7507" y="7950"/>
                  </a:lnTo>
                  <a:cubicBezTo>
                    <a:pt x="8203" y="9470"/>
                    <a:pt x="8773" y="11053"/>
                    <a:pt x="9185" y="12668"/>
                  </a:cubicBezTo>
                  <a:cubicBezTo>
                    <a:pt x="9250" y="12966"/>
                    <a:pt x="9468" y="13095"/>
                    <a:pt x="9693" y="13095"/>
                  </a:cubicBezTo>
                  <a:cubicBezTo>
                    <a:pt x="10018" y="13095"/>
                    <a:pt x="10355" y="12827"/>
                    <a:pt x="10262" y="12415"/>
                  </a:cubicBezTo>
                  <a:cubicBezTo>
                    <a:pt x="10230" y="12257"/>
                    <a:pt x="9280" y="8425"/>
                    <a:pt x="7792" y="6208"/>
                  </a:cubicBezTo>
                  <a:cubicBezTo>
                    <a:pt x="7760" y="6176"/>
                    <a:pt x="7728" y="6145"/>
                    <a:pt x="7665" y="6113"/>
                  </a:cubicBezTo>
                  <a:cubicBezTo>
                    <a:pt x="6778" y="4086"/>
                    <a:pt x="5036" y="1"/>
                    <a:pt x="5036" y="1"/>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 name="Google Shape;2658;p58"/>
            <p:cNvSpPr/>
            <p:nvPr/>
          </p:nvSpPr>
          <p:spPr>
            <a:xfrm>
              <a:off x="4067700" y="2570875"/>
              <a:ext cx="1120325" cy="1973800"/>
            </a:xfrm>
            <a:custGeom>
              <a:avLst/>
              <a:gdLst/>
              <a:ahLst/>
              <a:cxnLst/>
              <a:rect l="l" t="t" r="r" b="b"/>
              <a:pathLst>
                <a:path w="44813" h="78952" extrusionOk="0">
                  <a:moveTo>
                    <a:pt x="0" y="76956"/>
                  </a:moveTo>
                  <a:lnTo>
                    <a:pt x="0" y="77495"/>
                  </a:lnTo>
                  <a:lnTo>
                    <a:pt x="65" y="76963"/>
                  </a:lnTo>
                  <a:lnTo>
                    <a:pt x="65" y="76963"/>
                  </a:lnTo>
                  <a:lnTo>
                    <a:pt x="0" y="76956"/>
                  </a:lnTo>
                  <a:close/>
                  <a:moveTo>
                    <a:pt x="30308" y="1"/>
                  </a:moveTo>
                  <a:lnTo>
                    <a:pt x="9374" y="508"/>
                  </a:lnTo>
                  <a:lnTo>
                    <a:pt x="65" y="76963"/>
                  </a:lnTo>
                  <a:lnTo>
                    <a:pt x="65" y="76963"/>
                  </a:lnTo>
                  <a:lnTo>
                    <a:pt x="14885" y="78540"/>
                  </a:lnTo>
                  <a:lnTo>
                    <a:pt x="20522" y="28281"/>
                  </a:lnTo>
                  <a:lnTo>
                    <a:pt x="30719" y="78952"/>
                  </a:lnTo>
                  <a:lnTo>
                    <a:pt x="44812" y="77685"/>
                  </a:lnTo>
                  <a:lnTo>
                    <a:pt x="30308" y="1"/>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 name="Google Shape;2659;p58"/>
            <p:cNvSpPr/>
            <p:nvPr/>
          </p:nvSpPr>
          <p:spPr>
            <a:xfrm>
              <a:off x="4302050" y="2657175"/>
              <a:ext cx="496425" cy="25"/>
            </a:xfrm>
            <a:custGeom>
              <a:avLst/>
              <a:gdLst/>
              <a:ahLst/>
              <a:cxnLst/>
              <a:rect l="l" t="t" r="r" b="b"/>
              <a:pathLst>
                <a:path w="19857" h="1" fill="none" extrusionOk="0">
                  <a:moveTo>
                    <a:pt x="0" y="1"/>
                  </a:moveTo>
                  <a:lnTo>
                    <a:pt x="19857" y="1"/>
                  </a:lnTo>
                </a:path>
              </a:pathLst>
            </a:custGeom>
            <a:noFill/>
            <a:ln w="9500" cap="rnd"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 name="Google Shape;2660;p58"/>
            <p:cNvSpPr/>
            <p:nvPr/>
          </p:nvSpPr>
          <p:spPr>
            <a:xfrm>
              <a:off x="4246625" y="1724525"/>
              <a:ext cx="612025" cy="870925"/>
            </a:xfrm>
            <a:custGeom>
              <a:avLst/>
              <a:gdLst/>
              <a:ahLst/>
              <a:cxnLst/>
              <a:rect l="l" t="t" r="r" b="b"/>
              <a:pathLst>
                <a:path w="24481" h="34837" extrusionOk="0">
                  <a:moveTo>
                    <a:pt x="13998" y="1"/>
                  </a:moveTo>
                  <a:lnTo>
                    <a:pt x="11750" y="1648"/>
                  </a:lnTo>
                  <a:cubicBezTo>
                    <a:pt x="11020" y="2166"/>
                    <a:pt x="10166" y="2428"/>
                    <a:pt x="9315" y="2428"/>
                  </a:cubicBezTo>
                  <a:cubicBezTo>
                    <a:pt x="8504" y="2428"/>
                    <a:pt x="7695" y="2190"/>
                    <a:pt x="6999" y="1711"/>
                  </a:cubicBezTo>
                  <a:lnTo>
                    <a:pt x="6144" y="1141"/>
                  </a:lnTo>
                  <a:lnTo>
                    <a:pt x="0" y="2408"/>
                  </a:lnTo>
                  <a:lnTo>
                    <a:pt x="2629" y="34805"/>
                  </a:lnTo>
                  <a:lnTo>
                    <a:pt x="22897" y="34837"/>
                  </a:lnTo>
                  <a:lnTo>
                    <a:pt x="24481" y="2724"/>
                  </a:lnTo>
                  <a:lnTo>
                    <a:pt x="13998" y="1"/>
                  </a:lnTo>
                  <a:close/>
                </a:path>
              </a:pathLst>
            </a:custGeom>
            <a:solidFill>
              <a:srgbClr val="97B8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2661;p58"/>
            <p:cNvSpPr/>
            <p:nvPr/>
          </p:nvSpPr>
          <p:spPr>
            <a:xfrm>
              <a:off x="3542000" y="1745125"/>
              <a:ext cx="866150" cy="1376025"/>
            </a:xfrm>
            <a:custGeom>
              <a:avLst/>
              <a:gdLst/>
              <a:ahLst/>
              <a:cxnLst/>
              <a:rect l="l" t="t" r="r" b="b"/>
              <a:pathLst>
                <a:path w="34646" h="55041" extrusionOk="0">
                  <a:moveTo>
                    <a:pt x="34646" y="0"/>
                  </a:moveTo>
                  <a:lnTo>
                    <a:pt x="29072" y="1204"/>
                  </a:lnTo>
                  <a:cubicBezTo>
                    <a:pt x="27267" y="1584"/>
                    <a:pt x="25715" y="2724"/>
                    <a:pt x="24829" y="4370"/>
                  </a:cubicBezTo>
                  <a:lnTo>
                    <a:pt x="18685" y="16785"/>
                  </a:lnTo>
                  <a:cubicBezTo>
                    <a:pt x="18138" y="17877"/>
                    <a:pt x="17052" y="18512"/>
                    <a:pt x="15920" y="18512"/>
                  </a:cubicBezTo>
                  <a:cubicBezTo>
                    <a:pt x="15477" y="18512"/>
                    <a:pt x="15027" y="18415"/>
                    <a:pt x="14599" y="18210"/>
                  </a:cubicBezTo>
                  <a:lnTo>
                    <a:pt x="3927" y="12098"/>
                  </a:lnTo>
                  <a:lnTo>
                    <a:pt x="0" y="20268"/>
                  </a:lnTo>
                  <a:lnTo>
                    <a:pt x="14821" y="27014"/>
                  </a:lnTo>
                  <a:cubicBezTo>
                    <a:pt x="15719" y="27420"/>
                    <a:pt x="16671" y="27615"/>
                    <a:pt x="17613" y="27615"/>
                  </a:cubicBezTo>
                  <a:cubicBezTo>
                    <a:pt x="19827" y="27615"/>
                    <a:pt x="21988" y="26540"/>
                    <a:pt x="23277" y="24607"/>
                  </a:cubicBezTo>
                  <a:lnTo>
                    <a:pt x="26190" y="20237"/>
                  </a:lnTo>
                  <a:lnTo>
                    <a:pt x="23974" y="55041"/>
                  </a:lnTo>
                  <a:lnTo>
                    <a:pt x="34646" y="55041"/>
                  </a:lnTo>
                  <a:lnTo>
                    <a:pt x="34646" y="507"/>
                  </a:lnTo>
                  <a:lnTo>
                    <a:pt x="3464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2662;p58"/>
            <p:cNvSpPr/>
            <p:nvPr/>
          </p:nvSpPr>
          <p:spPr>
            <a:xfrm>
              <a:off x="4598950" y="1724525"/>
              <a:ext cx="676950" cy="1379225"/>
            </a:xfrm>
            <a:custGeom>
              <a:avLst/>
              <a:gdLst/>
              <a:ahLst/>
              <a:cxnLst/>
              <a:rect l="l" t="t" r="r" b="b"/>
              <a:pathLst>
                <a:path w="27078" h="55169" extrusionOk="0">
                  <a:moveTo>
                    <a:pt x="0" y="1"/>
                  </a:moveTo>
                  <a:lnTo>
                    <a:pt x="5701" y="55168"/>
                  </a:lnTo>
                  <a:lnTo>
                    <a:pt x="14885" y="55168"/>
                  </a:lnTo>
                  <a:lnTo>
                    <a:pt x="10799" y="26223"/>
                  </a:lnTo>
                  <a:lnTo>
                    <a:pt x="10799" y="26223"/>
                  </a:lnTo>
                  <a:lnTo>
                    <a:pt x="17672" y="46269"/>
                  </a:lnTo>
                  <a:lnTo>
                    <a:pt x="27077" y="42279"/>
                  </a:lnTo>
                  <a:lnTo>
                    <a:pt x="13618" y="5923"/>
                  </a:lnTo>
                  <a:cubicBezTo>
                    <a:pt x="12858" y="3864"/>
                    <a:pt x="11116" y="2376"/>
                    <a:pt x="8994" y="193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2663;p58"/>
            <p:cNvSpPr/>
            <p:nvPr/>
          </p:nvSpPr>
          <p:spPr>
            <a:xfrm>
              <a:off x="4098575" y="934225"/>
              <a:ext cx="632600" cy="425350"/>
            </a:xfrm>
            <a:custGeom>
              <a:avLst/>
              <a:gdLst/>
              <a:ahLst/>
              <a:cxnLst/>
              <a:rect l="l" t="t" r="r" b="b"/>
              <a:pathLst>
                <a:path w="25304" h="17014" extrusionOk="0">
                  <a:moveTo>
                    <a:pt x="8364" y="1"/>
                  </a:moveTo>
                  <a:cubicBezTo>
                    <a:pt x="5685" y="1"/>
                    <a:pt x="2771" y="1262"/>
                    <a:pt x="0" y="4979"/>
                  </a:cubicBezTo>
                  <a:cubicBezTo>
                    <a:pt x="0" y="4979"/>
                    <a:pt x="2694" y="11227"/>
                    <a:pt x="9596" y="11227"/>
                  </a:cubicBezTo>
                  <a:cubicBezTo>
                    <a:pt x="11580" y="11227"/>
                    <a:pt x="13911" y="10710"/>
                    <a:pt x="16627" y="9381"/>
                  </a:cubicBezTo>
                  <a:cubicBezTo>
                    <a:pt x="16753" y="12073"/>
                    <a:pt x="18938" y="15968"/>
                    <a:pt x="20015" y="17013"/>
                  </a:cubicBezTo>
                  <a:lnTo>
                    <a:pt x="22960" y="17013"/>
                  </a:lnTo>
                  <a:cubicBezTo>
                    <a:pt x="22960" y="17013"/>
                    <a:pt x="25304" y="10363"/>
                    <a:pt x="24576" y="6088"/>
                  </a:cubicBezTo>
                  <a:cubicBezTo>
                    <a:pt x="24227" y="4127"/>
                    <a:pt x="23105" y="3398"/>
                    <a:pt x="21920" y="3398"/>
                  </a:cubicBezTo>
                  <a:cubicBezTo>
                    <a:pt x="20521" y="3398"/>
                    <a:pt x="19033" y="4413"/>
                    <a:pt x="18622" y="5613"/>
                  </a:cubicBezTo>
                  <a:cubicBezTo>
                    <a:pt x="18622" y="5613"/>
                    <a:pt x="14016" y="1"/>
                    <a:pt x="8364" y="1"/>
                  </a:cubicBezTo>
                  <a:close/>
                </a:path>
              </a:pathLst>
            </a:custGeom>
            <a:solidFill>
              <a:srgbClr val="A57F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2664;p58"/>
            <p:cNvSpPr/>
            <p:nvPr/>
          </p:nvSpPr>
          <p:spPr>
            <a:xfrm>
              <a:off x="4583100" y="1319150"/>
              <a:ext cx="99000" cy="109575"/>
            </a:xfrm>
            <a:custGeom>
              <a:avLst/>
              <a:gdLst/>
              <a:ahLst/>
              <a:cxnLst/>
              <a:rect l="l" t="t" r="r" b="b"/>
              <a:pathLst>
                <a:path w="3960" h="4383" extrusionOk="0">
                  <a:moveTo>
                    <a:pt x="2295" y="1"/>
                  </a:moveTo>
                  <a:cubicBezTo>
                    <a:pt x="1537" y="1"/>
                    <a:pt x="735" y="653"/>
                    <a:pt x="413" y="1648"/>
                  </a:cubicBezTo>
                  <a:cubicBezTo>
                    <a:pt x="1" y="2851"/>
                    <a:pt x="413" y="4023"/>
                    <a:pt x="1268" y="4308"/>
                  </a:cubicBezTo>
                  <a:cubicBezTo>
                    <a:pt x="1403" y="4358"/>
                    <a:pt x="1544" y="4382"/>
                    <a:pt x="1686" y="4382"/>
                  </a:cubicBezTo>
                  <a:cubicBezTo>
                    <a:pt x="2438" y="4382"/>
                    <a:pt x="3228" y="3710"/>
                    <a:pt x="3548" y="2725"/>
                  </a:cubicBezTo>
                  <a:cubicBezTo>
                    <a:pt x="3959" y="1585"/>
                    <a:pt x="3548" y="350"/>
                    <a:pt x="2693" y="65"/>
                  </a:cubicBezTo>
                  <a:cubicBezTo>
                    <a:pt x="2564" y="22"/>
                    <a:pt x="2430" y="1"/>
                    <a:pt x="2295" y="1"/>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2665;p58"/>
            <p:cNvSpPr/>
            <p:nvPr/>
          </p:nvSpPr>
          <p:spPr>
            <a:xfrm>
              <a:off x="4776300" y="2127525"/>
              <a:ext cx="95825" cy="261275"/>
            </a:xfrm>
            <a:custGeom>
              <a:avLst/>
              <a:gdLst/>
              <a:ahLst/>
              <a:cxnLst/>
              <a:rect l="l" t="t" r="r" b="b"/>
              <a:pathLst>
                <a:path w="3833" h="10451" fill="none" extrusionOk="0">
                  <a:moveTo>
                    <a:pt x="3832" y="10451"/>
                  </a:moveTo>
                  <a:lnTo>
                    <a:pt x="982" y="0"/>
                  </a:lnTo>
                  <a:lnTo>
                    <a:pt x="0" y="0"/>
                  </a:lnTo>
                </a:path>
              </a:pathLst>
            </a:custGeom>
            <a:noFill/>
            <a:ln w="9500" cap="rnd"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1" name="Google Shape;2666;p58"/>
            <p:cNvSpPr/>
            <p:nvPr/>
          </p:nvSpPr>
          <p:spPr>
            <a:xfrm>
              <a:off x="4188025" y="1960475"/>
              <a:ext cx="13500" cy="420425"/>
            </a:xfrm>
            <a:custGeom>
              <a:avLst/>
              <a:gdLst/>
              <a:ahLst/>
              <a:cxnLst/>
              <a:rect l="l" t="t" r="r" b="b"/>
              <a:pathLst>
                <a:path w="540" h="16817" fill="none" extrusionOk="0">
                  <a:moveTo>
                    <a:pt x="1" y="16816"/>
                  </a:moveTo>
                  <a:lnTo>
                    <a:pt x="539" y="0"/>
                  </a:lnTo>
                </a:path>
              </a:pathLst>
            </a:custGeom>
            <a:noFill/>
            <a:ln w="9500" cap="rnd"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2" name="Google Shape;2667;p58"/>
            <p:cNvSpPr/>
            <p:nvPr/>
          </p:nvSpPr>
          <p:spPr>
            <a:xfrm>
              <a:off x="4466725" y="2869375"/>
              <a:ext cx="137775" cy="503550"/>
            </a:xfrm>
            <a:custGeom>
              <a:avLst/>
              <a:gdLst/>
              <a:ahLst/>
              <a:cxnLst/>
              <a:rect l="l" t="t" r="r" b="b"/>
              <a:pathLst>
                <a:path w="5511" h="20142" fill="none" extrusionOk="0">
                  <a:moveTo>
                    <a:pt x="5511" y="20141"/>
                  </a:moveTo>
                  <a:lnTo>
                    <a:pt x="1552" y="1108"/>
                  </a:lnTo>
                  <a:lnTo>
                    <a:pt x="0" y="0"/>
                  </a:lnTo>
                </a:path>
              </a:pathLst>
            </a:custGeom>
            <a:noFill/>
            <a:ln w="9500" cap="rnd"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3" name="Google Shape;2668;p58"/>
            <p:cNvSpPr/>
            <p:nvPr/>
          </p:nvSpPr>
          <p:spPr>
            <a:xfrm>
              <a:off x="4550650" y="2604925"/>
              <a:ext cx="25" cy="136200"/>
            </a:xfrm>
            <a:custGeom>
              <a:avLst/>
              <a:gdLst/>
              <a:ahLst/>
              <a:cxnLst/>
              <a:rect l="l" t="t" r="r" b="b"/>
              <a:pathLst>
                <a:path w="1" h="5448" fill="none" extrusionOk="0">
                  <a:moveTo>
                    <a:pt x="0" y="5448"/>
                  </a:moveTo>
                  <a:lnTo>
                    <a:pt x="0" y="1"/>
                  </a:lnTo>
                </a:path>
              </a:pathLst>
            </a:custGeom>
            <a:noFill/>
            <a:ln w="9500" cap="rnd"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4" name="Google Shape;2669;p58"/>
            <p:cNvSpPr/>
            <p:nvPr/>
          </p:nvSpPr>
          <p:spPr>
            <a:xfrm>
              <a:off x="4573600" y="2604125"/>
              <a:ext cx="33275" cy="33300"/>
            </a:xfrm>
            <a:custGeom>
              <a:avLst/>
              <a:gdLst/>
              <a:ahLst/>
              <a:cxnLst/>
              <a:rect l="l" t="t" r="r" b="b"/>
              <a:pathLst>
                <a:path w="1331" h="1332" fill="none" extrusionOk="0">
                  <a:moveTo>
                    <a:pt x="1331" y="666"/>
                  </a:moveTo>
                  <a:cubicBezTo>
                    <a:pt x="1331" y="1046"/>
                    <a:pt x="1014" y="1331"/>
                    <a:pt x="666" y="1331"/>
                  </a:cubicBezTo>
                  <a:cubicBezTo>
                    <a:pt x="286" y="1331"/>
                    <a:pt x="1" y="1046"/>
                    <a:pt x="1" y="666"/>
                  </a:cubicBezTo>
                  <a:cubicBezTo>
                    <a:pt x="1" y="318"/>
                    <a:pt x="286" y="1"/>
                    <a:pt x="666" y="1"/>
                  </a:cubicBezTo>
                  <a:cubicBezTo>
                    <a:pt x="1014" y="1"/>
                    <a:pt x="1331" y="318"/>
                    <a:pt x="1331" y="666"/>
                  </a:cubicBezTo>
                  <a:close/>
                </a:path>
              </a:pathLst>
            </a:custGeom>
            <a:no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5" name="Google Shape;2670;p58"/>
            <p:cNvSpPr/>
            <p:nvPr/>
          </p:nvSpPr>
          <p:spPr>
            <a:xfrm>
              <a:off x="4201500" y="2783850"/>
              <a:ext cx="156775" cy="25"/>
            </a:xfrm>
            <a:custGeom>
              <a:avLst/>
              <a:gdLst/>
              <a:ahLst/>
              <a:cxnLst/>
              <a:rect l="l" t="t" r="r" b="b"/>
              <a:pathLst>
                <a:path w="6271" h="1" fill="none" extrusionOk="0">
                  <a:moveTo>
                    <a:pt x="0" y="1"/>
                  </a:moveTo>
                  <a:lnTo>
                    <a:pt x="6271" y="1"/>
                  </a:lnTo>
                </a:path>
              </a:pathLst>
            </a:custGeom>
            <a:noFill/>
            <a:ln w="9500" cap="rnd"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6" name="Google Shape;2671;p58"/>
            <p:cNvSpPr/>
            <p:nvPr/>
          </p:nvSpPr>
          <p:spPr>
            <a:xfrm>
              <a:off x="4740650" y="2783850"/>
              <a:ext cx="157600" cy="25"/>
            </a:xfrm>
            <a:custGeom>
              <a:avLst/>
              <a:gdLst/>
              <a:ahLst/>
              <a:cxnLst/>
              <a:rect l="l" t="t" r="r" b="b"/>
              <a:pathLst>
                <a:path w="6304" h="1" fill="none" extrusionOk="0">
                  <a:moveTo>
                    <a:pt x="1" y="1"/>
                  </a:moveTo>
                  <a:lnTo>
                    <a:pt x="6303" y="1"/>
                  </a:lnTo>
                </a:path>
              </a:pathLst>
            </a:custGeom>
            <a:noFill/>
            <a:ln w="9500" cap="rnd"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2672;p58"/>
            <p:cNvSpPr/>
            <p:nvPr/>
          </p:nvSpPr>
          <p:spPr>
            <a:xfrm>
              <a:off x="3902225" y="4584225"/>
              <a:ext cx="444975" cy="148875"/>
            </a:xfrm>
            <a:custGeom>
              <a:avLst/>
              <a:gdLst/>
              <a:ahLst/>
              <a:cxnLst/>
              <a:rect l="l" t="t" r="r" b="b"/>
              <a:pathLst>
                <a:path w="17799" h="5955" extrusionOk="0">
                  <a:moveTo>
                    <a:pt x="10451" y="1"/>
                  </a:moveTo>
                  <a:lnTo>
                    <a:pt x="190" y="5511"/>
                  </a:lnTo>
                  <a:cubicBezTo>
                    <a:pt x="0" y="5638"/>
                    <a:pt x="64" y="5923"/>
                    <a:pt x="317" y="5955"/>
                  </a:cubicBezTo>
                  <a:lnTo>
                    <a:pt x="17798" y="5955"/>
                  </a:lnTo>
                  <a:lnTo>
                    <a:pt x="17798" y="888"/>
                  </a:lnTo>
                  <a:cubicBezTo>
                    <a:pt x="17216" y="1421"/>
                    <a:pt x="16443" y="1618"/>
                    <a:pt x="15616" y="1618"/>
                  </a:cubicBezTo>
                  <a:cubicBezTo>
                    <a:pt x="13251" y="1618"/>
                    <a:pt x="10451" y="1"/>
                    <a:pt x="10451"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2673;p58"/>
            <p:cNvSpPr/>
            <p:nvPr/>
          </p:nvSpPr>
          <p:spPr>
            <a:xfrm>
              <a:off x="4706325" y="4589000"/>
              <a:ext cx="434975" cy="224275"/>
            </a:xfrm>
            <a:custGeom>
              <a:avLst/>
              <a:gdLst/>
              <a:ahLst/>
              <a:cxnLst/>
              <a:rect l="l" t="t" r="r" b="b"/>
              <a:pathLst>
                <a:path w="17399" h="8971" extrusionOk="0">
                  <a:moveTo>
                    <a:pt x="16227" y="0"/>
                  </a:moveTo>
                  <a:cubicBezTo>
                    <a:pt x="15497" y="1068"/>
                    <a:pt x="14056" y="1374"/>
                    <a:pt x="12645" y="1374"/>
                  </a:cubicBezTo>
                  <a:cubicBezTo>
                    <a:pt x="10751" y="1374"/>
                    <a:pt x="8911" y="823"/>
                    <a:pt x="8911" y="823"/>
                  </a:cubicBezTo>
                  <a:lnTo>
                    <a:pt x="202" y="8582"/>
                  </a:lnTo>
                  <a:cubicBezTo>
                    <a:pt x="0" y="8698"/>
                    <a:pt x="114" y="8971"/>
                    <a:pt x="327" y="8971"/>
                  </a:cubicBezTo>
                  <a:cubicBezTo>
                    <a:pt x="348" y="8971"/>
                    <a:pt x="370" y="8968"/>
                    <a:pt x="392" y="8962"/>
                  </a:cubicBezTo>
                  <a:lnTo>
                    <a:pt x="17399" y="4909"/>
                  </a:lnTo>
                  <a:lnTo>
                    <a:pt x="16227" y="0"/>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2674;p58"/>
            <p:cNvSpPr/>
            <p:nvPr/>
          </p:nvSpPr>
          <p:spPr>
            <a:xfrm>
              <a:off x="4431900" y="2239150"/>
              <a:ext cx="25" cy="132250"/>
            </a:xfrm>
            <a:custGeom>
              <a:avLst/>
              <a:gdLst/>
              <a:ahLst/>
              <a:cxnLst/>
              <a:rect l="l" t="t" r="r" b="b"/>
              <a:pathLst>
                <a:path w="1" h="5290" fill="none" extrusionOk="0">
                  <a:moveTo>
                    <a:pt x="0" y="1"/>
                  </a:moveTo>
                  <a:lnTo>
                    <a:pt x="0" y="5289"/>
                  </a:lnTo>
                </a:path>
              </a:pathLst>
            </a:custGeom>
            <a:noFill/>
            <a:ln w="9500" cap="flat"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2675;p58"/>
            <p:cNvSpPr/>
            <p:nvPr/>
          </p:nvSpPr>
          <p:spPr>
            <a:xfrm>
              <a:off x="4271175" y="2067350"/>
              <a:ext cx="160750" cy="171825"/>
            </a:xfrm>
            <a:custGeom>
              <a:avLst/>
              <a:gdLst/>
              <a:ahLst/>
              <a:cxnLst/>
              <a:rect l="l" t="t" r="r" b="b"/>
              <a:pathLst>
                <a:path w="6430" h="6873" fill="none" extrusionOk="0">
                  <a:moveTo>
                    <a:pt x="0" y="6714"/>
                  </a:moveTo>
                  <a:lnTo>
                    <a:pt x="0" y="3231"/>
                  </a:lnTo>
                  <a:cubicBezTo>
                    <a:pt x="0" y="1457"/>
                    <a:pt x="1457" y="0"/>
                    <a:pt x="3230" y="0"/>
                  </a:cubicBezTo>
                  <a:lnTo>
                    <a:pt x="3230" y="0"/>
                  </a:lnTo>
                  <a:cubicBezTo>
                    <a:pt x="5004" y="0"/>
                    <a:pt x="6429" y="1457"/>
                    <a:pt x="6429" y="3231"/>
                  </a:cubicBezTo>
                  <a:lnTo>
                    <a:pt x="6429" y="6873"/>
                  </a:lnTo>
                </a:path>
              </a:pathLst>
            </a:custGeom>
            <a:noFill/>
            <a:ln w="18200" cap="rnd"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2676;p58"/>
            <p:cNvSpPr/>
            <p:nvPr/>
          </p:nvSpPr>
          <p:spPr>
            <a:xfrm>
              <a:off x="4271175" y="2235200"/>
              <a:ext cx="25" cy="136200"/>
            </a:xfrm>
            <a:custGeom>
              <a:avLst/>
              <a:gdLst/>
              <a:ahLst/>
              <a:cxnLst/>
              <a:rect l="l" t="t" r="r" b="b"/>
              <a:pathLst>
                <a:path w="1" h="5448" fill="none" extrusionOk="0">
                  <a:moveTo>
                    <a:pt x="0" y="5447"/>
                  </a:moveTo>
                  <a:lnTo>
                    <a:pt x="0" y="0"/>
                  </a:lnTo>
                </a:path>
              </a:pathLst>
            </a:custGeom>
            <a:noFill/>
            <a:ln w="9500" cap="flat"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2677;p58"/>
            <p:cNvSpPr/>
            <p:nvPr/>
          </p:nvSpPr>
          <p:spPr>
            <a:xfrm>
              <a:off x="4260075" y="2362650"/>
              <a:ext cx="24575" cy="17450"/>
            </a:xfrm>
            <a:custGeom>
              <a:avLst/>
              <a:gdLst/>
              <a:ahLst/>
              <a:cxnLst/>
              <a:rect l="l" t="t" r="r" b="b"/>
              <a:pathLst>
                <a:path w="983" h="698" extrusionOk="0">
                  <a:moveTo>
                    <a:pt x="476" y="1"/>
                  </a:moveTo>
                  <a:cubicBezTo>
                    <a:pt x="223" y="1"/>
                    <a:pt x="1" y="159"/>
                    <a:pt x="1" y="349"/>
                  </a:cubicBezTo>
                  <a:cubicBezTo>
                    <a:pt x="1" y="539"/>
                    <a:pt x="223" y="698"/>
                    <a:pt x="476" y="698"/>
                  </a:cubicBezTo>
                  <a:cubicBezTo>
                    <a:pt x="761" y="698"/>
                    <a:pt x="983" y="539"/>
                    <a:pt x="983" y="349"/>
                  </a:cubicBezTo>
                  <a:cubicBezTo>
                    <a:pt x="983" y="159"/>
                    <a:pt x="761" y="1"/>
                    <a:pt x="476"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2678;p58"/>
            <p:cNvSpPr/>
            <p:nvPr/>
          </p:nvSpPr>
          <p:spPr>
            <a:xfrm>
              <a:off x="4419225" y="2362650"/>
              <a:ext cx="25350" cy="17450"/>
            </a:xfrm>
            <a:custGeom>
              <a:avLst/>
              <a:gdLst/>
              <a:ahLst/>
              <a:cxnLst/>
              <a:rect l="l" t="t" r="r" b="b"/>
              <a:pathLst>
                <a:path w="1014" h="698" extrusionOk="0">
                  <a:moveTo>
                    <a:pt x="507" y="1"/>
                  </a:moveTo>
                  <a:cubicBezTo>
                    <a:pt x="222" y="1"/>
                    <a:pt x="0" y="159"/>
                    <a:pt x="0" y="349"/>
                  </a:cubicBezTo>
                  <a:cubicBezTo>
                    <a:pt x="0" y="539"/>
                    <a:pt x="222" y="698"/>
                    <a:pt x="507" y="698"/>
                  </a:cubicBezTo>
                  <a:cubicBezTo>
                    <a:pt x="792" y="698"/>
                    <a:pt x="1014" y="539"/>
                    <a:pt x="1014" y="349"/>
                  </a:cubicBezTo>
                  <a:cubicBezTo>
                    <a:pt x="1014" y="159"/>
                    <a:pt x="792" y="1"/>
                    <a:pt x="507"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2679;p58"/>
            <p:cNvSpPr/>
            <p:nvPr/>
          </p:nvSpPr>
          <p:spPr>
            <a:xfrm>
              <a:off x="4612400" y="2183725"/>
              <a:ext cx="135425" cy="134625"/>
            </a:xfrm>
            <a:custGeom>
              <a:avLst/>
              <a:gdLst/>
              <a:ahLst/>
              <a:cxnLst/>
              <a:rect l="l" t="t" r="r" b="b"/>
              <a:pathLst>
                <a:path w="5417" h="5385" extrusionOk="0">
                  <a:moveTo>
                    <a:pt x="2724" y="1"/>
                  </a:moveTo>
                  <a:cubicBezTo>
                    <a:pt x="1236" y="1"/>
                    <a:pt x="1" y="1204"/>
                    <a:pt x="1" y="2693"/>
                  </a:cubicBezTo>
                  <a:cubicBezTo>
                    <a:pt x="1" y="4181"/>
                    <a:pt x="1236" y="5384"/>
                    <a:pt x="2724" y="5384"/>
                  </a:cubicBezTo>
                  <a:cubicBezTo>
                    <a:pt x="4213" y="5384"/>
                    <a:pt x="5416" y="4181"/>
                    <a:pt x="5416" y="2693"/>
                  </a:cubicBezTo>
                  <a:cubicBezTo>
                    <a:pt x="5416" y="1204"/>
                    <a:pt x="4213" y="1"/>
                    <a:pt x="2724" y="1"/>
                  </a:cubicBezTo>
                  <a:close/>
                </a:path>
              </a:pathLst>
            </a:custGeom>
            <a:solidFill>
              <a:srgbClr val="424242"/>
            </a:solidFill>
            <a:ln w="7125" cap="flat"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2680;p58"/>
            <p:cNvSpPr/>
            <p:nvPr/>
          </p:nvSpPr>
          <p:spPr>
            <a:xfrm>
              <a:off x="4639325" y="2196400"/>
              <a:ext cx="95825" cy="95025"/>
            </a:xfrm>
            <a:custGeom>
              <a:avLst/>
              <a:gdLst/>
              <a:ahLst/>
              <a:cxnLst/>
              <a:rect l="l" t="t" r="r" b="b"/>
              <a:pathLst>
                <a:path w="3833" h="3801" fill="none" extrusionOk="0">
                  <a:moveTo>
                    <a:pt x="32" y="2186"/>
                  </a:moveTo>
                  <a:cubicBezTo>
                    <a:pt x="32" y="729"/>
                    <a:pt x="1774" y="0"/>
                    <a:pt x="2787" y="1046"/>
                  </a:cubicBezTo>
                  <a:cubicBezTo>
                    <a:pt x="3832" y="2059"/>
                    <a:pt x="3104" y="3801"/>
                    <a:pt x="1647" y="3801"/>
                  </a:cubicBezTo>
                  <a:cubicBezTo>
                    <a:pt x="729" y="3801"/>
                    <a:pt x="0" y="3072"/>
                    <a:pt x="32" y="2186"/>
                  </a:cubicBezTo>
                  <a:close/>
                </a:path>
              </a:pathLst>
            </a:custGeom>
            <a:solidFill>
              <a:srgbClr val="FFFFFF"/>
            </a:solidFill>
            <a:ln w="4750" cap="flat" cmpd="sng">
              <a:solidFill>
                <a:srgbClr val="E6E6E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2681;p58"/>
            <p:cNvSpPr/>
            <p:nvPr/>
          </p:nvSpPr>
          <p:spPr>
            <a:xfrm>
              <a:off x="4661500" y="2232025"/>
              <a:ext cx="37225" cy="38025"/>
            </a:xfrm>
            <a:custGeom>
              <a:avLst/>
              <a:gdLst/>
              <a:ahLst/>
              <a:cxnLst/>
              <a:rect l="l" t="t" r="r" b="b"/>
              <a:pathLst>
                <a:path w="1489" h="1521" extrusionOk="0">
                  <a:moveTo>
                    <a:pt x="760" y="1"/>
                  </a:moveTo>
                  <a:cubicBezTo>
                    <a:pt x="348" y="1"/>
                    <a:pt x="0" y="349"/>
                    <a:pt x="0" y="761"/>
                  </a:cubicBezTo>
                  <a:cubicBezTo>
                    <a:pt x="0" y="1172"/>
                    <a:pt x="348" y="1521"/>
                    <a:pt x="760" y="1521"/>
                  </a:cubicBezTo>
                  <a:cubicBezTo>
                    <a:pt x="1172" y="1521"/>
                    <a:pt x="1489" y="1172"/>
                    <a:pt x="1489" y="761"/>
                  </a:cubicBezTo>
                  <a:cubicBezTo>
                    <a:pt x="1489" y="349"/>
                    <a:pt x="1172" y="1"/>
                    <a:pt x="7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2682;p58"/>
            <p:cNvSpPr/>
            <p:nvPr/>
          </p:nvSpPr>
          <p:spPr>
            <a:xfrm>
              <a:off x="4321850" y="1719000"/>
              <a:ext cx="86300" cy="348375"/>
            </a:xfrm>
            <a:custGeom>
              <a:avLst/>
              <a:gdLst/>
              <a:ahLst/>
              <a:cxnLst/>
              <a:rect l="l" t="t" r="r" b="b"/>
              <a:pathLst>
                <a:path w="3452" h="13935" fill="none" extrusionOk="0">
                  <a:moveTo>
                    <a:pt x="1203" y="13934"/>
                  </a:moveTo>
                  <a:cubicBezTo>
                    <a:pt x="1203" y="13934"/>
                    <a:pt x="0" y="2249"/>
                    <a:pt x="3452" y="0"/>
                  </a:cubicBezTo>
                </a:path>
              </a:pathLst>
            </a:custGeom>
            <a:noFill/>
            <a:ln w="7125" cap="flat"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2683;p58"/>
            <p:cNvSpPr/>
            <p:nvPr/>
          </p:nvSpPr>
          <p:spPr>
            <a:xfrm>
              <a:off x="4595775" y="1703150"/>
              <a:ext cx="85525" cy="478225"/>
            </a:xfrm>
            <a:custGeom>
              <a:avLst/>
              <a:gdLst/>
              <a:ahLst/>
              <a:cxnLst/>
              <a:rect l="l" t="t" r="r" b="b"/>
              <a:pathLst>
                <a:path w="3421" h="19129" fill="none" extrusionOk="0">
                  <a:moveTo>
                    <a:pt x="1" y="634"/>
                  </a:moveTo>
                  <a:cubicBezTo>
                    <a:pt x="1" y="634"/>
                    <a:pt x="3421" y="1"/>
                    <a:pt x="3389" y="19129"/>
                  </a:cubicBezTo>
                </a:path>
              </a:pathLst>
            </a:custGeom>
            <a:noFill/>
            <a:ln w="7125" cap="flat" cmpd="sng">
              <a:solidFill>
                <a:srgbClr val="424242"/>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2684;p58"/>
            <p:cNvSpPr/>
            <p:nvPr/>
          </p:nvSpPr>
          <p:spPr>
            <a:xfrm>
              <a:off x="4283100" y="1487800"/>
              <a:ext cx="128225" cy="69825"/>
            </a:xfrm>
            <a:custGeom>
              <a:avLst/>
              <a:gdLst/>
              <a:ahLst/>
              <a:cxnLst/>
              <a:rect l="l" t="t" r="r" b="b"/>
              <a:pathLst>
                <a:path w="5129" h="2793" extrusionOk="0">
                  <a:moveTo>
                    <a:pt x="4907" y="1"/>
                  </a:moveTo>
                  <a:lnTo>
                    <a:pt x="62" y="286"/>
                  </a:lnTo>
                  <a:cubicBezTo>
                    <a:pt x="1" y="1657"/>
                    <a:pt x="1112" y="2793"/>
                    <a:pt x="2465" y="2793"/>
                  </a:cubicBezTo>
                  <a:cubicBezTo>
                    <a:pt x="2519" y="2793"/>
                    <a:pt x="2573" y="2791"/>
                    <a:pt x="2627" y="2788"/>
                  </a:cubicBezTo>
                  <a:cubicBezTo>
                    <a:pt x="4052" y="2724"/>
                    <a:pt x="5129" y="1426"/>
                    <a:pt x="490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 name="Google Shape;2685;p58"/>
            <p:cNvSpPr/>
            <p:nvPr/>
          </p:nvSpPr>
          <p:spPr>
            <a:xfrm>
              <a:off x="4610825" y="1321550"/>
              <a:ext cx="43575" cy="40400"/>
            </a:xfrm>
            <a:custGeom>
              <a:avLst/>
              <a:gdLst/>
              <a:ahLst/>
              <a:cxnLst/>
              <a:rect l="l" t="t" r="r" b="b"/>
              <a:pathLst>
                <a:path w="1743" h="1616" fill="none" extrusionOk="0">
                  <a:moveTo>
                    <a:pt x="0" y="1615"/>
                  </a:moveTo>
                  <a:cubicBezTo>
                    <a:pt x="0" y="1615"/>
                    <a:pt x="380" y="0"/>
                    <a:pt x="1742" y="507"/>
                  </a:cubicBezTo>
                </a:path>
              </a:pathLst>
            </a:custGeom>
            <a:noFill/>
            <a:ln w="7125" cap="rnd" cmpd="sng">
              <a:solidFill>
                <a:srgbClr val="A57F6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2686;p58"/>
            <p:cNvSpPr/>
            <p:nvPr/>
          </p:nvSpPr>
          <p:spPr>
            <a:xfrm>
              <a:off x="4629025" y="1335800"/>
              <a:ext cx="27750" cy="51475"/>
            </a:xfrm>
            <a:custGeom>
              <a:avLst/>
              <a:gdLst/>
              <a:ahLst/>
              <a:cxnLst/>
              <a:rect l="l" t="t" r="r" b="b"/>
              <a:pathLst>
                <a:path w="1110" h="2059" fill="none" extrusionOk="0">
                  <a:moveTo>
                    <a:pt x="1" y="0"/>
                  </a:moveTo>
                  <a:cubicBezTo>
                    <a:pt x="1" y="0"/>
                    <a:pt x="1109" y="570"/>
                    <a:pt x="444" y="2059"/>
                  </a:cubicBezTo>
                </a:path>
              </a:pathLst>
            </a:custGeom>
            <a:noFill/>
            <a:ln w="7125" cap="rnd" cmpd="sng">
              <a:solidFill>
                <a:srgbClr val="A57F6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2687;p58"/>
            <p:cNvSpPr/>
            <p:nvPr/>
          </p:nvSpPr>
          <p:spPr>
            <a:xfrm>
              <a:off x="4403000" y="1322325"/>
              <a:ext cx="81175" cy="44375"/>
            </a:xfrm>
            <a:custGeom>
              <a:avLst/>
              <a:gdLst/>
              <a:ahLst/>
              <a:cxnLst/>
              <a:rect l="l" t="t" r="r" b="b"/>
              <a:pathLst>
                <a:path w="3247" h="1775" extrusionOk="0">
                  <a:moveTo>
                    <a:pt x="1631" y="1"/>
                  </a:moveTo>
                  <a:cubicBezTo>
                    <a:pt x="824" y="1"/>
                    <a:pt x="16" y="539"/>
                    <a:pt x="16" y="1616"/>
                  </a:cubicBezTo>
                  <a:cubicBezTo>
                    <a:pt x="0" y="1711"/>
                    <a:pt x="87" y="1759"/>
                    <a:pt x="174" y="1759"/>
                  </a:cubicBezTo>
                  <a:cubicBezTo>
                    <a:pt x="261" y="1759"/>
                    <a:pt x="348" y="1711"/>
                    <a:pt x="333" y="1616"/>
                  </a:cubicBezTo>
                  <a:cubicBezTo>
                    <a:pt x="380" y="793"/>
                    <a:pt x="1006" y="381"/>
                    <a:pt x="1631" y="381"/>
                  </a:cubicBezTo>
                  <a:cubicBezTo>
                    <a:pt x="2257" y="381"/>
                    <a:pt x="2882" y="793"/>
                    <a:pt x="2930" y="1616"/>
                  </a:cubicBezTo>
                  <a:cubicBezTo>
                    <a:pt x="2930" y="1711"/>
                    <a:pt x="2993" y="1774"/>
                    <a:pt x="3088" y="1774"/>
                  </a:cubicBezTo>
                  <a:cubicBezTo>
                    <a:pt x="3183" y="1774"/>
                    <a:pt x="3246" y="1711"/>
                    <a:pt x="3246" y="1616"/>
                  </a:cubicBezTo>
                  <a:cubicBezTo>
                    <a:pt x="3246" y="539"/>
                    <a:pt x="2439" y="1"/>
                    <a:pt x="1631"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2688;p58"/>
            <p:cNvSpPr/>
            <p:nvPr/>
          </p:nvSpPr>
          <p:spPr>
            <a:xfrm>
              <a:off x="4207425" y="1322325"/>
              <a:ext cx="81175" cy="44375"/>
            </a:xfrm>
            <a:custGeom>
              <a:avLst/>
              <a:gdLst/>
              <a:ahLst/>
              <a:cxnLst/>
              <a:rect l="l" t="t" r="r" b="b"/>
              <a:pathLst>
                <a:path w="3247" h="1775" extrusionOk="0">
                  <a:moveTo>
                    <a:pt x="1632" y="1"/>
                  </a:moveTo>
                  <a:cubicBezTo>
                    <a:pt x="824" y="1"/>
                    <a:pt x="17" y="539"/>
                    <a:pt x="17" y="1616"/>
                  </a:cubicBezTo>
                  <a:cubicBezTo>
                    <a:pt x="1" y="1711"/>
                    <a:pt x="88" y="1759"/>
                    <a:pt x="175" y="1759"/>
                  </a:cubicBezTo>
                  <a:cubicBezTo>
                    <a:pt x="262" y="1759"/>
                    <a:pt x="349" y="1711"/>
                    <a:pt x="333" y="1616"/>
                  </a:cubicBezTo>
                  <a:cubicBezTo>
                    <a:pt x="381" y="793"/>
                    <a:pt x="1006" y="381"/>
                    <a:pt x="1632" y="381"/>
                  </a:cubicBezTo>
                  <a:cubicBezTo>
                    <a:pt x="2257" y="381"/>
                    <a:pt x="2883" y="793"/>
                    <a:pt x="2930" y="1616"/>
                  </a:cubicBezTo>
                  <a:cubicBezTo>
                    <a:pt x="2930" y="1711"/>
                    <a:pt x="2994" y="1774"/>
                    <a:pt x="3089" y="1774"/>
                  </a:cubicBezTo>
                  <a:cubicBezTo>
                    <a:pt x="3184" y="1774"/>
                    <a:pt x="3247" y="1711"/>
                    <a:pt x="3247" y="1616"/>
                  </a:cubicBezTo>
                  <a:cubicBezTo>
                    <a:pt x="3247" y="539"/>
                    <a:pt x="2439" y="1"/>
                    <a:pt x="1632" y="1"/>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2689;p58"/>
            <p:cNvSpPr/>
            <p:nvPr/>
          </p:nvSpPr>
          <p:spPr>
            <a:xfrm>
              <a:off x="4307600" y="1355400"/>
              <a:ext cx="45925" cy="84925"/>
            </a:xfrm>
            <a:custGeom>
              <a:avLst/>
              <a:gdLst/>
              <a:ahLst/>
              <a:cxnLst/>
              <a:rect l="l" t="t" r="r" b="b"/>
              <a:pathLst>
                <a:path w="1837" h="3397" extrusionOk="0">
                  <a:moveTo>
                    <a:pt x="1615" y="0"/>
                  </a:moveTo>
                  <a:cubicBezTo>
                    <a:pt x="1536" y="0"/>
                    <a:pt x="1457" y="56"/>
                    <a:pt x="1457" y="166"/>
                  </a:cubicBezTo>
                  <a:lnTo>
                    <a:pt x="1457" y="1560"/>
                  </a:lnTo>
                  <a:cubicBezTo>
                    <a:pt x="633" y="1623"/>
                    <a:pt x="0" y="1971"/>
                    <a:pt x="0" y="2478"/>
                  </a:cubicBezTo>
                  <a:cubicBezTo>
                    <a:pt x="0" y="2985"/>
                    <a:pt x="728" y="3365"/>
                    <a:pt x="1615" y="3365"/>
                  </a:cubicBezTo>
                  <a:lnTo>
                    <a:pt x="1615" y="3397"/>
                  </a:lnTo>
                  <a:cubicBezTo>
                    <a:pt x="1837" y="3397"/>
                    <a:pt x="1837" y="3080"/>
                    <a:pt x="1615" y="3080"/>
                  </a:cubicBezTo>
                  <a:cubicBezTo>
                    <a:pt x="855" y="3080"/>
                    <a:pt x="317" y="2763"/>
                    <a:pt x="317" y="2510"/>
                  </a:cubicBezTo>
                  <a:cubicBezTo>
                    <a:pt x="317" y="2225"/>
                    <a:pt x="855" y="1908"/>
                    <a:pt x="1615" y="1908"/>
                  </a:cubicBezTo>
                  <a:lnTo>
                    <a:pt x="1773" y="1908"/>
                  </a:lnTo>
                  <a:lnTo>
                    <a:pt x="1773" y="166"/>
                  </a:lnTo>
                  <a:cubicBezTo>
                    <a:pt x="1773" y="56"/>
                    <a:pt x="1694" y="0"/>
                    <a:pt x="1615"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2690;p58"/>
            <p:cNvSpPr/>
            <p:nvPr/>
          </p:nvSpPr>
          <p:spPr>
            <a:xfrm>
              <a:off x="4420800" y="1328675"/>
              <a:ext cx="22200" cy="38825"/>
            </a:xfrm>
            <a:custGeom>
              <a:avLst/>
              <a:gdLst/>
              <a:ahLst/>
              <a:cxnLst/>
              <a:rect l="l" t="t" r="r" b="b"/>
              <a:pathLst>
                <a:path w="888" h="1553" extrusionOk="0">
                  <a:moveTo>
                    <a:pt x="444" y="0"/>
                  </a:moveTo>
                  <a:cubicBezTo>
                    <a:pt x="222" y="0"/>
                    <a:pt x="1" y="349"/>
                    <a:pt x="1" y="760"/>
                  </a:cubicBezTo>
                  <a:cubicBezTo>
                    <a:pt x="1" y="1204"/>
                    <a:pt x="222" y="1552"/>
                    <a:pt x="444" y="1552"/>
                  </a:cubicBezTo>
                  <a:cubicBezTo>
                    <a:pt x="697" y="1552"/>
                    <a:pt x="887" y="1204"/>
                    <a:pt x="887" y="760"/>
                  </a:cubicBezTo>
                  <a:cubicBezTo>
                    <a:pt x="887" y="349"/>
                    <a:pt x="697" y="0"/>
                    <a:pt x="444"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2691;p58"/>
            <p:cNvSpPr/>
            <p:nvPr/>
          </p:nvSpPr>
          <p:spPr>
            <a:xfrm>
              <a:off x="4227625" y="1328675"/>
              <a:ext cx="22200" cy="38825"/>
            </a:xfrm>
            <a:custGeom>
              <a:avLst/>
              <a:gdLst/>
              <a:ahLst/>
              <a:cxnLst/>
              <a:rect l="l" t="t" r="r" b="b"/>
              <a:pathLst>
                <a:path w="888" h="1553" extrusionOk="0">
                  <a:moveTo>
                    <a:pt x="444" y="0"/>
                  </a:moveTo>
                  <a:cubicBezTo>
                    <a:pt x="190" y="0"/>
                    <a:pt x="0" y="349"/>
                    <a:pt x="0" y="760"/>
                  </a:cubicBezTo>
                  <a:cubicBezTo>
                    <a:pt x="0" y="1204"/>
                    <a:pt x="222" y="1552"/>
                    <a:pt x="444" y="1552"/>
                  </a:cubicBezTo>
                  <a:cubicBezTo>
                    <a:pt x="697" y="1552"/>
                    <a:pt x="887" y="1204"/>
                    <a:pt x="887" y="760"/>
                  </a:cubicBezTo>
                  <a:cubicBezTo>
                    <a:pt x="887" y="349"/>
                    <a:pt x="697" y="0"/>
                    <a:pt x="444"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2692;p58"/>
            <p:cNvSpPr/>
            <p:nvPr/>
          </p:nvSpPr>
          <p:spPr>
            <a:xfrm>
              <a:off x="4203075" y="1289875"/>
              <a:ext cx="74450" cy="25"/>
            </a:xfrm>
            <a:custGeom>
              <a:avLst/>
              <a:gdLst/>
              <a:ahLst/>
              <a:cxnLst/>
              <a:rect l="l" t="t" r="r" b="b"/>
              <a:pathLst>
                <a:path w="2978" h="1" fill="none" extrusionOk="0">
                  <a:moveTo>
                    <a:pt x="1" y="0"/>
                  </a:moveTo>
                  <a:lnTo>
                    <a:pt x="2978" y="0"/>
                  </a:lnTo>
                </a:path>
              </a:pathLst>
            </a:custGeom>
            <a:noFill/>
            <a:ln w="18200" cap="rnd" cmpd="sng">
              <a:solidFill>
                <a:srgbClr val="A57F6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2693;p58"/>
            <p:cNvSpPr/>
            <p:nvPr/>
          </p:nvSpPr>
          <p:spPr>
            <a:xfrm>
              <a:off x="4404175" y="1289875"/>
              <a:ext cx="75250" cy="25"/>
            </a:xfrm>
            <a:custGeom>
              <a:avLst/>
              <a:gdLst/>
              <a:ahLst/>
              <a:cxnLst/>
              <a:rect l="l" t="t" r="r" b="b"/>
              <a:pathLst>
                <a:path w="3010" h="1" fill="none" extrusionOk="0">
                  <a:moveTo>
                    <a:pt x="1" y="0"/>
                  </a:moveTo>
                  <a:lnTo>
                    <a:pt x="3009" y="0"/>
                  </a:lnTo>
                </a:path>
              </a:pathLst>
            </a:custGeom>
            <a:noFill/>
            <a:ln w="18200" cap="rnd" cmpd="sng">
              <a:solidFill>
                <a:srgbClr val="A57F6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2694;p58"/>
            <p:cNvSpPr/>
            <p:nvPr/>
          </p:nvSpPr>
          <p:spPr>
            <a:xfrm>
              <a:off x="4157950" y="1080075"/>
              <a:ext cx="277925" cy="106450"/>
            </a:xfrm>
            <a:custGeom>
              <a:avLst/>
              <a:gdLst/>
              <a:ahLst/>
              <a:cxnLst/>
              <a:rect l="l" t="t" r="r" b="b"/>
              <a:pathLst>
                <a:path w="11117" h="4258" extrusionOk="0">
                  <a:moveTo>
                    <a:pt x="1" y="0"/>
                  </a:moveTo>
                  <a:cubicBezTo>
                    <a:pt x="539" y="887"/>
                    <a:pt x="1267" y="1679"/>
                    <a:pt x="2091" y="2344"/>
                  </a:cubicBezTo>
                  <a:cubicBezTo>
                    <a:pt x="2914" y="3009"/>
                    <a:pt x="3864" y="3484"/>
                    <a:pt x="4878" y="3832"/>
                  </a:cubicBezTo>
                  <a:cubicBezTo>
                    <a:pt x="5743" y="4103"/>
                    <a:pt x="6655" y="4258"/>
                    <a:pt x="7554" y="4258"/>
                  </a:cubicBezTo>
                  <a:cubicBezTo>
                    <a:pt x="7707" y="4258"/>
                    <a:pt x="7860" y="4253"/>
                    <a:pt x="8013" y="4244"/>
                  </a:cubicBezTo>
                  <a:cubicBezTo>
                    <a:pt x="8551" y="4212"/>
                    <a:pt x="9090" y="4149"/>
                    <a:pt x="9596" y="4054"/>
                  </a:cubicBezTo>
                  <a:cubicBezTo>
                    <a:pt x="9850" y="4022"/>
                    <a:pt x="10103" y="3927"/>
                    <a:pt x="10356" y="3864"/>
                  </a:cubicBezTo>
                  <a:lnTo>
                    <a:pt x="11116" y="3642"/>
                  </a:lnTo>
                  <a:lnTo>
                    <a:pt x="11116" y="3642"/>
                  </a:lnTo>
                  <a:cubicBezTo>
                    <a:pt x="10610" y="3705"/>
                    <a:pt x="10103" y="3832"/>
                    <a:pt x="9565" y="3895"/>
                  </a:cubicBezTo>
                  <a:cubicBezTo>
                    <a:pt x="9058" y="3927"/>
                    <a:pt x="8551" y="3959"/>
                    <a:pt x="8045" y="3959"/>
                  </a:cubicBezTo>
                  <a:cubicBezTo>
                    <a:pt x="6999" y="3959"/>
                    <a:pt x="5986" y="3800"/>
                    <a:pt x="5004" y="3484"/>
                  </a:cubicBezTo>
                  <a:cubicBezTo>
                    <a:pt x="4054" y="3167"/>
                    <a:pt x="3104" y="2692"/>
                    <a:pt x="2281" y="2122"/>
                  </a:cubicBezTo>
                  <a:cubicBezTo>
                    <a:pt x="2059" y="1964"/>
                    <a:pt x="1837" y="1805"/>
                    <a:pt x="1647" y="1647"/>
                  </a:cubicBezTo>
                  <a:cubicBezTo>
                    <a:pt x="1457" y="1489"/>
                    <a:pt x="1267" y="1299"/>
                    <a:pt x="1077" y="1140"/>
                  </a:cubicBezTo>
                  <a:cubicBezTo>
                    <a:pt x="697" y="792"/>
                    <a:pt x="317" y="412"/>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2695;p58"/>
            <p:cNvSpPr/>
            <p:nvPr/>
          </p:nvSpPr>
          <p:spPr>
            <a:xfrm>
              <a:off x="4218925" y="1105400"/>
              <a:ext cx="151225" cy="50525"/>
            </a:xfrm>
            <a:custGeom>
              <a:avLst/>
              <a:gdLst/>
              <a:ahLst/>
              <a:cxnLst/>
              <a:rect l="l" t="t" r="r" b="b"/>
              <a:pathLst>
                <a:path w="6049" h="2021" extrusionOk="0">
                  <a:moveTo>
                    <a:pt x="0" y="1"/>
                  </a:moveTo>
                  <a:cubicBezTo>
                    <a:pt x="317" y="476"/>
                    <a:pt x="728" y="856"/>
                    <a:pt x="1204" y="1172"/>
                  </a:cubicBezTo>
                  <a:cubicBezTo>
                    <a:pt x="1679" y="1489"/>
                    <a:pt x="2185" y="1711"/>
                    <a:pt x="2755" y="1869"/>
                  </a:cubicBezTo>
                  <a:cubicBezTo>
                    <a:pt x="3149" y="1962"/>
                    <a:pt x="3560" y="2021"/>
                    <a:pt x="3976" y="2021"/>
                  </a:cubicBezTo>
                  <a:cubicBezTo>
                    <a:pt x="4128" y="2021"/>
                    <a:pt x="4281" y="2013"/>
                    <a:pt x="4434" y="1996"/>
                  </a:cubicBezTo>
                  <a:cubicBezTo>
                    <a:pt x="4719" y="1964"/>
                    <a:pt x="5004" y="1932"/>
                    <a:pt x="5257" y="1869"/>
                  </a:cubicBezTo>
                  <a:cubicBezTo>
                    <a:pt x="5542" y="1806"/>
                    <a:pt x="5796" y="1711"/>
                    <a:pt x="6049" y="1616"/>
                  </a:cubicBezTo>
                  <a:lnTo>
                    <a:pt x="6049" y="1616"/>
                  </a:lnTo>
                  <a:cubicBezTo>
                    <a:pt x="5510" y="1679"/>
                    <a:pt x="4972" y="1711"/>
                    <a:pt x="4434" y="1711"/>
                  </a:cubicBezTo>
                  <a:cubicBezTo>
                    <a:pt x="3895" y="1711"/>
                    <a:pt x="3357" y="1647"/>
                    <a:pt x="2850" y="1489"/>
                  </a:cubicBezTo>
                  <a:cubicBezTo>
                    <a:pt x="2312" y="1362"/>
                    <a:pt x="1805" y="1172"/>
                    <a:pt x="1362" y="919"/>
                  </a:cubicBezTo>
                  <a:cubicBezTo>
                    <a:pt x="855" y="666"/>
                    <a:pt x="412" y="349"/>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2696;p58"/>
            <p:cNvSpPr/>
            <p:nvPr/>
          </p:nvSpPr>
          <p:spPr>
            <a:xfrm>
              <a:off x="4541950" y="1179025"/>
              <a:ext cx="47525" cy="114825"/>
            </a:xfrm>
            <a:custGeom>
              <a:avLst/>
              <a:gdLst/>
              <a:ahLst/>
              <a:cxnLst/>
              <a:rect l="l" t="t" r="r" b="b"/>
              <a:pathLst>
                <a:path w="1901" h="4593" extrusionOk="0">
                  <a:moveTo>
                    <a:pt x="63" y="1"/>
                  </a:moveTo>
                  <a:cubicBezTo>
                    <a:pt x="0" y="413"/>
                    <a:pt x="0" y="856"/>
                    <a:pt x="63" y="1268"/>
                  </a:cubicBezTo>
                  <a:cubicBezTo>
                    <a:pt x="95" y="1711"/>
                    <a:pt x="190" y="2123"/>
                    <a:pt x="317" y="2534"/>
                  </a:cubicBezTo>
                  <a:cubicBezTo>
                    <a:pt x="475" y="2978"/>
                    <a:pt x="665" y="3358"/>
                    <a:pt x="918" y="3706"/>
                  </a:cubicBezTo>
                  <a:cubicBezTo>
                    <a:pt x="1172" y="4054"/>
                    <a:pt x="1520" y="4371"/>
                    <a:pt x="1900" y="4593"/>
                  </a:cubicBezTo>
                  <a:cubicBezTo>
                    <a:pt x="1615" y="4276"/>
                    <a:pt x="1394" y="3928"/>
                    <a:pt x="1172" y="3548"/>
                  </a:cubicBezTo>
                  <a:cubicBezTo>
                    <a:pt x="982" y="3199"/>
                    <a:pt x="792" y="2819"/>
                    <a:pt x="665" y="2439"/>
                  </a:cubicBezTo>
                  <a:cubicBezTo>
                    <a:pt x="412" y="1648"/>
                    <a:pt x="222" y="824"/>
                    <a:pt x="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2697;p58"/>
            <p:cNvSpPr/>
            <p:nvPr/>
          </p:nvSpPr>
          <p:spPr>
            <a:xfrm>
              <a:off x="4618725" y="1060275"/>
              <a:ext cx="68925" cy="45150"/>
            </a:xfrm>
            <a:custGeom>
              <a:avLst/>
              <a:gdLst/>
              <a:ahLst/>
              <a:cxnLst/>
              <a:rect l="l" t="t" r="r" b="b"/>
              <a:pathLst>
                <a:path w="2757" h="1806" extrusionOk="0">
                  <a:moveTo>
                    <a:pt x="919" y="0"/>
                  </a:moveTo>
                  <a:cubicBezTo>
                    <a:pt x="603" y="0"/>
                    <a:pt x="286" y="64"/>
                    <a:pt x="1" y="190"/>
                  </a:cubicBezTo>
                  <a:cubicBezTo>
                    <a:pt x="571" y="190"/>
                    <a:pt x="1141" y="317"/>
                    <a:pt x="1679" y="539"/>
                  </a:cubicBezTo>
                  <a:cubicBezTo>
                    <a:pt x="1933" y="634"/>
                    <a:pt x="2123" y="824"/>
                    <a:pt x="2313" y="1014"/>
                  </a:cubicBezTo>
                  <a:cubicBezTo>
                    <a:pt x="2471" y="1267"/>
                    <a:pt x="2629" y="1521"/>
                    <a:pt x="2725" y="1806"/>
                  </a:cubicBezTo>
                  <a:cubicBezTo>
                    <a:pt x="2756" y="1489"/>
                    <a:pt x="2693" y="1141"/>
                    <a:pt x="2534" y="887"/>
                  </a:cubicBezTo>
                  <a:cubicBezTo>
                    <a:pt x="2376" y="571"/>
                    <a:pt x="2154" y="349"/>
                    <a:pt x="1838" y="190"/>
                  </a:cubicBezTo>
                  <a:cubicBezTo>
                    <a:pt x="1553" y="64"/>
                    <a:pt x="1236" y="0"/>
                    <a:pt x="9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53" name="Google Shape;2141;p57"/>
          <p:cNvGrpSpPr/>
          <p:nvPr/>
        </p:nvGrpSpPr>
        <p:grpSpPr>
          <a:xfrm rot="1653954">
            <a:off x="5165850" y="1518543"/>
            <a:ext cx="487858" cy="663400"/>
            <a:chOff x="5624800" y="1799650"/>
            <a:chExt cx="349900" cy="523675"/>
          </a:xfrm>
        </p:grpSpPr>
        <p:sp>
          <p:nvSpPr>
            <p:cNvPr id="54" name="Google Shape;2142;p57"/>
            <p:cNvSpPr/>
            <p:nvPr/>
          </p:nvSpPr>
          <p:spPr>
            <a:xfrm>
              <a:off x="5624800" y="1799650"/>
              <a:ext cx="349750" cy="523675"/>
            </a:xfrm>
            <a:custGeom>
              <a:avLst/>
              <a:gdLst/>
              <a:ahLst/>
              <a:cxnLst/>
              <a:rect l="l" t="t" r="r" b="b"/>
              <a:pathLst>
                <a:path w="13990" h="20947" extrusionOk="0">
                  <a:moveTo>
                    <a:pt x="259" y="1"/>
                  </a:moveTo>
                  <a:cubicBezTo>
                    <a:pt x="115" y="1"/>
                    <a:pt x="1" y="115"/>
                    <a:pt x="1" y="259"/>
                  </a:cubicBezTo>
                  <a:lnTo>
                    <a:pt x="1" y="20522"/>
                  </a:lnTo>
                  <a:cubicBezTo>
                    <a:pt x="1" y="20674"/>
                    <a:pt x="124" y="20780"/>
                    <a:pt x="259" y="20780"/>
                  </a:cubicBezTo>
                  <a:cubicBezTo>
                    <a:pt x="306" y="20780"/>
                    <a:pt x="355" y="20767"/>
                    <a:pt x="400" y="20738"/>
                  </a:cubicBezTo>
                  <a:lnTo>
                    <a:pt x="1258" y="20175"/>
                  </a:lnTo>
                  <a:cubicBezTo>
                    <a:pt x="1300" y="20147"/>
                    <a:pt x="1349" y="20133"/>
                    <a:pt x="1398" y="20133"/>
                  </a:cubicBezTo>
                  <a:cubicBezTo>
                    <a:pt x="1447" y="20133"/>
                    <a:pt x="1497" y="20147"/>
                    <a:pt x="1539" y="20175"/>
                  </a:cubicBezTo>
                  <a:lnTo>
                    <a:pt x="2658" y="20904"/>
                  </a:lnTo>
                  <a:cubicBezTo>
                    <a:pt x="2701" y="20932"/>
                    <a:pt x="2750" y="20946"/>
                    <a:pt x="2799" y="20946"/>
                  </a:cubicBezTo>
                  <a:cubicBezTo>
                    <a:pt x="2848" y="20946"/>
                    <a:pt x="2897" y="20932"/>
                    <a:pt x="2940" y="20904"/>
                  </a:cubicBezTo>
                  <a:lnTo>
                    <a:pt x="4056" y="20175"/>
                  </a:lnTo>
                  <a:cubicBezTo>
                    <a:pt x="4099" y="20145"/>
                    <a:pt x="4148" y="20130"/>
                    <a:pt x="4197" y="20130"/>
                  </a:cubicBezTo>
                  <a:cubicBezTo>
                    <a:pt x="4246" y="20130"/>
                    <a:pt x="4295" y="20145"/>
                    <a:pt x="4337" y="20175"/>
                  </a:cubicBezTo>
                  <a:lnTo>
                    <a:pt x="5457" y="20904"/>
                  </a:lnTo>
                  <a:cubicBezTo>
                    <a:pt x="5499" y="20932"/>
                    <a:pt x="5548" y="20946"/>
                    <a:pt x="5597" y="20946"/>
                  </a:cubicBezTo>
                  <a:cubicBezTo>
                    <a:pt x="5647" y="20946"/>
                    <a:pt x="5696" y="20932"/>
                    <a:pt x="5738" y="20904"/>
                  </a:cubicBezTo>
                  <a:lnTo>
                    <a:pt x="6854" y="20175"/>
                  </a:lnTo>
                  <a:cubicBezTo>
                    <a:pt x="6897" y="20147"/>
                    <a:pt x="6946" y="20133"/>
                    <a:pt x="6995" y="20133"/>
                  </a:cubicBezTo>
                  <a:cubicBezTo>
                    <a:pt x="7044" y="20133"/>
                    <a:pt x="7093" y="20147"/>
                    <a:pt x="7136" y="20175"/>
                  </a:cubicBezTo>
                  <a:lnTo>
                    <a:pt x="8255" y="20904"/>
                  </a:lnTo>
                  <a:cubicBezTo>
                    <a:pt x="8298" y="20932"/>
                    <a:pt x="8347" y="20946"/>
                    <a:pt x="8396" y="20946"/>
                  </a:cubicBezTo>
                  <a:cubicBezTo>
                    <a:pt x="8445" y="20946"/>
                    <a:pt x="8494" y="20932"/>
                    <a:pt x="8537" y="20904"/>
                  </a:cubicBezTo>
                  <a:lnTo>
                    <a:pt x="9653" y="20175"/>
                  </a:lnTo>
                  <a:cubicBezTo>
                    <a:pt x="9695" y="20145"/>
                    <a:pt x="9744" y="20130"/>
                    <a:pt x="9793" y="20130"/>
                  </a:cubicBezTo>
                  <a:cubicBezTo>
                    <a:pt x="9842" y="20130"/>
                    <a:pt x="9892" y="20145"/>
                    <a:pt x="9934" y="20175"/>
                  </a:cubicBezTo>
                  <a:lnTo>
                    <a:pt x="11053" y="20904"/>
                  </a:lnTo>
                  <a:cubicBezTo>
                    <a:pt x="11096" y="20932"/>
                    <a:pt x="11145" y="20946"/>
                    <a:pt x="11194" y="20946"/>
                  </a:cubicBezTo>
                  <a:cubicBezTo>
                    <a:pt x="11243" y="20946"/>
                    <a:pt x="11292" y="20932"/>
                    <a:pt x="11335" y="20904"/>
                  </a:cubicBezTo>
                  <a:lnTo>
                    <a:pt x="12451" y="20175"/>
                  </a:lnTo>
                  <a:cubicBezTo>
                    <a:pt x="12493" y="20145"/>
                    <a:pt x="12543" y="20130"/>
                    <a:pt x="12592" y="20130"/>
                  </a:cubicBezTo>
                  <a:cubicBezTo>
                    <a:pt x="12641" y="20130"/>
                    <a:pt x="12690" y="20145"/>
                    <a:pt x="12732" y="20175"/>
                  </a:cubicBezTo>
                  <a:lnTo>
                    <a:pt x="13593" y="20738"/>
                  </a:lnTo>
                  <a:cubicBezTo>
                    <a:pt x="13638" y="20767"/>
                    <a:pt x="13686" y="20780"/>
                    <a:pt x="13733" y="20780"/>
                  </a:cubicBezTo>
                  <a:cubicBezTo>
                    <a:pt x="13866" y="20780"/>
                    <a:pt x="13989" y="20674"/>
                    <a:pt x="13989" y="20522"/>
                  </a:cubicBezTo>
                  <a:lnTo>
                    <a:pt x="13989" y="259"/>
                  </a:lnTo>
                  <a:cubicBezTo>
                    <a:pt x="13989" y="115"/>
                    <a:pt x="13875" y="1"/>
                    <a:pt x="137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2143;p57"/>
            <p:cNvSpPr/>
            <p:nvPr/>
          </p:nvSpPr>
          <p:spPr>
            <a:xfrm>
              <a:off x="5946625" y="1799650"/>
              <a:ext cx="28075" cy="519500"/>
            </a:xfrm>
            <a:custGeom>
              <a:avLst/>
              <a:gdLst/>
              <a:ahLst/>
              <a:cxnLst/>
              <a:rect l="l" t="t" r="r" b="b"/>
              <a:pathLst>
                <a:path w="1123" h="20780" extrusionOk="0">
                  <a:moveTo>
                    <a:pt x="0" y="1"/>
                  </a:moveTo>
                  <a:cubicBezTo>
                    <a:pt x="144" y="1"/>
                    <a:pt x="262" y="115"/>
                    <a:pt x="262" y="259"/>
                  </a:cubicBezTo>
                  <a:lnTo>
                    <a:pt x="262" y="20446"/>
                  </a:lnTo>
                  <a:lnTo>
                    <a:pt x="717" y="20738"/>
                  </a:lnTo>
                  <a:cubicBezTo>
                    <a:pt x="761" y="20767"/>
                    <a:pt x="810" y="20780"/>
                    <a:pt x="857" y="20780"/>
                  </a:cubicBezTo>
                  <a:cubicBezTo>
                    <a:pt x="992" y="20780"/>
                    <a:pt x="1118" y="20674"/>
                    <a:pt x="1123" y="20522"/>
                  </a:cubicBezTo>
                  <a:lnTo>
                    <a:pt x="1123" y="259"/>
                  </a:lnTo>
                  <a:cubicBezTo>
                    <a:pt x="1119" y="115"/>
                    <a:pt x="1005" y="1"/>
                    <a:pt x="8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2144;p57"/>
            <p:cNvSpPr/>
            <p:nvPr/>
          </p:nvSpPr>
          <p:spPr>
            <a:xfrm>
              <a:off x="5740425" y="1862075"/>
              <a:ext cx="118675" cy="119650"/>
            </a:xfrm>
            <a:custGeom>
              <a:avLst/>
              <a:gdLst/>
              <a:ahLst/>
              <a:cxnLst/>
              <a:rect l="l" t="t" r="r" b="b"/>
              <a:pathLst>
                <a:path w="4747" h="4786" extrusionOk="0">
                  <a:moveTo>
                    <a:pt x="1935" y="1"/>
                  </a:moveTo>
                  <a:cubicBezTo>
                    <a:pt x="1748" y="1"/>
                    <a:pt x="1598" y="151"/>
                    <a:pt x="1598" y="338"/>
                  </a:cubicBezTo>
                  <a:lnTo>
                    <a:pt x="1598" y="1300"/>
                  </a:lnTo>
                  <a:cubicBezTo>
                    <a:pt x="1598" y="1483"/>
                    <a:pt x="1444" y="1637"/>
                    <a:pt x="1257" y="1637"/>
                  </a:cubicBezTo>
                  <a:lnTo>
                    <a:pt x="338" y="1637"/>
                  </a:lnTo>
                  <a:cubicBezTo>
                    <a:pt x="151" y="1637"/>
                    <a:pt x="0" y="1788"/>
                    <a:pt x="0" y="1974"/>
                  </a:cubicBezTo>
                  <a:lnTo>
                    <a:pt x="0" y="2812"/>
                  </a:lnTo>
                  <a:cubicBezTo>
                    <a:pt x="0" y="2999"/>
                    <a:pt x="151" y="3149"/>
                    <a:pt x="338" y="3149"/>
                  </a:cubicBezTo>
                  <a:lnTo>
                    <a:pt x="1257" y="3149"/>
                  </a:lnTo>
                  <a:cubicBezTo>
                    <a:pt x="1444" y="3149"/>
                    <a:pt x="1598" y="3300"/>
                    <a:pt x="1598" y="3486"/>
                  </a:cubicBezTo>
                  <a:lnTo>
                    <a:pt x="1598" y="4449"/>
                  </a:lnTo>
                  <a:cubicBezTo>
                    <a:pt x="1594" y="4635"/>
                    <a:pt x="1748" y="4786"/>
                    <a:pt x="1935" y="4786"/>
                  </a:cubicBezTo>
                  <a:lnTo>
                    <a:pt x="2773" y="4786"/>
                  </a:lnTo>
                  <a:cubicBezTo>
                    <a:pt x="2959" y="4786"/>
                    <a:pt x="3110" y="4635"/>
                    <a:pt x="3110" y="4449"/>
                  </a:cubicBezTo>
                  <a:lnTo>
                    <a:pt x="3110" y="3486"/>
                  </a:lnTo>
                  <a:cubicBezTo>
                    <a:pt x="3110" y="3300"/>
                    <a:pt x="3260" y="3149"/>
                    <a:pt x="3447" y="3149"/>
                  </a:cubicBezTo>
                  <a:lnTo>
                    <a:pt x="4409" y="3149"/>
                  </a:lnTo>
                  <a:cubicBezTo>
                    <a:pt x="4596" y="3149"/>
                    <a:pt x="4746" y="2999"/>
                    <a:pt x="4746" y="2812"/>
                  </a:cubicBezTo>
                  <a:lnTo>
                    <a:pt x="4746" y="1971"/>
                  </a:lnTo>
                  <a:cubicBezTo>
                    <a:pt x="4746" y="1787"/>
                    <a:pt x="4596" y="1637"/>
                    <a:pt x="4412" y="1637"/>
                  </a:cubicBezTo>
                  <a:cubicBezTo>
                    <a:pt x="4410" y="1637"/>
                    <a:pt x="4408" y="1637"/>
                    <a:pt x="4406" y="1637"/>
                  </a:cubicBezTo>
                  <a:lnTo>
                    <a:pt x="3447" y="1637"/>
                  </a:lnTo>
                  <a:cubicBezTo>
                    <a:pt x="3260" y="1637"/>
                    <a:pt x="3110" y="1483"/>
                    <a:pt x="3110" y="1300"/>
                  </a:cubicBezTo>
                  <a:lnTo>
                    <a:pt x="3110" y="338"/>
                  </a:lnTo>
                  <a:cubicBezTo>
                    <a:pt x="3110" y="151"/>
                    <a:pt x="2959" y="1"/>
                    <a:pt x="2773" y="1"/>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2145;p57"/>
            <p:cNvSpPr/>
            <p:nvPr/>
          </p:nvSpPr>
          <p:spPr>
            <a:xfrm>
              <a:off x="5789200" y="1940800"/>
              <a:ext cx="38550" cy="40925"/>
            </a:xfrm>
            <a:custGeom>
              <a:avLst/>
              <a:gdLst/>
              <a:ahLst/>
              <a:cxnLst/>
              <a:rect l="l" t="t" r="r" b="b"/>
              <a:pathLst>
                <a:path w="1542" h="1637" extrusionOk="0">
                  <a:moveTo>
                    <a:pt x="681" y="0"/>
                  </a:moveTo>
                  <a:cubicBezTo>
                    <a:pt x="494" y="0"/>
                    <a:pt x="340" y="154"/>
                    <a:pt x="340" y="341"/>
                  </a:cubicBezTo>
                  <a:lnTo>
                    <a:pt x="340" y="1296"/>
                  </a:lnTo>
                  <a:cubicBezTo>
                    <a:pt x="340" y="1483"/>
                    <a:pt x="190" y="1637"/>
                    <a:pt x="0" y="1637"/>
                  </a:cubicBezTo>
                  <a:lnTo>
                    <a:pt x="864" y="1637"/>
                  </a:lnTo>
                  <a:cubicBezTo>
                    <a:pt x="1047" y="1637"/>
                    <a:pt x="1201" y="1486"/>
                    <a:pt x="1201" y="1300"/>
                  </a:cubicBezTo>
                  <a:lnTo>
                    <a:pt x="1201" y="341"/>
                  </a:lnTo>
                  <a:cubicBezTo>
                    <a:pt x="1201" y="154"/>
                    <a:pt x="1352" y="0"/>
                    <a:pt x="1542" y="0"/>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2146;p57"/>
            <p:cNvSpPr/>
            <p:nvPr/>
          </p:nvSpPr>
          <p:spPr>
            <a:xfrm>
              <a:off x="5789200" y="1862075"/>
              <a:ext cx="38550" cy="40950"/>
            </a:xfrm>
            <a:custGeom>
              <a:avLst/>
              <a:gdLst/>
              <a:ahLst/>
              <a:cxnLst/>
              <a:rect l="l" t="t" r="r" b="b"/>
              <a:pathLst>
                <a:path w="1542" h="1638" extrusionOk="0">
                  <a:moveTo>
                    <a:pt x="0" y="1"/>
                  </a:moveTo>
                  <a:cubicBezTo>
                    <a:pt x="187" y="1"/>
                    <a:pt x="340" y="151"/>
                    <a:pt x="340" y="341"/>
                  </a:cubicBezTo>
                  <a:lnTo>
                    <a:pt x="340" y="1300"/>
                  </a:lnTo>
                  <a:cubicBezTo>
                    <a:pt x="340" y="1483"/>
                    <a:pt x="491" y="1637"/>
                    <a:pt x="678" y="1637"/>
                  </a:cubicBezTo>
                  <a:lnTo>
                    <a:pt x="1542" y="1637"/>
                  </a:lnTo>
                  <a:cubicBezTo>
                    <a:pt x="1352" y="1637"/>
                    <a:pt x="1198" y="1483"/>
                    <a:pt x="1198" y="1294"/>
                  </a:cubicBezTo>
                  <a:lnTo>
                    <a:pt x="1198" y="338"/>
                  </a:lnTo>
                  <a:cubicBezTo>
                    <a:pt x="1198" y="151"/>
                    <a:pt x="1047" y="1"/>
                    <a:pt x="861" y="1"/>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2147;p57"/>
            <p:cNvSpPr/>
            <p:nvPr/>
          </p:nvSpPr>
          <p:spPr>
            <a:xfrm>
              <a:off x="5829025" y="1903000"/>
              <a:ext cx="30075" cy="37825"/>
            </a:xfrm>
            <a:custGeom>
              <a:avLst/>
              <a:gdLst/>
              <a:ahLst/>
              <a:cxnLst/>
              <a:rect l="l" t="t" r="r" b="b"/>
              <a:pathLst>
                <a:path w="1203" h="1513" extrusionOk="0">
                  <a:moveTo>
                    <a:pt x="7" y="0"/>
                  </a:moveTo>
                  <a:cubicBezTo>
                    <a:pt x="5" y="0"/>
                    <a:pt x="3" y="0"/>
                    <a:pt x="1" y="0"/>
                  </a:cubicBezTo>
                  <a:lnTo>
                    <a:pt x="13" y="0"/>
                  </a:lnTo>
                  <a:cubicBezTo>
                    <a:pt x="11" y="0"/>
                    <a:pt x="9" y="0"/>
                    <a:pt x="7" y="0"/>
                  </a:cubicBezTo>
                  <a:close/>
                  <a:moveTo>
                    <a:pt x="13" y="0"/>
                  </a:moveTo>
                  <a:cubicBezTo>
                    <a:pt x="194" y="3"/>
                    <a:pt x="341" y="152"/>
                    <a:pt x="341" y="334"/>
                  </a:cubicBezTo>
                  <a:lnTo>
                    <a:pt x="341" y="1179"/>
                  </a:lnTo>
                  <a:cubicBezTo>
                    <a:pt x="341" y="1361"/>
                    <a:pt x="194" y="1509"/>
                    <a:pt x="13" y="1512"/>
                  </a:cubicBezTo>
                  <a:lnTo>
                    <a:pt x="865" y="1512"/>
                  </a:lnTo>
                  <a:cubicBezTo>
                    <a:pt x="1052" y="1512"/>
                    <a:pt x="1202" y="1362"/>
                    <a:pt x="1202" y="1175"/>
                  </a:cubicBezTo>
                  <a:lnTo>
                    <a:pt x="1202" y="337"/>
                  </a:lnTo>
                  <a:cubicBezTo>
                    <a:pt x="1202" y="151"/>
                    <a:pt x="1052" y="0"/>
                    <a:pt x="865" y="0"/>
                  </a:cubicBezTo>
                  <a:close/>
                  <a:moveTo>
                    <a:pt x="1" y="1512"/>
                  </a:moveTo>
                  <a:cubicBezTo>
                    <a:pt x="3" y="1512"/>
                    <a:pt x="5" y="1512"/>
                    <a:pt x="7" y="1512"/>
                  </a:cubicBezTo>
                  <a:cubicBezTo>
                    <a:pt x="9" y="1512"/>
                    <a:pt x="11" y="1512"/>
                    <a:pt x="13" y="1512"/>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2148;p57"/>
            <p:cNvSpPr/>
            <p:nvPr/>
          </p:nvSpPr>
          <p:spPr>
            <a:xfrm>
              <a:off x="5798175" y="2169275"/>
              <a:ext cx="120975" cy="98825"/>
            </a:xfrm>
            <a:custGeom>
              <a:avLst/>
              <a:gdLst/>
              <a:ahLst/>
              <a:cxnLst/>
              <a:rect l="l" t="t" r="r" b="b"/>
              <a:pathLst>
                <a:path w="4839" h="3953" extrusionOk="0">
                  <a:moveTo>
                    <a:pt x="1929" y="0"/>
                  </a:moveTo>
                  <a:cubicBezTo>
                    <a:pt x="1819" y="0"/>
                    <a:pt x="1712" y="62"/>
                    <a:pt x="1657" y="169"/>
                  </a:cubicBezTo>
                  <a:cubicBezTo>
                    <a:pt x="1098" y="1263"/>
                    <a:pt x="571" y="2392"/>
                    <a:pt x="93" y="3524"/>
                  </a:cubicBezTo>
                  <a:cubicBezTo>
                    <a:pt x="1" y="3741"/>
                    <a:pt x="178" y="3952"/>
                    <a:pt x="378" y="3952"/>
                  </a:cubicBezTo>
                  <a:cubicBezTo>
                    <a:pt x="435" y="3952"/>
                    <a:pt x="493" y="3935"/>
                    <a:pt x="548" y="3897"/>
                  </a:cubicBezTo>
                  <a:cubicBezTo>
                    <a:pt x="983" y="3603"/>
                    <a:pt x="1399" y="3279"/>
                    <a:pt x="1791" y="2932"/>
                  </a:cubicBezTo>
                  <a:lnTo>
                    <a:pt x="1791" y="2932"/>
                  </a:lnTo>
                  <a:cubicBezTo>
                    <a:pt x="1782" y="3056"/>
                    <a:pt x="1801" y="3180"/>
                    <a:pt x="1854" y="3292"/>
                  </a:cubicBezTo>
                  <a:cubicBezTo>
                    <a:pt x="1946" y="3487"/>
                    <a:pt x="2130" y="3594"/>
                    <a:pt x="2360" y="3594"/>
                  </a:cubicBezTo>
                  <a:cubicBezTo>
                    <a:pt x="2373" y="3594"/>
                    <a:pt x="2387" y="3594"/>
                    <a:pt x="2400" y="3593"/>
                  </a:cubicBezTo>
                  <a:cubicBezTo>
                    <a:pt x="2574" y="3583"/>
                    <a:pt x="2705" y="3495"/>
                    <a:pt x="2809" y="3410"/>
                  </a:cubicBezTo>
                  <a:cubicBezTo>
                    <a:pt x="2911" y="3324"/>
                    <a:pt x="3009" y="3236"/>
                    <a:pt x="3097" y="3141"/>
                  </a:cubicBezTo>
                  <a:cubicBezTo>
                    <a:pt x="3271" y="3369"/>
                    <a:pt x="3539" y="3501"/>
                    <a:pt x="3822" y="3501"/>
                  </a:cubicBezTo>
                  <a:cubicBezTo>
                    <a:pt x="3848" y="3501"/>
                    <a:pt x="3873" y="3500"/>
                    <a:pt x="3899" y="3498"/>
                  </a:cubicBezTo>
                  <a:cubicBezTo>
                    <a:pt x="4184" y="3482"/>
                    <a:pt x="4472" y="3341"/>
                    <a:pt x="4724" y="3095"/>
                  </a:cubicBezTo>
                  <a:cubicBezTo>
                    <a:pt x="4838" y="2974"/>
                    <a:pt x="4838" y="2788"/>
                    <a:pt x="4724" y="2667"/>
                  </a:cubicBezTo>
                  <a:cubicBezTo>
                    <a:pt x="4662" y="2605"/>
                    <a:pt x="4582" y="2574"/>
                    <a:pt x="4502" y="2574"/>
                  </a:cubicBezTo>
                  <a:cubicBezTo>
                    <a:pt x="4428" y="2574"/>
                    <a:pt x="4355" y="2600"/>
                    <a:pt x="4295" y="2654"/>
                  </a:cubicBezTo>
                  <a:lnTo>
                    <a:pt x="4298" y="2657"/>
                  </a:lnTo>
                  <a:cubicBezTo>
                    <a:pt x="4154" y="2794"/>
                    <a:pt x="3997" y="2879"/>
                    <a:pt x="3860" y="2889"/>
                  </a:cubicBezTo>
                  <a:cubicBezTo>
                    <a:pt x="3854" y="2889"/>
                    <a:pt x="3848" y="2890"/>
                    <a:pt x="3842" y="2890"/>
                  </a:cubicBezTo>
                  <a:cubicBezTo>
                    <a:pt x="3724" y="2890"/>
                    <a:pt x="3613" y="2829"/>
                    <a:pt x="3578" y="2748"/>
                  </a:cubicBezTo>
                  <a:cubicBezTo>
                    <a:pt x="3542" y="2650"/>
                    <a:pt x="3591" y="2480"/>
                    <a:pt x="3627" y="2356"/>
                  </a:cubicBezTo>
                  <a:cubicBezTo>
                    <a:pt x="3677" y="2199"/>
                    <a:pt x="3598" y="2032"/>
                    <a:pt x="3444" y="1973"/>
                  </a:cubicBezTo>
                  <a:cubicBezTo>
                    <a:pt x="3408" y="1959"/>
                    <a:pt x="3371" y="1952"/>
                    <a:pt x="3334" y="1952"/>
                  </a:cubicBezTo>
                  <a:cubicBezTo>
                    <a:pt x="3216" y="1952"/>
                    <a:pt x="3105" y="2021"/>
                    <a:pt x="3055" y="2136"/>
                  </a:cubicBezTo>
                  <a:cubicBezTo>
                    <a:pt x="2904" y="2444"/>
                    <a:pt x="2688" y="2716"/>
                    <a:pt x="2423" y="2932"/>
                  </a:cubicBezTo>
                  <a:lnTo>
                    <a:pt x="2403" y="2948"/>
                  </a:lnTo>
                  <a:cubicBezTo>
                    <a:pt x="2410" y="2860"/>
                    <a:pt x="2446" y="2703"/>
                    <a:pt x="2541" y="2457"/>
                  </a:cubicBezTo>
                  <a:cubicBezTo>
                    <a:pt x="2616" y="2264"/>
                    <a:pt x="2714" y="2077"/>
                    <a:pt x="2829" y="1904"/>
                  </a:cubicBezTo>
                  <a:cubicBezTo>
                    <a:pt x="3013" y="1676"/>
                    <a:pt x="2814" y="1402"/>
                    <a:pt x="2587" y="1402"/>
                  </a:cubicBezTo>
                  <a:cubicBezTo>
                    <a:pt x="2515" y="1402"/>
                    <a:pt x="2440" y="1429"/>
                    <a:pt x="2374" y="1495"/>
                  </a:cubicBezTo>
                  <a:cubicBezTo>
                    <a:pt x="1988" y="1924"/>
                    <a:pt x="1569" y="2326"/>
                    <a:pt x="1124" y="2696"/>
                  </a:cubicBezTo>
                  <a:cubicBezTo>
                    <a:pt x="1464" y="1940"/>
                    <a:pt x="1827" y="1184"/>
                    <a:pt x="2204" y="448"/>
                  </a:cubicBezTo>
                  <a:cubicBezTo>
                    <a:pt x="2282" y="297"/>
                    <a:pt x="2220" y="110"/>
                    <a:pt x="2070" y="35"/>
                  </a:cubicBezTo>
                  <a:cubicBezTo>
                    <a:pt x="2024" y="12"/>
                    <a:pt x="1976" y="0"/>
                    <a:pt x="1929"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2149;p57"/>
            <p:cNvSpPr/>
            <p:nvPr/>
          </p:nvSpPr>
          <p:spPr>
            <a:xfrm>
              <a:off x="5681750" y="2032850"/>
              <a:ext cx="143300" cy="15400"/>
            </a:xfrm>
            <a:custGeom>
              <a:avLst/>
              <a:gdLst/>
              <a:ahLst/>
              <a:cxnLst/>
              <a:rect l="l" t="t" r="r" b="b"/>
              <a:pathLst>
                <a:path w="5732" h="616" extrusionOk="0">
                  <a:moveTo>
                    <a:pt x="5401" y="0"/>
                  </a:moveTo>
                  <a:cubicBezTo>
                    <a:pt x="5399" y="0"/>
                    <a:pt x="5397" y="0"/>
                    <a:pt x="5395" y="0"/>
                  </a:cubicBezTo>
                  <a:lnTo>
                    <a:pt x="328" y="0"/>
                  </a:lnTo>
                  <a:cubicBezTo>
                    <a:pt x="142" y="0"/>
                    <a:pt x="1" y="164"/>
                    <a:pt x="24" y="347"/>
                  </a:cubicBezTo>
                  <a:cubicBezTo>
                    <a:pt x="47" y="501"/>
                    <a:pt x="181" y="616"/>
                    <a:pt x="338" y="616"/>
                  </a:cubicBezTo>
                  <a:lnTo>
                    <a:pt x="5404" y="616"/>
                  </a:lnTo>
                  <a:cubicBezTo>
                    <a:pt x="5591" y="616"/>
                    <a:pt x="5732" y="452"/>
                    <a:pt x="5709" y="269"/>
                  </a:cubicBezTo>
                  <a:cubicBezTo>
                    <a:pt x="5686" y="114"/>
                    <a:pt x="5555" y="0"/>
                    <a:pt x="5401"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2150;p57"/>
            <p:cNvSpPr/>
            <p:nvPr/>
          </p:nvSpPr>
          <p:spPr>
            <a:xfrm>
              <a:off x="5873875" y="2032850"/>
              <a:ext cx="43875" cy="15400"/>
            </a:xfrm>
            <a:custGeom>
              <a:avLst/>
              <a:gdLst/>
              <a:ahLst/>
              <a:cxnLst/>
              <a:rect l="l" t="t" r="r" b="b"/>
              <a:pathLst>
                <a:path w="1755" h="616" extrusionOk="0">
                  <a:moveTo>
                    <a:pt x="1421" y="0"/>
                  </a:moveTo>
                  <a:cubicBezTo>
                    <a:pt x="1419" y="0"/>
                    <a:pt x="1417" y="0"/>
                    <a:pt x="1414" y="0"/>
                  </a:cubicBezTo>
                  <a:lnTo>
                    <a:pt x="328" y="0"/>
                  </a:lnTo>
                  <a:cubicBezTo>
                    <a:pt x="145" y="0"/>
                    <a:pt x="1" y="164"/>
                    <a:pt x="23" y="347"/>
                  </a:cubicBezTo>
                  <a:cubicBezTo>
                    <a:pt x="46" y="501"/>
                    <a:pt x="184" y="616"/>
                    <a:pt x="341" y="616"/>
                  </a:cubicBezTo>
                  <a:lnTo>
                    <a:pt x="1428" y="616"/>
                  </a:lnTo>
                  <a:cubicBezTo>
                    <a:pt x="1611" y="616"/>
                    <a:pt x="1755" y="452"/>
                    <a:pt x="1732" y="269"/>
                  </a:cubicBezTo>
                  <a:cubicBezTo>
                    <a:pt x="1709" y="114"/>
                    <a:pt x="1575" y="0"/>
                    <a:pt x="1421"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2151;p57"/>
            <p:cNvSpPr/>
            <p:nvPr/>
          </p:nvSpPr>
          <p:spPr>
            <a:xfrm>
              <a:off x="5681750" y="2077850"/>
              <a:ext cx="90700" cy="15400"/>
            </a:xfrm>
            <a:custGeom>
              <a:avLst/>
              <a:gdLst/>
              <a:ahLst/>
              <a:cxnLst/>
              <a:rect l="l" t="t" r="r" b="b"/>
              <a:pathLst>
                <a:path w="3628" h="616" extrusionOk="0">
                  <a:moveTo>
                    <a:pt x="3297" y="0"/>
                  </a:moveTo>
                  <a:cubicBezTo>
                    <a:pt x="3294" y="0"/>
                    <a:pt x="3292" y="0"/>
                    <a:pt x="3290" y="0"/>
                  </a:cubicBezTo>
                  <a:lnTo>
                    <a:pt x="328" y="0"/>
                  </a:lnTo>
                  <a:cubicBezTo>
                    <a:pt x="142" y="0"/>
                    <a:pt x="1" y="164"/>
                    <a:pt x="24" y="347"/>
                  </a:cubicBezTo>
                  <a:cubicBezTo>
                    <a:pt x="47" y="501"/>
                    <a:pt x="181" y="616"/>
                    <a:pt x="338" y="616"/>
                  </a:cubicBezTo>
                  <a:lnTo>
                    <a:pt x="3300" y="616"/>
                  </a:lnTo>
                  <a:cubicBezTo>
                    <a:pt x="3486" y="616"/>
                    <a:pt x="3627" y="452"/>
                    <a:pt x="3604" y="269"/>
                  </a:cubicBezTo>
                  <a:cubicBezTo>
                    <a:pt x="3582" y="114"/>
                    <a:pt x="3451" y="0"/>
                    <a:pt x="3297"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2152;p57"/>
            <p:cNvSpPr/>
            <p:nvPr/>
          </p:nvSpPr>
          <p:spPr>
            <a:xfrm>
              <a:off x="5873875" y="2077850"/>
              <a:ext cx="43875" cy="15400"/>
            </a:xfrm>
            <a:custGeom>
              <a:avLst/>
              <a:gdLst/>
              <a:ahLst/>
              <a:cxnLst/>
              <a:rect l="l" t="t" r="r" b="b"/>
              <a:pathLst>
                <a:path w="1755" h="616" extrusionOk="0">
                  <a:moveTo>
                    <a:pt x="1421" y="0"/>
                  </a:moveTo>
                  <a:cubicBezTo>
                    <a:pt x="1419" y="0"/>
                    <a:pt x="1417" y="0"/>
                    <a:pt x="1414" y="0"/>
                  </a:cubicBezTo>
                  <a:lnTo>
                    <a:pt x="328" y="0"/>
                  </a:lnTo>
                  <a:cubicBezTo>
                    <a:pt x="145" y="0"/>
                    <a:pt x="1" y="164"/>
                    <a:pt x="23" y="347"/>
                  </a:cubicBezTo>
                  <a:cubicBezTo>
                    <a:pt x="46" y="501"/>
                    <a:pt x="184" y="616"/>
                    <a:pt x="341" y="616"/>
                  </a:cubicBezTo>
                  <a:lnTo>
                    <a:pt x="1428" y="616"/>
                  </a:lnTo>
                  <a:cubicBezTo>
                    <a:pt x="1611" y="616"/>
                    <a:pt x="1755" y="452"/>
                    <a:pt x="1732" y="269"/>
                  </a:cubicBezTo>
                  <a:cubicBezTo>
                    <a:pt x="1709" y="114"/>
                    <a:pt x="1575" y="0"/>
                    <a:pt x="1421"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2153;p57"/>
            <p:cNvSpPr/>
            <p:nvPr/>
          </p:nvSpPr>
          <p:spPr>
            <a:xfrm>
              <a:off x="5681750" y="2121875"/>
              <a:ext cx="143300" cy="15325"/>
            </a:xfrm>
            <a:custGeom>
              <a:avLst/>
              <a:gdLst/>
              <a:ahLst/>
              <a:cxnLst/>
              <a:rect l="l" t="t" r="r" b="b"/>
              <a:pathLst>
                <a:path w="5732" h="613" extrusionOk="0">
                  <a:moveTo>
                    <a:pt x="5401" y="0"/>
                  </a:moveTo>
                  <a:cubicBezTo>
                    <a:pt x="5399" y="0"/>
                    <a:pt x="5397" y="0"/>
                    <a:pt x="5395" y="0"/>
                  </a:cubicBezTo>
                  <a:lnTo>
                    <a:pt x="328" y="0"/>
                  </a:lnTo>
                  <a:cubicBezTo>
                    <a:pt x="142" y="0"/>
                    <a:pt x="1" y="161"/>
                    <a:pt x="24" y="344"/>
                  </a:cubicBezTo>
                  <a:cubicBezTo>
                    <a:pt x="46" y="499"/>
                    <a:pt x="177" y="612"/>
                    <a:pt x="331" y="612"/>
                  </a:cubicBezTo>
                  <a:cubicBezTo>
                    <a:pt x="334" y="612"/>
                    <a:pt x="336" y="612"/>
                    <a:pt x="338" y="612"/>
                  </a:cubicBezTo>
                  <a:lnTo>
                    <a:pt x="5404" y="612"/>
                  </a:lnTo>
                  <a:cubicBezTo>
                    <a:pt x="5591" y="612"/>
                    <a:pt x="5732" y="452"/>
                    <a:pt x="5709" y="269"/>
                  </a:cubicBezTo>
                  <a:cubicBezTo>
                    <a:pt x="5686" y="114"/>
                    <a:pt x="5555" y="0"/>
                    <a:pt x="5401"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2154;p57"/>
            <p:cNvSpPr/>
            <p:nvPr/>
          </p:nvSpPr>
          <p:spPr>
            <a:xfrm>
              <a:off x="5873875" y="2121875"/>
              <a:ext cx="43875" cy="15325"/>
            </a:xfrm>
            <a:custGeom>
              <a:avLst/>
              <a:gdLst/>
              <a:ahLst/>
              <a:cxnLst/>
              <a:rect l="l" t="t" r="r" b="b"/>
              <a:pathLst>
                <a:path w="1755" h="613" extrusionOk="0">
                  <a:moveTo>
                    <a:pt x="1421" y="0"/>
                  </a:moveTo>
                  <a:cubicBezTo>
                    <a:pt x="1419" y="0"/>
                    <a:pt x="1417" y="0"/>
                    <a:pt x="1414" y="0"/>
                  </a:cubicBezTo>
                  <a:lnTo>
                    <a:pt x="328" y="0"/>
                  </a:lnTo>
                  <a:cubicBezTo>
                    <a:pt x="145" y="0"/>
                    <a:pt x="1" y="161"/>
                    <a:pt x="23" y="344"/>
                  </a:cubicBezTo>
                  <a:cubicBezTo>
                    <a:pt x="46" y="499"/>
                    <a:pt x="180" y="612"/>
                    <a:pt x="334" y="612"/>
                  </a:cubicBezTo>
                  <a:cubicBezTo>
                    <a:pt x="337" y="612"/>
                    <a:pt x="339" y="612"/>
                    <a:pt x="341" y="612"/>
                  </a:cubicBezTo>
                  <a:lnTo>
                    <a:pt x="1428" y="612"/>
                  </a:lnTo>
                  <a:cubicBezTo>
                    <a:pt x="1611" y="612"/>
                    <a:pt x="1755" y="452"/>
                    <a:pt x="1732" y="269"/>
                  </a:cubicBezTo>
                  <a:cubicBezTo>
                    <a:pt x="1709" y="114"/>
                    <a:pt x="1575" y="0"/>
                    <a:pt x="1421"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67" name="Google Shape;1951;p57"/>
          <p:cNvGrpSpPr/>
          <p:nvPr/>
        </p:nvGrpSpPr>
        <p:grpSpPr>
          <a:xfrm rot="20395028">
            <a:off x="8126741" y="1875766"/>
            <a:ext cx="409854" cy="593801"/>
            <a:chOff x="6550225" y="3308925"/>
            <a:chExt cx="460525" cy="524275"/>
          </a:xfrm>
        </p:grpSpPr>
        <p:sp>
          <p:nvSpPr>
            <p:cNvPr id="68" name="Google Shape;1952;p57"/>
            <p:cNvSpPr/>
            <p:nvPr/>
          </p:nvSpPr>
          <p:spPr>
            <a:xfrm>
              <a:off x="6626975" y="3308925"/>
              <a:ext cx="305875" cy="171375"/>
            </a:xfrm>
            <a:custGeom>
              <a:avLst/>
              <a:gdLst/>
              <a:ahLst/>
              <a:cxnLst/>
              <a:rect l="l" t="t" r="r" b="b"/>
              <a:pathLst>
                <a:path w="12235" h="6855" extrusionOk="0">
                  <a:moveTo>
                    <a:pt x="8708" y="0"/>
                  </a:moveTo>
                  <a:cubicBezTo>
                    <a:pt x="8602" y="0"/>
                    <a:pt x="8497" y="58"/>
                    <a:pt x="8444" y="165"/>
                  </a:cubicBezTo>
                  <a:cubicBezTo>
                    <a:pt x="7862" y="1415"/>
                    <a:pt x="5541" y="1543"/>
                    <a:pt x="4658" y="1543"/>
                  </a:cubicBezTo>
                  <a:cubicBezTo>
                    <a:pt x="4239" y="1543"/>
                    <a:pt x="3823" y="1638"/>
                    <a:pt x="3447" y="1824"/>
                  </a:cubicBezTo>
                  <a:cubicBezTo>
                    <a:pt x="1980" y="2560"/>
                    <a:pt x="2213" y="4115"/>
                    <a:pt x="2213" y="4115"/>
                  </a:cubicBezTo>
                  <a:lnTo>
                    <a:pt x="2007" y="4115"/>
                  </a:lnTo>
                  <a:cubicBezTo>
                    <a:pt x="897" y="4115"/>
                    <a:pt x="0" y="5012"/>
                    <a:pt x="0" y="6118"/>
                  </a:cubicBezTo>
                  <a:lnTo>
                    <a:pt x="0" y="6854"/>
                  </a:lnTo>
                  <a:lnTo>
                    <a:pt x="12234" y="6854"/>
                  </a:lnTo>
                  <a:lnTo>
                    <a:pt x="12234" y="6118"/>
                  </a:lnTo>
                  <a:cubicBezTo>
                    <a:pt x="12231" y="5015"/>
                    <a:pt x="11338" y="4118"/>
                    <a:pt x="10235" y="4115"/>
                  </a:cubicBezTo>
                  <a:lnTo>
                    <a:pt x="9878" y="4115"/>
                  </a:lnTo>
                  <a:cubicBezTo>
                    <a:pt x="10411" y="2122"/>
                    <a:pt x="9475" y="718"/>
                    <a:pt x="8925" y="99"/>
                  </a:cubicBezTo>
                  <a:cubicBezTo>
                    <a:pt x="8867" y="32"/>
                    <a:pt x="8787" y="0"/>
                    <a:pt x="870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1953;p57"/>
            <p:cNvSpPr/>
            <p:nvPr/>
          </p:nvSpPr>
          <p:spPr>
            <a:xfrm>
              <a:off x="6832925" y="3308950"/>
              <a:ext cx="100000" cy="171425"/>
            </a:xfrm>
            <a:custGeom>
              <a:avLst/>
              <a:gdLst/>
              <a:ahLst/>
              <a:cxnLst/>
              <a:rect l="l" t="t" r="r" b="b"/>
              <a:pathLst>
                <a:path w="4000" h="6857" extrusionOk="0">
                  <a:moveTo>
                    <a:pt x="416" y="1"/>
                  </a:moveTo>
                  <a:cubicBezTo>
                    <a:pt x="309" y="1"/>
                    <a:pt x="203" y="57"/>
                    <a:pt x="151" y="164"/>
                  </a:cubicBezTo>
                  <a:cubicBezTo>
                    <a:pt x="108" y="252"/>
                    <a:pt x="59" y="334"/>
                    <a:pt x="0" y="409"/>
                  </a:cubicBezTo>
                  <a:cubicBezTo>
                    <a:pt x="426" y="1133"/>
                    <a:pt x="858" y="2563"/>
                    <a:pt x="710" y="4026"/>
                  </a:cubicBezTo>
                  <a:cubicBezTo>
                    <a:pt x="671" y="4471"/>
                    <a:pt x="998" y="4870"/>
                    <a:pt x="1447" y="4913"/>
                  </a:cubicBezTo>
                  <a:cubicBezTo>
                    <a:pt x="2193" y="4991"/>
                    <a:pt x="3139" y="5263"/>
                    <a:pt x="3139" y="6127"/>
                  </a:cubicBezTo>
                  <a:lnTo>
                    <a:pt x="3139" y="6857"/>
                  </a:lnTo>
                  <a:lnTo>
                    <a:pt x="4000" y="6857"/>
                  </a:lnTo>
                  <a:lnTo>
                    <a:pt x="4000" y="6130"/>
                  </a:lnTo>
                  <a:cubicBezTo>
                    <a:pt x="4000" y="5017"/>
                    <a:pt x="3086" y="4117"/>
                    <a:pt x="1961" y="4117"/>
                  </a:cubicBezTo>
                  <a:lnTo>
                    <a:pt x="1604" y="4117"/>
                  </a:lnTo>
                  <a:cubicBezTo>
                    <a:pt x="2147" y="2124"/>
                    <a:pt x="1195" y="717"/>
                    <a:pt x="638" y="98"/>
                  </a:cubicBezTo>
                  <a:cubicBezTo>
                    <a:pt x="578" y="32"/>
                    <a:pt x="497" y="1"/>
                    <a:pt x="4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1954;p57"/>
            <p:cNvSpPr/>
            <p:nvPr/>
          </p:nvSpPr>
          <p:spPr>
            <a:xfrm>
              <a:off x="6681475" y="3395425"/>
              <a:ext cx="95250" cy="16400"/>
            </a:xfrm>
            <a:custGeom>
              <a:avLst/>
              <a:gdLst/>
              <a:ahLst/>
              <a:cxnLst/>
              <a:rect l="l" t="t" r="r" b="b"/>
              <a:pathLst>
                <a:path w="3810" h="656" extrusionOk="0">
                  <a:moveTo>
                    <a:pt x="43" y="1"/>
                  </a:moveTo>
                  <a:cubicBezTo>
                    <a:pt x="7" y="217"/>
                    <a:pt x="0" y="439"/>
                    <a:pt x="23" y="655"/>
                  </a:cubicBezTo>
                  <a:lnTo>
                    <a:pt x="3482" y="655"/>
                  </a:lnTo>
                  <a:cubicBezTo>
                    <a:pt x="3484" y="655"/>
                    <a:pt x="3486" y="655"/>
                    <a:pt x="3488" y="655"/>
                  </a:cubicBezTo>
                  <a:cubicBezTo>
                    <a:pt x="3666" y="655"/>
                    <a:pt x="3810" y="509"/>
                    <a:pt x="3810" y="331"/>
                  </a:cubicBezTo>
                  <a:cubicBezTo>
                    <a:pt x="3810" y="151"/>
                    <a:pt x="3666" y="4"/>
                    <a:pt x="3486" y="1"/>
                  </a:cubicBezTo>
                  <a:close/>
                </a:path>
              </a:pathLst>
            </a:custGeom>
            <a:solidFill>
              <a:srgbClr val="FFD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1955;p57"/>
            <p:cNvSpPr/>
            <p:nvPr/>
          </p:nvSpPr>
          <p:spPr>
            <a:xfrm>
              <a:off x="6838900" y="3395425"/>
              <a:ext cx="38875" cy="16400"/>
            </a:xfrm>
            <a:custGeom>
              <a:avLst/>
              <a:gdLst/>
              <a:ahLst/>
              <a:cxnLst/>
              <a:rect l="l" t="t" r="r" b="b"/>
              <a:pathLst>
                <a:path w="1555" h="656" extrusionOk="0">
                  <a:moveTo>
                    <a:pt x="327" y="1"/>
                  </a:moveTo>
                  <a:cubicBezTo>
                    <a:pt x="144" y="1"/>
                    <a:pt x="0" y="148"/>
                    <a:pt x="0" y="328"/>
                  </a:cubicBezTo>
                  <a:cubicBezTo>
                    <a:pt x="0" y="511"/>
                    <a:pt x="144" y="655"/>
                    <a:pt x="327" y="655"/>
                  </a:cubicBezTo>
                  <a:lnTo>
                    <a:pt x="1427" y="655"/>
                  </a:lnTo>
                  <a:cubicBezTo>
                    <a:pt x="1486" y="442"/>
                    <a:pt x="1529" y="223"/>
                    <a:pt x="1555" y="1"/>
                  </a:cubicBezTo>
                  <a:close/>
                </a:path>
              </a:pathLst>
            </a:custGeom>
            <a:solidFill>
              <a:srgbClr val="FFD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2" name="Google Shape;1956;p57"/>
            <p:cNvSpPr/>
            <p:nvPr/>
          </p:nvSpPr>
          <p:spPr>
            <a:xfrm>
              <a:off x="6596375" y="3476275"/>
              <a:ext cx="371325" cy="65475"/>
            </a:xfrm>
            <a:custGeom>
              <a:avLst/>
              <a:gdLst/>
              <a:ahLst/>
              <a:cxnLst/>
              <a:rect l="l" t="t" r="r" b="b"/>
              <a:pathLst>
                <a:path w="14853" h="2619" extrusionOk="0">
                  <a:moveTo>
                    <a:pt x="364" y="0"/>
                  </a:moveTo>
                  <a:cubicBezTo>
                    <a:pt x="164" y="0"/>
                    <a:pt x="0" y="164"/>
                    <a:pt x="0" y="363"/>
                  </a:cubicBezTo>
                  <a:lnTo>
                    <a:pt x="0" y="2618"/>
                  </a:lnTo>
                  <a:lnTo>
                    <a:pt x="14853" y="2618"/>
                  </a:lnTo>
                  <a:lnTo>
                    <a:pt x="14853" y="363"/>
                  </a:lnTo>
                  <a:cubicBezTo>
                    <a:pt x="14853" y="164"/>
                    <a:pt x="14689" y="0"/>
                    <a:pt x="14486" y="0"/>
                  </a:cubicBez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3" name="Google Shape;1957;p57"/>
            <p:cNvSpPr/>
            <p:nvPr/>
          </p:nvSpPr>
          <p:spPr>
            <a:xfrm>
              <a:off x="6937075" y="3476275"/>
              <a:ext cx="30625" cy="53200"/>
            </a:xfrm>
            <a:custGeom>
              <a:avLst/>
              <a:gdLst/>
              <a:ahLst/>
              <a:cxnLst/>
              <a:rect l="l" t="t" r="r" b="b"/>
              <a:pathLst>
                <a:path w="1225" h="2128" extrusionOk="0">
                  <a:moveTo>
                    <a:pt x="1" y="0"/>
                  </a:moveTo>
                  <a:cubicBezTo>
                    <a:pt x="200" y="0"/>
                    <a:pt x="364" y="160"/>
                    <a:pt x="364" y="360"/>
                  </a:cubicBezTo>
                  <a:lnTo>
                    <a:pt x="364" y="2127"/>
                  </a:lnTo>
                  <a:lnTo>
                    <a:pt x="1225" y="2127"/>
                  </a:lnTo>
                  <a:lnTo>
                    <a:pt x="1225" y="363"/>
                  </a:lnTo>
                  <a:cubicBezTo>
                    <a:pt x="1225" y="164"/>
                    <a:pt x="1061" y="0"/>
                    <a:pt x="858" y="0"/>
                  </a:cubicBez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4" name="Google Shape;1958;p57"/>
            <p:cNvSpPr/>
            <p:nvPr/>
          </p:nvSpPr>
          <p:spPr>
            <a:xfrm>
              <a:off x="6668775" y="3783100"/>
              <a:ext cx="223325" cy="50100"/>
            </a:xfrm>
            <a:custGeom>
              <a:avLst/>
              <a:gdLst/>
              <a:ahLst/>
              <a:cxnLst/>
              <a:rect l="l" t="t" r="r" b="b"/>
              <a:pathLst>
                <a:path w="8933" h="2004" extrusionOk="0">
                  <a:moveTo>
                    <a:pt x="1" y="0"/>
                  </a:moveTo>
                  <a:lnTo>
                    <a:pt x="456" y="1378"/>
                  </a:lnTo>
                  <a:cubicBezTo>
                    <a:pt x="580" y="1751"/>
                    <a:pt x="930" y="2003"/>
                    <a:pt x="1323" y="2003"/>
                  </a:cubicBezTo>
                  <a:lnTo>
                    <a:pt x="7610" y="2003"/>
                  </a:lnTo>
                  <a:cubicBezTo>
                    <a:pt x="8003" y="2003"/>
                    <a:pt x="8353" y="1751"/>
                    <a:pt x="8474" y="1378"/>
                  </a:cubicBezTo>
                  <a:lnTo>
                    <a:pt x="8932" y="0"/>
                  </a:ln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5" name="Google Shape;1959;p57"/>
            <p:cNvSpPr/>
            <p:nvPr/>
          </p:nvSpPr>
          <p:spPr>
            <a:xfrm>
              <a:off x="6835050" y="3783100"/>
              <a:ext cx="56975" cy="50100"/>
            </a:xfrm>
            <a:custGeom>
              <a:avLst/>
              <a:gdLst/>
              <a:ahLst/>
              <a:cxnLst/>
              <a:rect l="l" t="t" r="r" b="b"/>
              <a:pathLst>
                <a:path w="2279" h="2004" extrusionOk="0">
                  <a:moveTo>
                    <a:pt x="1326" y="0"/>
                  </a:moveTo>
                  <a:lnTo>
                    <a:pt x="868" y="1378"/>
                  </a:lnTo>
                  <a:cubicBezTo>
                    <a:pt x="743" y="1751"/>
                    <a:pt x="393" y="2003"/>
                    <a:pt x="0" y="2003"/>
                  </a:cubicBezTo>
                  <a:lnTo>
                    <a:pt x="953" y="2003"/>
                  </a:lnTo>
                  <a:cubicBezTo>
                    <a:pt x="1349" y="2003"/>
                    <a:pt x="1696" y="1751"/>
                    <a:pt x="1820" y="1378"/>
                  </a:cubicBezTo>
                  <a:lnTo>
                    <a:pt x="2278" y="0"/>
                  </a:ln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6" name="Google Shape;1960;p57"/>
            <p:cNvSpPr/>
            <p:nvPr/>
          </p:nvSpPr>
          <p:spPr>
            <a:xfrm>
              <a:off x="6550225" y="3530425"/>
              <a:ext cx="460350" cy="257775"/>
            </a:xfrm>
            <a:custGeom>
              <a:avLst/>
              <a:gdLst/>
              <a:ahLst/>
              <a:cxnLst/>
              <a:rect l="l" t="t" r="r" b="b"/>
              <a:pathLst>
                <a:path w="18414" h="10311" extrusionOk="0">
                  <a:moveTo>
                    <a:pt x="1120" y="1"/>
                  </a:moveTo>
                  <a:cubicBezTo>
                    <a:pt x="495" y="1"/>
                    <a:pt x="0" y="524"/>
                    <a:pt x="40" y="1146"/>
                  </a:cubicBezTo>
                  <a:cubicBezTo>
                    <a:pt x="66" y="1591"/>
                    <a:pt x="108" y="2144"/>
                    <a:pt x="187" y="2760"/>
                  </a:cubicBezTo>
                  <a:cubicBezTo>
                    <a:pt x="187" y="2766"/>
                    <a:pt x="226" y="2773"/>
                    <a:pt x="226" y="2779"/>
                  </a:cubicBezTo>
                  <a:cubicBezTo>
                    <a:pt x="406" y="4197"/>
                    <a:pt x="750" y="5951"/>
                    <a:pt x="1424" y="7532"/>
                  </a:cubicBezTo>
                  <a:cubicBezTo>
                    <a:pt x="1427" y="7538"/>
                    <a:pt x="1391" y="7545"/>
                    <a:pt x="1395" y="7551"/>
                  </a:cubicBezTo>
                  <a:cubicBezTo>
                    <a:pt x="1673" y="8222"/>
                    <a:pt x="2033" y="8857"/>
                    <a:pt x="2458" y="9443"/>
                  </a:cubicBezTo>
                  <a:cubicBezTo>
                    <a:pt x="2864" y="9990"/>
                    <a:pt x="3502" y="10310"/>
                    <a:pt x="4183" y="10310"/>
                  </a:cubicBezTo>
                  <a:lnTo>
                    <a:pt x="14231" y="10310"/>
                  </a:lnTo>
                  <a:cubicBezTo>
                    <a:pt x="14908" y="10310"/>
                    <a:pt x="15550" y="9990"/>
                    <a:pt x="15956" y="9443"/>
                  </a:cubicBezTo>
                  <a:cubicBezTo>
                    <a:pt x="16381" y="8857"/>
                    <a:pt x="16738" y="8222"/>
                    <a:pt x="17019" y="7551"/>
                  </a:cubicBezTo>
                  <a:cubicBezTo>
                    <a:pt x="17026" y="7535"/>
                    <a:pt x="16987" y="7515"/>
                    <a:pt x="16993" y="7499"/>
                  </a:cubicBezTo>
                  <a:cubicBezTo>
                    <a:pt x="17654" y="5938"/>
                    <a:pt x="17995" y="4210"/>
                    <a:pt x="18175" y="2809"/>
                  </a:cubicBezTo>
                  <a:cubicBezTo>
                    <a:pt x="18175" y="2793"/>
                    <a:pt x="18227" y="2776"/>
                    <a:pt x="18227" y="2760"/>
                  </a:cubicBezTo>
                  <a:cubicBezTo>
                    <a:pt x="18306" y="2144"/>
                    <a:pt x="18351" y="1591"/>
                    <a:pt x="18374" y="1146"/>
                  </a:cubicBezTo>
                  <a:lnTo>
                    <a:pt x="18378" y="1146"/>
                  </a:lnTo>
                  <a:cubicBezTo>
                    <a:pt x="18414" y="524"/>
                    <a:pt x="17919" y="1"/>
                    <a:pt x="17298" y="1"/>
                  </a:cubicBez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7" name="Google Shape;1961;p57"/>
            <p:cNvSpPr/>
            <p:nvPr/>
          </p:nvSpPr>
          <p:spPr>
            <a:xfrm>
              <a:off x="6884875" y="3530425"/>
              <a:ext cx="125875" cy="257850"/>
            </a:xfrm>
            <a:custGeom>
              <a:avLst/>
              <a:gdLst/>
              <a:ahLst/>
              <a:cxnLst/>
              <a:rect l="l" t="t" r="r" b="b"/>
              <a:pathLst>
                <a:path w="5035" h="10314" extrusionOk="0">
                  <a:moveTo>
                    <a:pt x="3064" y="1"/>
                  </a:moveTo>
                  <a:cubicBezTo>
                    <a:pt x="3686" y="1"/>
                    <a:pt x="4180" y="524"/>
                    <a:pt x="4144" y="1146"/>
                  </a:cubicBezTo>
                  <a:cubicBezTo>
                    <a:pt x="4033" y="3061"/>
                    <a:pt x="3571" y="6959"/>
                    <a:pt x="1715" y="9453"/>
                  </a:cubicBezTo>
                  <a:cubicBezTo>
                    <a:pt x="1310" y="9996"/>
                    <a:pt x="675" y="10314"/>
                    <a:pt x="0" y="10314"/>
                  </a:cubicBezTo>
                  <a:lnTo>
                    <a:pt x="851" y="10314"/>
                  </a:lnTo>
                  <a:cubicBezTo>
                    <a:pt x="1529" y="10314"/>
                    <a:pt x="2164" y="9996"/>
                    <a:pt x="2570" y="9453"/>
                  </a:cubicBezTo>
                  <a:cubicBezTo>
                    <a:pt x="2998" y="8864"/>
                    <a:pt x="3358" y="8226"/>
                    <a:pt x="3640" y="7555"/>
                  </a:cubicBezTo>
                  <a:cubicBezTo>
                    <a:pt x="3653" y="7525"/>
                    <a:pt x="3620" y="7538"/>
                    <a:pt x="3633" y="7509"/>
                  </a:cubicBezTo>
                  <a:cubicBezTo>
                    <a:pt x="4285" y="5964"/>
                    <a:pt x="4622" y="4256"/>
                    <a:pt x="4799" y="2865"/>
                  </a:cubicBezTo>
                  <a:cubicBezTo>
                    <a:pt x="4802" y="2845"/>
                    <a:pt x="4848" y="2783"/>
                    <a:pt x="4848" y="2760"/>
                  </a:cubicBezTo>
                  <a:cubicBezTo>
                    <a:pt x="4926" y="2144"/>
                    <a:pt x="4972" y="1591"/>
                    <a:pt x="4998" y="1146"/>
                  </a:cubicBezTo>
                  <a:cubicBezTo>
                    <a:pt x="5034" y="524"/>
                    <a:pt x="4540" y="1"/>
                    <a:pt x="3918" y="1"/>
                  </a:cubicBez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8" name="Google Shape;1962;p57"/>
            <p:cNvSpPr/>
            <p:nvPr/>
          </p:nvSpPr>
          <p:spPr>
            <a:xfrm>
              <a:off x="6555125" y="3599000"/>
              <a:ext cx="450625" cy="119650"/>
            </a:xfrm>
            <a:custGeom>
              <a:avLst/>
              <a:gdLst/>
              <a:ahLst/>
              <a:cxnLst/>
              <a:rect l="l" t="t" r="r" b="b"/>
              <a:pathLst>
                <a:path w="18025" h="4786" extrusionOk="0">
                  <a:moveTo>
                    <a:pt x="1" y="0"/>
                  </a:moveTo>
                  <a:cubicBezTo>
                    <a:pt x="177" y="1427"/>
                    <a:pt x="524" y="3198"/>
                    <a:pt x="1208" y="4785"/>
                  </a:cubicBezTo>
                  <a:lnTo>
                    <a:pt x="16817" y="4785"/>
                  </a:lnTo>
                  <a:cubicBezTo>
                    <a:pt x="17498" y="3198"/>
                    <a:pt x="17848" y="1427"/>
                    <a:pt x="180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9" name="Google Shape;1963;p57"/>
            <p:cNvSpPr/>
            <p:nvPr/>
          </p:nvSpPr>
          <p:spPr>
            <a:xfrm>
              <a:off x="6954575" y="3599000"/>
              <a:ext cx="51500" cy="119650"/>
            </a:xfrm>
            <a:custGeom>
              <a:avLst/>
              <a:gdLst/>
              <a:ahLst/>
              <a:cxnLst/>
              <a:rect l="l" t="t" r="r" b="b"/>
              <a:pathLst>
                <a:path w="2060" h="4786" extrusionOk="0">
                  <a:moveTo>
                    <a:pt x="1209" y="0"/>
                  </a:moveTo>
                  <a:cubicBezTo>
                    <a:pt x="1032" y="1424"/>
                    <a:pt x="682" y="3195"/>
                    <a:pt x="1" y="4785"/>
                  </a:cubicBezTo>
                  <a:lnTo>
                    <a:pt x="852" y="4785"/>
                  </a:lnTo>
                  <a:cubicBezTo>
                    <a:pt x="875" y="4736"/>
                    <a:pt x="894" y="4687"/>
                    <a:pt x="917" y="4635"/>
                  </a:cubicBezTo>
                  <a:cubicBezTo>
                    <a:pt x="1127" y="4114"/>
                    <a:pt x="1310" y="3581"/>
                    <a:pt x="1464" y="3041"/>
                  </a:cubicBezTo>
                  <a:cubicBezTo>
                    <a:pt x="1516" y="2848"/>
                    <a:pt x="1565" y="2655"/>
                    <a:pt x="1614" y="2462"/>
                  </a:cubicBezTo>
                  <a:cubicBezTo>
                    <a:pt x="1700" y="2111"/>
                    <a:pt x="1775" y="1758"/>
                    <a:pt x="1840" y="1421"/>
                  </a:cubicBezTo>
                  <a:cubicBezTo>
                    <a:pt x="1903" y="1087"/>
                    <a:pt x="1961" y="737"/>
                    <a:pt x="2007" y="396"/>
                  </a:cubicBezTo>
                  <a:cubicBezTo>
                    <a:pt x="2020" y="315"/>
                    <a:pt x="2030" y="236"/>
                    <a:pt x="2040" y="158"/>
                  </a:cubicBezTo>
                  <a:cubicBezTo>
                    <a:pt x="2047" y="105"/>
                    <a:pt x="2053" y="53"/>
                    <a:pt x="20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0" name="Google Shape;1964;p57"/>
            <p:cNvSpPr/>
            <p:nvPr/>
          </p:nvSpPr>
          <p:spPr>
            <a:xfrm>
              <a:off x="6906225" y="3626550"/>
              <a:ext cx="53550" cy="45775"/>
            </a:xfrm>
            <a:custGeom>
              <a:avLst/>
              <a:gdLst/>
              <a:ahLst/>
              <a:cxnLst/>
              <a:rect l="l" t="t" r="r" b="b"/>
              <a:pathLst>
                <a:path w="2142" h="1831" extrusionOk="0">
                  <a:moveTo>
                    <a:pt x="1218" y="0"/>
                  </a:moveTo>
                  <a:cubicBezTo>
                    <a:pt x="993" y="0"/>
                    <a:pt x="764" y="84"/>
                    <a:pt x="577" y="270"/>
                  </a:cubicBezTo>
                  <a:cubicBezTo>
                    <a:pt x="1" y="846"/>
                    <a:pt x="410" y="1831"/>
                    <a:pt x="1225" y="1831"/>
                  </a:cubicBezTo>
                  <a:cubicBezTo>
                    <a:pt x="1732" y="1831"/>
                    <a:pt x="2141" y="1422"/>
                    <a:pt x="2141" y="918"/>
                  </a:cubicBezTo>
                  <a:cubicBezTo>
                    <a:pt x="2141" y="366"/>
                    <a:pt x="1690" y="0"/>
                    <a:pt x="1218" y="0"/>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1" name="Google Shape;1965;p57"/>
            <p:cNvSpPr/>
            <p:nvPr/>
          </p:nvSpPr>
          <p:spPr>
            <a:xfrm>
              <a:off x="6915650" y="3627800"/>
              <a:ext cx="44125" cy="44525"/>
            </a:xfrm>
            <a:custGeom>
              <a:avLst/>
              <a:gdLst/>
              <a:ahLst/>
              <a:cxnLst/>
              <a:rect l="l" t="t" r="r" b="b"/>
              <a:pathLst>
                <a:path w="1765" h="1781" extrusionOk="0">
                  <a:moveTo>
                    <a:pt x="1146" y="0"/>
                  </a:moveTo>
                  <a:lnTo>
                    <a:pt x="1146" y="0"/>
                  </a:lnTo>
                  <a:cubicBezTo>
                    <a:pt x="1394" y="627"/>
                    <a:pt x="910" y="1256"/>
                    <a:pt x="300" y="1256"/>
                  </a:cubicBezTo>
                  <a:cubicBezTo>
                    <a:pt x="202" y="1256"/>
                    <a:pt x="102" y="1240"/>
                    <a:pt x="0" y="1205"/>
                  </a:cubicBezTo>
                  <a:lnTo>
                    <a:pt x="0" y="1205"/>
                  </a:lnTo>
                  <a:cubicBezTo>
                    <a:pt x="139" y="1559"/>
                    <a:pt x="479" y="1781"/>
                    <a:pt x="848" y="1781"/>
                  </a:cubicBezTo>
                  <a:cubicBezTo>
                    <a:pt x="905" y="1781"/>
                    <a:pt x="963" y="1776"/>
                    <a:pt x="1021" y="1765"/>
                  </a:cubicBezTo>
                  <a:cubicBezTo>
                    <a:pt x="1453" y="1683"/>
                    <a:pt x="1764" y="1306"/>
                    <a:pt x="1764" y="868"/>
                  </a:cubicBezTo>
                  <a:cubicBezTo>
                    <a:pt x="1764" y="475"/>
                    <a:pt x="1515" y="128"/>
                    <a:pt x="1146" y="0"/>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82" name="Google Shape;1923;p57"/>
          <p:cNvGrpSpPr/>
          <p:nvPr/>
        </p:nvGrpSpPr>
        <p:grpSpPr>
          <a:xfrm>
            <a:off x="5559833" y="520730"/>
            <a:ext cx="493415" cy="490586"/>
            <a:chOff x="4101275" y="153550"/>
            <a:chExt cx="5237950" cy="5219000"/>
          </a:xfrm>
        </p:grpSpPr>
        <p:sp>
          <p:nvSpPr>
            <p:cNvPr id="83" name="Google Shape;1924;p57"/>
            <p:cNvSpPr/>
            <p:nvPr/>
          </p:nvSpPr>
          <p:spPr>
            <a:xfrm>
              <a:off x="4101275" y="4668950"/>
              <a:ext cx="718475" cy="703600"/>
            </a:xfrm>
            <a:custGeom>
              <a:avLst/>
              <a:gdLst/>
              <a:ahLst/>
              <a:cxnLst/>
              <a:rect l="l" t="t" r="r" b="b"/>
              <a:pathLst>
                <a:path w="28739" h="28144" extrusionOk="0">
                  <a:moveTo>
                    <a:pt x="25318" y="0"/>
                  </a:moveTo>
                  <a:cubicBezTo>
                    <a:pt x="24522" y="0"/>
                    <a:pt x="23731" y="302"/>
                    <a:pt x="23128" y="906"/>
                  </a:cubicBezTo>
                  <a:lnTo>
                    <a:pt x="1207" y="22859"/>
                  </a:lnTo>
                  <a:cubicBezTo>
                    <a:pt x="0" y="24066"/>
                    <a:pt x="0" y="26023"/>
                    <a:pt x="1207" y="27230"/>
                  </a:cubicBezTo>
                  <a:cubicBezTo>
                    <a:pt x="1795" y="27850"/>
                    <a:pt x="2610" y="28143"/>
                    <a:pt x="3393" y="28143"/>
                  </a:cubicBezTo>
                  <a:cubicBezTo>
                    <a:pt x="4176" y="28143"/>
                    <a:pt x="4991" y="27850"/>
                    <a:pt x="5578" y="27230"/>
                  </a:cubicBezTo>
                  <a:lnTo>
                    <a:pt x="27532" y="5309"/>
                  </a:lnTo>
                  <a:cubicBezTo>
                    <a:pt x="28739" y="4102"/>
                    <a:pt x="28739" y="2145"/>
                    <a:pt x="27532" y="906"/>
                  </a:cubicBezTo>
                  <a:cubicBezTo>
                    <a:pt x="26912" y="302"/>
                    <a:pt x="26113" y="0"/>
                    <a:pt x="25318"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4" name="Google Shape;1925;p57"/>
            <p:cNvSpPr/>
            <p:nvPr/>
          </p:nvSpPr>
          <p:spPr>
            <a:xfrm>
              <a:off x="4644400" y="4213700"/>
              <a:ext cx="623050" cy="616950"/>
            </a:xfrm>
            <a:custGeom>
              <a:avLst/>
              <a:gdLst/>
              <a:ahLst/>
              <a:cxnLst/>
              <a:rect l="l" t="t" r="r" b="b"/>
              <a:pathLst>
                <a:path w="24922" h="24678" extrusionOk="0">
                  <a:moveTo>
                    <a:pt x="16375" y="0"/>
                  </a:moveTo>
                  <a:lnTo>
                    <a:pt x="881" y="15495"/>
                  </a:lnTo>
                  <a:cubicBezTo>
                    <a:pt x="0" y="16343"/>
                    <a:pt x="0" y="17746"/>
                    <a:pt x="881" y="18594"/>
                  </a:cubicBezTo>
                  <a:lnTo>
                    <a:pt x="6329" y="24041"/>
                  </a:lnTo>
                  <a:cubicBezTo>
                    <a:pt x="6753" y="24465"/>
                    <a:pt x="7315" y="24677"/>
                    <a:pt x="7878" y="24677"/>
                  </a:cubicBezTo>
                  <a:cubicBezTo>
                    <a:pt x="8441" y="24677"/>
                    <a:pt x="9003" y="24465"/>
                    <a:pt x="9427" y="24041"/>
                  </a:cubicBezTo>
                  <a:lnTo>
                    <a:pt x="24922" y="8547"/>
                  </a:lnTo>
                  <a:lnTo>
                    <a:pt x="1637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5" name="Google Shape;1926;p57"/>
            <p:cNvSpPr/>
            <p:nvPr/>
          </p:nvSpPr>
          <p:spPr>
            <a:xfrm>
              <a:off x="4942875" y="3863025"/>
              <a:ext cx="675250" cy="664650"/>
            </a:xfrm>
            <a:custGeom>
              <a:avLst/>
              <a:gdLst/>
              <a:ahLst/>
              <a:cxnLst/>
              <a:rect l="l" t="t" r="r" b="b"/>
              <a:pathLst>
                <a:path w="27010" h="26586" extrusionOk="0">
                  <a:moveTo>
                    <a:pt x="12330" y="1"/>
                  </a:moveTo>
                  <a:lnTo>
                    <a:pt x="1696" y="10635"/>
                  </a:lnTo>
                  <a:cubicBezTo>
                    <a:pt x="0" y="12331"/>
                    <a:pt x="0" y="15104"/>
                    <a:pt x="1696" y="16800"/>
                  </a:cubicBezTo>
                  <a:lnTo>
                    <a:pt x="10210" y="25314"/>
                  </a:lnTo>
                  <a:cubicBezTo>
                    <a:pt x="11058" y="26162"/>
                    <a:pt x="12175" y="26586"/>
                    <a:pt x="13293" y="26586"/>
                  </a:cubicBezTo>
                  <a:cubicBezTo>
                    <a:pt x="14410" y="26586"/>
                    <a:pt x="15527" y="26162"/>
                    <a:pt x="16375" y="25314"/>
                  </a:cubicBezTo>
                  <a:lnTo>
                    <a:pt x="27009" y="14680"/>
                  </a:lnTo>
                  <a:lnTo>
                    <a:pt x="1233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6" name="Google Shape;1927;p57"/>
            <p:cNvSpPr/>
            <p:nvPr/>
          </p:nvSpPr>
          <p:spPr>
            <a:xfrm>
              <a:off x="5066825" y="1326825"/>
              <a:ext cx="3086675" cy="3070800"/>
            </a:xfrm>
            <a:custGeom>
              <a:avLst/>
              <a:gdLst/>
              <a:ahLst/>
              <a:cxnLst/>
              <a:rect l="l" t="t" r="r" b="b"/>
              <a:pathLst>
                <a:path w="123467" h="122832" extrusionOk="0">
                  <a:moveTo>
                    <a:pt x="95609" y="1"/>
                  </a:moveTo>
                  <a:lnTo>
                    <a:pt x="2675" y="92968"/>
                  </a:lnTo>
                  <a:cubicBezTo>
                    <a:pt x="0" y="95610"/>
                    <a:pt x="0" y="99948"/>
                    <a:pt x="2675" y="102590"/>
                  </a:cubicBezTo>
                  <a:lnTo>
                    <a:pt x="20877" y="120825"/>
                  </a:lnTo>
                  <a:cubicBezTo>
                    <a:pt x="22214" y="122162"/>
                    <a:pt x="23968" y="122831"/>
                    <a:pt x="25717" y="122831"/>
                  </a:cubicBezTo>
                  <a:cubicBezTo>
                    <a:pt x="27466" y="122831"/>
                    <a:pt x="29211" y="122162"/>
                    <a:pt x="30533" y="120825"/>
                  </a:cubicBezTo>
                  <a:lnTo>
                    <a:pt x="123467" y="27891"/>
                  </a:lnTo>
                  <a:lnTo>
                    <a:pt x="95609" y="1"/>
                  </a:lnTo>
                  <a:close/>
                </a:path>
              </a:pathLst>
            </a:custGeom>
            <a:solidFill>
              <a:srgbClr val="97B8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7" name="Google Shape;1928;p57"/>
            <p:cNvSpPr/>
            <p:nvPr/>
          </p:nvSpPr>
          <p:spPr>
            <a:xfrm>
              <a:off x="5066825" y="2196975"/>
              <a:ext cx="2217350" cy="2200650"/>
            </a:xfrm>
            <a:custGeom>
              <a:avLst/>
              <a:gdLst/>
              <a:ahLst/>
              <a:cxnLst/>
              <a:rect l="l" t="t" r="r" b="b"/>
              <a:pathLst>
                <a:path w="88694" h="88026" extrusionOk="0">
                  <a:moveTo>
                    <a:pt x="60836" y="0"/>
                  </a:moveTo>
                  <a:lnTo>
                    <a:pt x="2675" y="58162"/>
                  </a:lnTo>
                  <a:cubicBezTo>
                    <a:pt x="0" y="60804"/>
                    <a:pt x="0" y="65142"/>
                    <a:pt x="2675" y="67784"/>
                  </a:cubicBezTo>
                  <a:lnTo>
                    <a:pt x="20877" y="86019"/>
                  </a:lnTo>
                  <a:cubicBezTo>
                    <a:pt x="22214" y="87356"/>
                    <a:pt x="23968" y="88025"/>
                    <a:pt x="25717" y="88025"/>
                  </a:cubicBezTo>
                  <a:cubicBezTo>
                    <a:pt x="27466" y="88025"/>
                    <a:pt x="29211" y="87356"/>
                    <a:pt x="30533" y="86019"/>
                  </a:cubicBezTo>
                  <a:lnTo>
                    <a:pt x="88694" y="27858"/>
                  </a:lnTo>
                  <a:lnTo>
                    <a:pt x="60836" y="0"/>
                  </a:ln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8" name="Google Shape;1929;p57"/>
            <p:cNvSpPr/>
            <p:nvPr/>
          </p:nvSpPr>
          <p:spPr>
            <a:xfrm>
              <a:off x="6805450" y="658950"/>
              <a:ext cx="2015950" cy="2015925"/>
            </a:xfrm>
            <a:custGeom>
              <a:avLst/>
              <a:gdLst/>
              <a:ahLst/>
              <a:cxnLst/>
              <a:rect l="l" t="t" r="r" b="b"/>
              <a:pathLst>
                <a:path w="80638" h="80637" extrusionOk="0">
                  <a:moveTo>
                    <a:pt x="70003" y="0"/>
                  </a:moveTo>
                  <a:lnTo>
                    <a:pt x="1" y="70003"/>
                  </a:lnTo>
                  <a:lnTo>
                    <a:pt x="10635" y="80637"/>
                  </a:lnTo>
                  <a:lnTo>
                    <a:pt x="80637" y="10634"/>
                  </a:lnTo>
                  <a:lnTo>
                    <a:pt x="7000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9" name="Google Shape;1930;p57"/>
            <p:cNvSpPr/>
            <p:nvPr/>
          </p:nvSpPr>
          <p:spPr>
            <a:xfrm>
              <a:off x="6235425" y="2196150"/>
              <a:ext cx="1048750" cy="1048750"/>
            </a:xfrm>
            <a:custGeom>
              <a:avLst/>
              <a:gdLst/>
              <a:ahLst/>
              <a:cxnLst/>
              <a:rect l="l" t="t" r="r" b="b"/>
              <a:pathLst>
                <a:path w="41950" h="41950" extrusionOk="0">
                  <a:moveTo>
                    <a:pt x="14092" y="1"/>
                  </a:moveTo>
                  <a:lnTo>
                    <a:pt x="1" y="14060"/>
                  </a:lnTo>
                  <a:lnTo>
                    <a:pt x="27891" y="41950"/>
                  </a:lnTo>
                  <a:lnTo>
                    <a:pt x="41950" y="27891"/>
                  </a:lnTo>
                  <a:lnTo>
                    <a:pt x="1409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0" name="Google Shape;1931;p57"/>
            <p:cNvSpPr/>
            <p:nvPr/>
          </p:nvSpPr>
          <p:spPr>
            <a:xfrm>
              <a:off x="8226875" y="153550"/>
              <a:ext cx="1112350" cy="1089100"/>
            </a:xfrm>
            <a:custGeom>
              <a:avLst/>
              <a:gdLst/>
              <a:ahLst/>
              <a:cxnLst/>
              <a:rect l="l" t="t" r="r" b="b"/>
              <a:pathLst>
                <a:path w="44494" h="43564" extrusionOk="0">
                  <a:moveTo>
                    <a:pt x="10683" y="0"/>
                  </a:moveTo>
                  <a:cubicBezTo>
                    <a:pt x="9468" y="0"/>
                    <a:pt x="8253" y="465"/>
                    <a:pt x="7340" y="1395"/>
                  </a:cubicBezTo>
                  <a:lnTo>
                    <a:pt x="1860" y="6842"/>
                  </a:lnTo>
                  <a:cubicBezTo>
                    <a:pt x="0" y="8702"/>
                    <a:pt x="0" y="11703"/>
                    <a:pt x="1860" y="13562"/>
                  </a:cubicBezTo>
                  <a:lnTo>
                    <a:pt x="30467" y="42169"/>
                  </a:lnTo>
                  <a:cubicBezTo>
                    <a:pt x="31397" y="43099"/>
                    <a:pt x="32612" y="43564"/>
                    <a:pt x="33827" y="43564"/>
                  </a:cubicBezTo>
                  <a:cubicBezTo>
                    <a:pt x="35042" y="43564"/>
                    <a:pt x="36257" y="43099"/>
                    <a:pt x="37187" y="42169"/>
                  </a:cubicBezTo>
                  <a:lnTo>
                    <a:pt x="42634" y="36689"/>
                  </a:lnTo>
                  <a:cubicBezTo>
                    <a:pt x="44494" y="34863"/>
                    <a:pt x="44494" y="31829"/>
                    <a:pt x="42634" y="30002"/>
                  </a:cubicBezTo>
                  <a:lnTo>
                    <a:pt x="14027" y="1395"/>
                  </a:lnTo>
                  <a:cubicBezTo>
                    <a:pt x="13114" y="465"/>
                    <a:pt x="11898" y="0"/>
                    <a:pt x="10683"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1" name="Google Shape;1932;p57"/>
            <p:cNvSpPr/>
            <p:nvPr/>
          </p:nvSpPr>
          <p:spPr>
            <a:xfrm>
              <a:off x="7307000" y="969050"/>
              <a:ext cx="1215925" cy="1194300"/>
            </a:xfrm>
            <a:custGeom>
              <a:avLst/>
              <a:gdLst/>
              <a:ahLst/>
              <a:cxnLst/>
              <a:rect l="l" t="t" r="r" b="b"/>
              <a:pathLst>
                <a:path w="48637" h="47772" extrusionOk="0">
                  <a:moveTo>
                    <a:pt x="12824" y="0"/>
                  </a:moveTo>
                  <a:cubicBezTo>
                    <a:pt x="11686" y="0"/>
                    <a:pt x="10553" y="432"/>
                    <a:pt x="9688" y="1297"/>
                  </a:cubicBezTo>
                  <a:lnTo>
                    <a:pt x="1729" y="9256"/>
                  </a:lnTo>
                  <a:cubicBezTo>
                    <a:pt x="0" y="11017"/>
                    <a:pt x="0" y="13823"/>
                    <a:pt x="1729" y="15552"/>
                  </a:cubicBezTo>
                  <a:lnTo>
                    <a:pt x="32653" y="46475"/>
                  </a:lnTo>
                  <a:cubicBezTo>
                    <a:pt x="33517" y="47340"/>
                    <a:pt x="34651" y="47772"/>
                    <a:pt x="35788" y="47772"/>
                  </a:cubicBezTo>
                  <a:cubicBezTo>
                    <a:pt x="36926" y="47772"/>
                    <a:pt x="38067" y="47340"/>
                    <a:pt x="38948" y="46475"/>
                  </a:cubicBezTo>
                  <a:lnTo>
                    <a:pt x="46907" y="38516"/>
                  </a:lnTo>
                  <a:cubicBezTo>
                    <a:pt x="48636" y="36787"/>
                    <a:pt x="48636" y="33982"/>
                    <a:pt x="46907" y="32220"/>
                  </a:cubicBezTo>
                  <a:lnTo>
                    <a:pt x="15984" y="1297"/>
                  </a:lnTo>
                  <a:cubicBezTo>
                    <a:pt x="15103" y="432"/>
                    <a:pt x="13961" y="0"/>
                    <a:pt x="128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93" name="Google Shape;1720;p57"/>
          <p:cNvGrpSpPr/>
          <p:nvPr/>
        </p:nvGrpSpPr>
        <p:grpSpPr>
          <a:xfrm>
            <a:off x="4559764" y="3212674"/>
            <a:ext cx="501407" cy="478619"/>
            <a:chOff x="885500" y="2546725"/>
            <a:chExt cx="540775" cy="515475"/>
          </a:xfrm>
        </p:grpSpPr>
        <p:sp>
          <p:nvSpPr>
            <p:cNvPr id="94" name="Google Shape;1721;p57"/>
            <p:cNvSpPr/>
            <p:nvPr/>
          </p:nvSpPr>
          <p:spPr>
            <a:xfrm>
              <a:off x="1165975" y="2869975"/>
              <a:ext cx="192225" cy="192225"/>
            </a:xfrm>
            <a:custGeom>
              <a:avLst/>
              <a:gdLst/>
              <a:ahLst/>
              <a:cxnLst/>
              <a:rect l="l" t="t" r="r" b="b"/>
              <a:pathLst>
                <a:path w="7689" h="7689" extrusionOk="0">
                  <a:moveTo>
                    <a:pt x="3843" y="0"/>
                  </a:moveTo>
                  <a:cubicBezTo>
                    <a:pt x="1722" y="0"/>
                    <a:pt x="1" y="1722"/>
                    <a:pt x="1" y="3846"/>
                  </a:cubicBezTo>
                  <a:cubicBezTo>
                    <a:pt x="1" y="5967"/>
                    <a:pt x="1722" y="7688"/>
                    <a:pt x="3843" y="7688"/>
                  </a:cubicBezTo>
                  <a:cubicBezTo>
                    <a:pt x="5967" y="7688"/>
                    <a:pt x="7689" y="5967"/>
                    <a:pt x="7689" y="3846"/>
                  </a:cubicBezTo>
                  <a:cubicBezTo>
                    <a:pt x="7689" y="1722"/>
                    <a:pt x="5967" y="0"/>
                    <a:pt x="38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5" name="Google Shape;1722;p57"/>
            <p:cNvSpPr/>
            <p:nvPr/>
          </p:nvSpPr>
          <p:spPr>
            <a:xfrm>
              <a:off x="1190200" y="2887725"/>
              <a:ext cx="181925" cy="174475"/>
            </a:xfrm>
            <a:custGeom>
              <a:avLst/>
              <a:gdLst/>
              <a:ahLst/>
              <a:cxnLst/>
              <a:rect l="l" t="t" r="r" b="b"/>
              <a:pathLst>
                <a:path w="7277" h="6979" extrusionOk="0">
                  <a:moveTo>
                    <a:pt x="5103" y="0"/>
                  </a:moveTo>
                  <a:lnTo>
                    <a:pt x="5103" y="0"/>
                  </a:lnTo>
                  <a:cubicBezTo>
                    <a:pt x="6392" y="1463"/>
                    <a:pt x="6386" y="3659"/>
                    <a:pt x="5083" y="5113"/>
                  </a:cubicBezTo>
                  <a:cubicBezTo>
                    <a:pt x="4329" y="5954"/>
                    <a:pt x="3279" y="6390"/>
                    <a:pt x="2219" y="6390"/>
                  </a:cubicBezTo>
                  <a:cubicBezTo>
                    <a:pt x="1448" y="6390"/>
                    <a:pt x="672" y="6159"/>
                    <a:pt x="0" y="5685"/>
                  </a:cubicBezTo>
                  <a:lnTo>
                    <a:pt x="0" y="5685"/>
                  </a:lnTo>
                  <a:cubicBezTo>
                    <a:pt x="50" y="5744"/>
                    <a:pt x="102" y="5800"/>
                    <a:pt x="158" y="5852"/>
                  </a:cubicBezTo>
                  <a:cubicBezTo>
                    <a:pt x="909" y="6603"/>
                    <a:pt x="1892" y="6979"/>
                    <a:pt x="2876" y="6979"/>
                  </a:cubicBezTo>
                  <a:cubicBezTo>
                    <a:pt x="3859" y="6979"/>
                    <a:pt x="4843" y="6603"/>
                    <a:pt x="5594" y="5852"/>
                  </a:cubicBezTo>
                  <a:lnTo>
                    <a:pt x="5594" y="5849"/>
                  </a:lnTo>
                  <a:cubicBezTo>
                    <a:pt x="7276" y="4170"/>
                    <a:pt x="7040" y="1378"/>
                    <a:pt x="51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6" name="Google Shape;1723;p57"/>
            <p:cNvSpPr/>
            <p:nvPr/>
          </p:nvSpPr>
          <p:spPr>
            <a:xfrm>
              <a:off x="1126700" y="2546725"/>
              <a:ext cx="299575" cy="216200"/>
            </a:xfrm>
            <a:custGeom>
              <a:avLst/>
              <a:gdLst/>
              <a:ahLst/>
              <a:cxnLst/>
              <a:rect l="l" t="t" r="r" b="b"/>
              <a:pathLst>
                <a:path w="11983" h="8648" extrusionOk="0">
                  <a:moveTo>
                    <a:pt x="3330" y="0"/>
                  </a:moveTo>
                  <a:cubicBezTo>
                    <a:pt x="2284" y="0"/>
                    <a:pt x="1273" y="565"/>
                    <a:pt x="750" y="1554"/>
                  </a:cubicBezTo>
                  <a:cubicBezTo>
                    <a:pt x="1" y="2977"/>
                    <a:pt x="541" y="4738"/>
                    <a:pt x="1964" y="5491"/>
                  </a:cubicBezTo>
                  <a:lnTo>
                    <a:pt x="7293" y="8309"/>
                  </a:lnTo>
                  <a:cubicBezTo>
                    <a:pt x="7726" y="8539"/>
                    <a:pt x="8192" y="8648"/>
                    <a:pt x="8651" y="8648"/>
                  </a:cubicBezTo>
                  <a:cubicBezTo>
                    <a:pt x="9696" y="8648"/>
                    <a:pt x="10707" y="8084"/>
                    <a:pt x="11230" y="7095"/>
                  </a:cubicBezTo>
                  <a:cubicBezTo>
                    <a:pt x="11983" y="5671"/>
                    <a:pt x="11439" y="3910"/>
                    <a:pt x="10016" y="3157"/>
                  </a:cubicBezTo>
                  <a:lnTo>
                    <a:pt x="4691" y="339"/>
                  </a:lnTo>
                  <a:cubicBezTo>
                    <a:pt x="4256" y="110"/>
                    <a:pt x="3789" y="0"/>
                    <a:pt x="3330" y="0"/>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7" name="Google Shape;1724;p57"/>
            <p:cNvSpPr/>
            <p:nvPr/>
          </p:nvSpPr>
          <p:spPr>
            <a:xfrm>
              <a:off x="1139225" y="2546725"/>
              <a:ext cx="287050" cy="180900"/>
            </a:xfrm>
            <a:custGeom>
              <a:avLst/>
              <a:gdLst/>
              <a:ahLst/>
              <a:cxnLst/>
              <a:rect l="l" t="t" r="r" b="b"/>
              <a:pathLst>
                <a:path w="11482" h="7236" extrusionOk="0">
                  <a:moveTo>
                    <a:pt x="2833" y="1"/>
                  </a:moveTo>
                  <a:cubicBezTo>
                    <a:pt x="1547" y="1"/>
                    <a:pt x="336" y="859"/>
                    <a:pt x="0" y="2218"/>
                  </a:cubicBezTo>
                  <a:cubicBezTo>
                    <a:pt x="544" y="1312"/>
                    <a:pt x="1507" y="805"/>
                    <a:pt x="2499" y="805"/>
                  </a:cubicBezTo>
                  <a:cubicBezTo>
                    <a:pt x="2958" y="805"/>
                    <a:pt x="3423" y="913"/>
                    <a:pt x="3856" y="1141"/>
                  </a:cubicBezTo>
                  <a:lnTo>
                    <a:pt x="9181" y="3959"/>
                  </a:lnTo>
                  <a:cubicBezTo>
                    <a:pt x="10366" y="4584"/>
                    <a:pt x="10971" y="5936"/>
                    <a:pt x="10650" y="7235"/>
                  </a:cubicBezTo>
                  <a:cubicBezTo>
                    <a:pt x="10677" y="7189"/>
                    <a:pt x="10703" y="7144"/>
                    <a:pt x="10729" y="7095"/>
                  </a:cubicBezTo>
                  <a:cubicBezTo>
                    <a:pt x="11482" y="5671"/>
                    <a:pt x="10938" y="3910"/>
                    <a:pt x="9515" y="3157"/>
                  </a:cubicBezTo>
                  <a:lnTo>
                    <a:pt x="4190" y="339"/>
                  </a:lnTo>
                  <a:cubicBezTo>
                    <a:pt x="3752" y="108"/>
                    <a:pt x="3287" y="1"/>
                    <a:pt x="2833" y="1"/>
                  </a:cubicBezTo>
                  <a:close/>
                </a:path>
              </a:pathLst>
            </a:custGeom>
            <a:solidFill>
              <a:srgbClr val="FFAA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8" name="Google Shape;1725;p57"/>
            <p:cNvSpPr/>
            <p:nvPr/>
          </p:nvSpPr>
          <p:spPr>
            <a:xfrm>
              <a:off x="1242400" y="2590450"/>
              <a:ext cx="183875" cy="172475"/>
            </a:xfrm>
            <a:custGeom>
              <a:avLst/>
              <a:gdLst/>
              <a:ahLst/>
              <a:cxnLst/>
              <a:rect l="l" t="t" r="r" b="b"/>
              <a:pathLst>
                <a:path w="7355" h="6899" extrusionOk="0">
                  <a:moveTo>
                    <a:pt x="2724" y="1"/>
                  </a:moveTo>
                  <a:lnTo>
                    <a:pt x="1" y="5152"/>
                  </a:lnTo>
                  <a:lnTo>
                    <a:pt x="2665" y="6560"/>
                  </a:lnTo>
                  <a:cubicBezTo>
                    <a:pt x="3098" y="6790"/>
                    <a:pt x="3564" y="6899"/>
                    <a:pt x="4023" y="6899"/>
                  </a:cubicBezTo>
                  <a:cubicBezTo>
                    <a:pt x="5068" y="6899"/>
                    <a:pt x="6079" y="6335"/>
                    <a:pt x="6602" y="5346"/>
                  </a:cubicBezTo>
                  <a:cubicBezTo>
                    <a:pt x="7355" y="3922"/>
                    <a:pt x="6811" y="2161"/>
                    <a:pt x="5388" y="1408"/>
                  </a:cubicBezTo>
                  <a:lnTo>
                    <a:pt x="2724" y="1"/>
                  </a:lnTo>
                  <a:close/>
                </a:path>
              </a:pathLst>
            </a:custGeom>
            <a:solidFill>
              <a:srgbClr val="6998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9" name="Google Shape;1726;p57"/>
            <p:cNvSpPr/>
            <p:nvPr/>
          </p:nvSpPr>
          <p:spPr>
            <a:xfrm>
              <a:off x="1300425" y="2590450"/>
              <a:ext cx="125850" cy="137175"/>
            </a:xfrm>
            <a:custGeom>
              <a:avLst/>
              <a:gdLst/>
              <a:ahLst/>
              <a:cxnLst/>
              <a:rect l="l" t="t" r="r" b="b"/>
              <a:pathLst>
                <a:path w="5034" h="5487" extrusionOk="0">
                  <a:moveTo>
                    <a:pt x="403" y="1"/>
                  </a:moveTo>
                  <a:lnTo>
                    <a:pt x="0" y="764"/>
                  </a:lnTo>
                  <a:lnTo>
                    <a:pt x="2733" y="2210"/>
                  </a:lnTo>
                  <a:cubicBezTo>
                    <a:pt x="3918" y="2835"/>
                    <a:pt x="4523" y="4187"/>
                    <a:pt x="4202" y="5486"/>
                  </a:cubicBezTo>
                  <a:cubicBezTo>
                    <a:pt x="4216" y="5467"/>
                    <a:pt x="4222" y="5450"/>
                    <a:pt x="4238" y="5424"/>
                  </a:cubicBezTo>
                  <a:cubicBezTo>
                    <a:pt x="4252" y="5398"/>
                    <a:pt x="4268" y="5372"/>
                    <a:pt x="4281" y="5346"/>
                  </a:cubicBezTo>
                  <a:cubicBezTo>
                    <a:pt x="5034" y="3922"/>
                    <a:pt x="4490" y="2161"/>
                    <a:pt x="3067" y="1408"/>
                  </a:cubicBezTo>
                  <a:lnTo>
                    <a:pt x="403" y="1"/>
                  </a:lnTo>
                  <a:close/>
                </a:path>
              </a:pathLst>
            </a:custGeom>
            <a:solidFill>
              <a:srgbClr val="6998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0" name="Google Shape;1727;p57"/>
            <p:cNvSpPr/>
            <p:nvPr/>
          </p:nvSpPr>
          <p:spPr>
            <a:xfrm>
              <a:off x="886150" y="2717975"/>
              <a:ext cx="264725" cy="251800"/>
            </a:xfrm>
            <a:custGeom>
              <a:avLst/>
              <a:gdLst/>
              <a:ahLst/>
              <a:cxnLst/>
              <a:rect l="l" t="t" r="r" b="b"/>
              <a:pathLst>
                <a:path w="10589" h="10072" extrusionOk="0">
                  <a:moveTo>
                    <a:pt x="7383" y="1"/>
                  </a:moveTo>
                  <a:cubicBezTo>
                    <a:pt x="6629" y="1"/>
                    <a:pt x="5875" y="292"/>
                    <a:pt x="5306" y="873"/>
                  </a:cubicBezTo>
                  <a:lnTo>
                    <a:pt x="1080" y="5167"/>
                  </a:lnTo>
                  <a:cubicBezTo>
                    <a:pt x="0" y="6322"/>
                    <a:pt x="40" y="8129"/>
                    <a:pt x="1165" y="9235"/>
                  </a:cubicBezTo>
                  <a:cubicBezTo>
                    <a:pt x="1733" y="9793"/>
                    <a:pt x="2472" y="10072"/>
                    <a:pt x="3210" y="10072"/>
                  </a:cubicBezTo>
                  <a:cubicBezTo>
                    <a:pt x="3941" y="10072"/>
                    <a:pt x="4672" y="9799"/>
                    <a:pt x="5237" y="9252"/>
                  </a:cubicBezTo>
                  <a:lnTo>
                    <a:pt x="9459" y="4954"/>
                  </a:lnTo>
                  <a:cubicBezTo>
                    <a:pt x="10588" y="3805"/>
                    <a:pt x="10572" y="1963"/>
                    <a:pt x="9423" y="834"/>
                  </a:cubicBezTo>
                  <a:lnTo>
                    <a:pt x="9423" y="834"/>
                  </a:lnTo>
                  <a:lnTo>
                    <a:pt x="9426" y="837"/>
                  </a:lnTo>
                  <a:cubicBezTo>
                    <a:pt x="8858" y="279"/>
                    <a:pt x="8120" y="1"/>
                    <a:pt x="7383" y="1"/>
                  </a:cubicBez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1" name="Google Shape;1728;p57"/>
            <p:cNvSpPr/>
            <p:nvPr/>
          </p:nvSpPr>
          <p:spPr>
            <a:xfrm>
              <a:off x="911275" y="2728075"/>
              <a:ext cx="244575" cy="243000"/>
            </a:xfrm>
            <a:custGeom>
              <a:avLst/>
              <a:gdLst/>
              <a:ahLst/>
              <a:cxnLst/>
              <a:rect l="l" t="t" r="r" b="b"/>
              <a:pathLst>
                <a:path w="9783" h="9720" extrusionOk="0">
                  <a:moveTo>
                    <a:pt x="7858" y="1"/>
                  </a:moveTo>
                  <a:cubicBezTo>
                    <a:pt x="8899" y="1143"/>
                    <a:pt x="8866" y="2901"/>
                    <a:pt x="7783" y="4004"/>
                  </a:cubicBezTo>
                  <a:lnTo>
                    <a:pt x="3558" y="8301"/>
                  </a:lnTo>
                  <a:cubicBezTo>
                    <a:pt x="2996" y="8875"/>
                    <a:pt x="2242" y="9174"/>
                    <a:pt x="1479" y="9174"/>
                  </a:cubicBezTo>
                  <a:cubicBezTo>
                    <a:pt x="972" y="9174"/>
                    <a:pt x="461" y="9041"/>
                    <a:pt x="0" y="8769"/>
                  </a:cubicBezTo>
                  <a:lnTo>
                    <a:pt x="0" y="8769"/>
                  </a:lnTo>
                  <a:cubicBezTo>
                    <a:pt x="36" y="8808"/>
                    <a:pt x="72" y="8848"/>
                    <a:pt x="111" y="8884"/>
                  </a:cubicBezTo>
                  <a:cubicBezTo>
                    <a:pt x="679" y="9442"/>
                    <a:pt x="1416" y="9720"/>
                    <a:pt x="2153" y="9720"/>
                  </a:cubicBezTo>
                  <a:cubicBezTo>
                    <a:pt x="2907" y="9720"/>
                    <a:pt x="3661" y="9429"/>
                    <a:pt x="4232" y="8848"/>
                  </a:cubicBezTo>
                  <a:lnTo>
                    <a:pt x="8457" y="4554"/>
                  </a:lnTo>
                  <a:cubicBezTo>
                    <a:pt x="9783" y="3202"/>
                    <a:pt x="9488" y="963"/>
                    <a:pt x="7858" y="1"/>
                  </a:cubicBez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2" name="Google Shape;1729;p57"/>
            <p:cNvSpPr/>
            <p:nvPr/>
          </p:nvSpPr>
          <p:spPr>
            <a:xfrm>
              <a:off x="885500" y="2793450"/>
              <a:ext cx="184350" cy="177050"/>
            </a:xfrm>
            <a:custGeom>
              <a:avLst/>
              <a:gdLst/>
              <a:ahLst/>
              <a:cxnLst/>
              <a:rect l="l" t="t" r="r" b="b"/>
              <a:pathLst>
                <a:path w="7374" h="7082" extrusionOk="0">
                  <a:moveTo>
                    <a:pt x="3217" y="1"/>
                  </a:moveTo>
                  <a:lnTo>
                    <a:pt x="1106" y="2148"/>
                  </a:lnTo>
                  <a:cubicBezTo>
                    <a:pt x="0" y="3300"/>
                    <a:pt x="26" y="5126"/>
                    <a:pt x="1165" y="6246"/>
                  </a:cubicBezTo>
                  <a:cubicBezTo>
                    <a:pt x="1732" y="6803"/>
                    <a:pt x="2470" y="7081"/>
                    <a:pt x="3207" y="7081"/>
                  </a:cubicBezTo>
                  <a:cubicBezTo>
                    <a:pt x="3951" y="7081"/>
                    <a:pt x="4694" y="6798"/>
                    <a:pt x="5263" y="6233"/>
                  </a:cubicBezTo>
                  <a:lnTo>
                    <a:pt x="7374" y="4086"/>
                  </a:lnTo>
                  <a:lnTo>
                    <a:pt x="3217" y="1"/>
                  </a:lnTo>
                  <a:close/>
                </a:path>
              </a:pathLst>
            </a:custGeom>
            <a:solidFill>
              <a:srgbClr val="97B8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3" name="Google Shape;1730;p57"/>
            <p:cNvSpPr/>
            <p:nvPr/>
          </p:nvSpPr>
          <p:spPr>
            <a:xfrm>
              <a:off x="911275" y="2880450"/>
              <a:ext cx="158575" cy="90625"/>
            </a:xfrm>
            <a:custGeom>
              <a:avLst/>
              <a:gdLst/>
              <a:ahLst/>
              <a:cxnLst/>
              <a:rect l="l" t="t" r="r" b="b"/>
              <a:pathLst>
                <a:path w="6343" h="3625" extrusionOk="0">
                  <a:moveTo>
                    <a:pt x="5728" y="0"/>
                  </a:moveTo>
                  <a:lnTo>
                    <a:pt x="3558" y="2206"/>
                  </a:lnTo>
                  <a:cubicBezTo>
                    <a:pt x="2996" y="2780"/>
                    <a:pt x="2242" y="3079"/>
                    <a:pt x="1479" y="3079"/>
                  </a:cubicBezTo>
                  <a:cubicBezTo>
                    <a:pt x="972" y="3079"/>
                    <a:pt x="461" y="2946"/>
                    <a:pt x="0" y="2674"/>
                  </a:cubicBezTo>
                  <a:lnTo>
                    <a:pt x="0" y="2674"/>
                  </a:lnTo>
                  <a:cubicBezTo>
                    <a:pt x="16" y="2690"/>
                    <a:pt x="26" y="2700"/>
                    <a:pt x="46" y="2726"/>
                  </a:cubicBezTo>
                  <a:cubicBezTo>
                    <a:pt x="69" y="2749"/>
                    <a:pt x="88" y="2769"/>
                    <a:pt x="111" y="2789"/>
                  </a:cubicBezTo>
                  <a:cubicBezTo>
                    <a:pt x="679" y="3347"/>
                    <a:pt x="1416" y="3625"/>
                    <a:pt x="2153" y="3625"/>
                  </a:cubicBezTo>
                  <a:cubicBezTo>
                    <a:pt x="2907" y="3625"/>
                    <a:pt x="3661" y="3334"/>
                    <a:pt x="4232" y="2753"/>
                  </a:cubicBezTo>
                  <a:lnTo>
                    <a:pt x="6343" y="606"/>
                  </a:lnTo>
                  <a:lnTo>
                    <a:pt x="5728" y="0"/>
                  </a:lnTo>
                  <a:close/>
                </a:path>
              </a:pathLst>
            </a:custGeom>
            <a:solidFill>
              <a:srgbClr val="97B8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4" name="Google Shape;1731;p57"/>
            <p:cNvSpPr/>
            <p:nvPr/>
          </p:nvSpPr>
          <p:spPr>
            <a:xfrm>
              <a:off x="1218925" y="2923725"/>
              <a:ext cx="87900" cy="84550"/>
            </a:xfrm>
            <a:custGeom>
              <a:avLst/>
              <a:gdLst/>
              <a:ahLst/>
              <a:cxnLst/>
              <a:rect l="l" t="t" r="r" b="b"/>
              <a:pathLst>
                <a:path w="3516" h="3382" extrusionOk="0">
                  <a:moveTo>
                    <a:pt x="338" y="0"/>
                  </a:moveTo>
                  <a:cubicBezTo>
                    <a:pt x="260" y="0"/>
                    <a:pt x="182" y="30"/>
                    <a:pt x="121" y="89"/>
                  </a:cubicBezTo>
                  <a:cubicBezTo>
                    <a:pt x="0" y="213"/>
                    <a:pt x="3" y="413"/>
                    <a:pt x="131" y="531"/>
                  </a:cubicBezTo>
                  <a:lnTo>
                    <a:pt x="2890" y="3290"/>
                  </a:lnTo>
                  <a:cubicBezTo>
                    <a:pt x="2946" y="3349"/>
                    <a:pt x="3024" y="3381"/>
                    <a:pt x="3106" y="3381"/>
                  </a:cubicBezTo>
                  <a:cubicBezTo>
                    <a:pt x="3378" y="3378"/>
                    <a:pt x="3515" y="3051"/>
                    <a:pt x="3322" y="2858"/>
                  </a:cubicBezTo>
                  <a:lnTo>
                    <a:pt x="563" y="99"/>
                  </a:lnTo>
                  <a:cubicBezTo>
                    <a:pt x="503" y="33"/>
                    <a:pt x="421" y="0"/>
                    <a:pt x="338" y="0"/>
                  </a:cubicBezTo>
                  <a:close/>
                </a:path>
              </a:pathLst>
            </a:custGeom>
            <a:solidFill>
              <a:srgbClr val="FFD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105" name="Picture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13" y="272868"/>
            <a:ext cx="1627770" cy="1196619"/>
          </a:xfrm>
          <a:prstGeom prst="rect">
            <a:avLst/>
          </a:prstGeom>
        </p:spPr>
      </p:pic>
      <p:sp>
        <p:nvSpPr>
          <p:cNvPr id="106" name="TextBox 105"/>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13</a:t>
            </a:r>
            <a:endParaRPr lang="en-US" sz="1800" dirty="0">
              <a:cs typeface="A Zarghan Hadith" panose="02000400000000000000" pitchFamily="2" charset="-78"/>
            </a:endParaRPr>
          </a:p>
        </p:txBody>
      </p:sp>
    </p:spTree>
    <p:extLst>
      <p:ext uri="{BB962C8B-B14F-4D97-AF65-F5344CB8AC3E}">
        <p14:creationId xmlns:p14="http://schemas.microsoft.com/office/powerpoint/2010/main" val="9813082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3600" dirty="0" smtClean="0">
                <a:cs typeface="B Titr" panose="00000700000000000000" pitchFamily="2" charset="-78"/>
              </a:rPr>
              <a:t>مردن سلول های پوست</a:t>
            </a:r>
            <a:endParaRPr lang="en-US" sz="3600" dirty="0">
              <a:cs typeface="B Titr" panose="00000700000000000000" pitchFamily="2" charset="-78"/>
            </a:endParaRPr>
          </a:p>
        </p:txBody>
      </p:sp>
      <p:sp>
        <p:nvSpPr>
          <p:cNvPr id="3" name="Subtitle 2"/>
          <p:cNvSpPr>
            <a:spLocks noGrp="1"/>
          </p:cNvSpPr>
          <p:nvPr>
            <p:ph type="subTitle" idx="1"/>
          </p:nvPr>
        </p:nvSpPr>
        <p:spPr>
          <a:xfrm>
            <a:off x="1719021" y="1754264"/>
            <a:ext cx="5829300" cy="1558541"/>
          </a:xfrm>
        </p:spPr>
        <p:txBody>
          <a:bodyPr/>
          <a:lstStyle/>
          <a:p>
            <a:pPr algn="r" rtl="1"/>
            <a:r>
              <a:rPr lang="fa-IR" sz="1600" dirty="0" smtClean="0">
                <a:cs typeface="B Nazanin" panose="00000400000000000000" pitchFamily="2" charset="-78"/>
              </a:rPr>
              <a:t>       پوست </a:t>
            </a:r>
            <a:r>
              <a:rPr lang="fa-IR" sz="1600" dirty="0">
                <a:cs typeface="B Nazanin" panose="00000400000000000000" pitchFamily="2" charset="-78"/>
              </a:rPr>
              <a:t>مرده به سلول های پوستی گفته می شود که بدن ما سلول های جدید را جایگزین آن می کند. بدن روزانه بین 30 تا 40 هزار سلول پوست جدید ایجاد می‌کند. 1 گردش طبیعی سلول هر 30 روز انجام می‌شود.گاهی اوقات، سلول‌های مرده پوست به طور طبیعی از بین نمی‌روند. وقتی این اتفاق می‌افتد، این سلول‌های مرده جمع شده باعث ایجاد پوستی کدر و پوسته پوسته خواهند شد.</a:t>
            </a:r>
            <a:endParaRPr lang="en-US" sz="1600" dirty="0">
              <a:cs typeface="B Nazanin" panose="00000400000000000000" pitchFamily="2" charset="-78"/>
            </a:endParaRPr>
          </a:p>
        </p:txBody>
      </p:sp>
      <p:grpSp>
        <p:nvGrpSpPr>
          <p:cNvPr id="4" name="Google Shape;7516;p69"/>
          <p:cNvGrpSpPr/>
          <p:nvPr/>
        </p:nvGrpSpPr>
        <p:grpSpPr>
          <a:xfrm rot="16200000">
            <a:off x="4230647" y="1862895"/>
            <a:ext cx="735281" cy="4501258"/>
            <a:chOff x="6057386" y="2827805"/>
            <a:chExt cx="302032" cy="1568967"/>
          </a:xfrm>
        </p:grpSpPr>
        <p:grpSp>
          <p:nvGrpSpPr>
            <p:cNvPr id="5" name="Google Shape;7517;p69"/>
            <p:cNvGrpSpPr/>
            <p:nvPr/>
          </p:nvGrpSpPr>
          <p:grpSpPr>
            <a:xfrm>
              <a:off x="6057386" y="2827805"/>
              <a:ext cx="302032" cy="1568967"/>
              <a:chOff x="6057386" y="2827805"/>
              <a:chExt cx="302032" cy="1568967"/>
            </a:xfrm>
          </p:grpSpPr>
          <p:sp>
            <p:nvSpPr>
              <p:cNvPr id="8" name="Google Shape;7518;p69"/>
              <p:cNvSpPr/>
              <p:nvPr/>
            </p:nvSpPr>
            <p:spPr>
              <a:xfrm>
                <a:off x="6057386" y="2827805"/>
                <a:ext cx="302032" cy="1568967"/>
              </a:xfrm>
              <a:custGeom>
                <a:avLst/>
                <a:gdLst/>
                <a:ahLst/>
                <a:cxnLst/>
                <a:rect l="l" t="t" r="r" b="b"/>
                <a:pathLst>
                  <a:path w="11951" h="62082" extrusionOk="0">
                    <a:moveTo>
                      <a:pt x="3722" y="1"/>
                    </a:moveTo>
                    <a:cubicBezTo>
                      <a:pt x="1668" y="1"/>
                      <a:pt x="1" y="1663"/>
                      <a:pt x="1" y="3717"/>
                    </a:cubicBezTo>
                    <a:lnTo>
                      <a:pt x="1" y="31420"/>
                    </a:lnTo>
                    <a:cubicBezTo>
                      <a:pt x="1" y="33735"/>
                      <a:pt x="431" y="36024"/>
                      <a:pt x="1276" y="38176"/>
                    </a:cubicBezTo>
                    <a:lnTo>
                      <a:pt x="2660" y="41718"/>
                    </a:lnTo>
                    <a:cubicBezTo>
                      <a:pt x="3504" y="43871"/>
                      <a:pt x="3935" y="46159"/>
                      <a:pt x="3935" y="48470"/>
                    </a:cubicBezTo>
                    <a:lnTo>
                      <a:pt x="3935" y="59923"/>
                    </a:lnTo>
                    <a:cubicBezTo>
                      <a:pt x="3869" y="61095"/>
                      <a:pt x="4807" y="62081"/>
                      <a:pt x="5978" y="62081"/>
                    </a:cubicBezTo>
                    <a:cubicBezTo>
                      <a:pt x="7150" y="62081"/>
                      <a:pt x="8081" y="61095"/>
                      <a:pt x="8016" y="59923"/>
                    </a:cubicBezTo>
                    <a:lnTo>
                      <a:pt x="8016" y="48470"/>
                    </a:lnTo>
                    <a:cubicBezTo>
                      <a:pt x="8016" y="46159"/>
                      <a:pt x="8447" y="43865"/>
                      <a:pt x="9291" y="41713"/>
                    </a:cubicBezTo>
                    <a:lnTo>
                      <a:pt x="10681" y="38171"/>
                    </a:lnTo>
                    <a:cubicBezTo>
                      <a:pt x="11520" y="36019"/>
                      <a:pt x="11950" y="33730"/>
                      <a:pt x="11950" y="31420"/>
                    </a:cubicBezTo>
                    <a:lnTo>
                      <a:pt x="11950" y="3717"/>
                    </a:lnTo>
                    <a:cubicBezTo>
                      <a:pt x="11950" y="1663"/>
                      <a:pt x="10288" y="1"/>
                      <a:pt x="823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19;p69"/>
              <p:cNvSpPr/>
              <p:nvPr/>
            </p:nvSpPr>
            <p:spPr>
              <a:xfrm>
                <a:off x="6057386" y="2827805"/>
                <a:ext cx="151104" cy="1566061"/>
              </a:xfrm>
              <a:custGeom>
                <a:avLst/>
                <a:gdLst/>
                <a:ahLst/>
                <a:cxnLst/>
                <a:rect l="l" t="t" r="r" b="b"/>
                <a:pathLst>
                  <a:path w="5979" h="61967" extrusionOk="0">
                    <a:moveTo>
                      <a:pt x="3722" y="1"/>
                    </a:moveTo>
                    <a:cubicBezTo>
                      <a:pt x="1668" y="1"/>
                      <a:pt x="1" y="1663"/>
                      <a:pt x="1" y="3717"/>
                    </a:cubicBezTo>
                    <a:lnTo>
                      <a:pt x="1" y="31420"/>
                    </a:lnTo>
                    <a:cubicBezTo>
                      <a:pt x="1" y="33735"/>
                      <a:pt x="431" y="36024"/>
                      <a:pt x="1276" y="38176"/>
                    </a:cubicBezTo>
                    <a:lnTo>
                      <a:pt x="2660" y="41718"/>
                    </a:lnTo>
                    <a:cubicBezTo>
                      <a:pt x="3504" y="43871"/>
                      <a:pt x="3935" y="46159"/>
                      <a:pt x="3935" y="48470"/>
                    </a:cubicBezTo>
                    <a:lnTo>
                      <a:pt x="3935" y="59923"/>
                    </a:lnTo>
                    <a:cubicBezTo>
                      <a:pt x="3940" y="61051"/>
                      <a:pt x="4850" y="61967"/>
                      <a:pt x="5978" y="61967"/>
                    </a:cubicBezTo>
                    <a:lnTo>
                      <a:pt x="5978"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20;p69"/>
              <p:cNvSpPr/>
              <p:nvPr/>
            </p:nvSpPr>
            <p:spPr>
              <a:xfrm>
                <a:off x="6097873" y="2964428"/>
                <a:ext cx="66416" cy="11044"/>
              </a:xfrm>
              <a:custGeom>
                <a:avLst/>
                <a:gdLst/>
                <a:ahLst/>
                <a:cxnLst/>
                <a:rect l="l" t="t" r="r" b="b"/>
                <a:pathLst>
                  <a:path w="2628" h="437" extrusionOk="0">
                    <a:moveTo>
                      <a:pt x="224" y="0"/>
                    </a:moveTo>
                    <a:cubicBezTo>
                      <a:pt x="99" y="0"/>
                      <a:pt x="1" y="98"/>
                      <a:pt x="1" y="218"/>
                    </a:cubicBezTo>
                    <a:cubicBezTo>
                      <a:pt x="1" y="338"/>
                      <a:pt x="99" y="436"/>
                      <a:pt x="224" y="436"/>
                    </a:cubicBezTo>
                    <a:lnTo>
                      <a:pt x="2409" y="436"/>
                    </a:lnTo>
                    <a:cubicBezTo>
                      <a:pt x="2529" y="436"/>
                      <a:pt x="2627" y="338"/>
                      <a:pt x="2627" y="218"/>
                    </a:cubicBezTo>
                    <a:cubicBezTo>
                      <a:pt x="2627" y="98"/>
                      <a:pt x="2529" y="0"/>
                      <a:pt x="240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21;p69"/>
              <p:cNvSpPr/>
              <p:nvPr/>
            </p:nvSpPr>
            <p:spPr>
              <a:xfrm>
                <a:off x="6097873" y="3094278"/>
                <a:ext cx="66416" cy="11044"/>
              </a:xfrm>
              <a:custGeom>
                <a:avLst/>
                <a:gdLst/>
                <a:ahLst/>
                <a:cxnLst/>
                <a:rect l="l" t="t" r="r" b="b"/>
                <a:pathLst>
                  <a:path w="2628" h="437" extrusionOk="0">
                    <a:moveTo>
                      <a:pt x="224" y="1"/>
                    </a:moveTo>
                    <a:cubicBezTo>
                      <a:pt x="99" y="1"/>
                      <a:pt x="1" y="99"/>
                      <a:pt x="1" y="219"/>
                    </a:cubicBezTo>
                    <a:cubicBezTo>
                      <a:pt x="1" y="338"/>
                      <a:pt x="99" y="437"/>
                      <a:pt x="224" y="437"/>
                    </a:cubicBezTo>
                    <a:lnTo>
                      <a:pt x="2409" y="437"/>
                    </a:lnTo>
                    <a:cubicBezTo>
                      <a:pt x="2529" y="437"/>
                      <a:pt x="2627" y="338"/>
                      <a:pt x="2627" y="219"/>
                    </a:cubicBezTo>
                    <a:cubicBezTo>
                      <a:pt x="2627" y="99"/>
                      <a:pt x="2529" y="1"/>
                      <a:pt x="240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22;p69"/>
              <p:cNvSpPr/>
              <p:nvPr/>
            </p:nvSpPr>
            <p:spPr>
              <a:xfrm>
                <a:off x="6097873" y="3224002"/>
                <a:ext cx="66416" cy="11170"/>
              </a:xfrm>
              <a:custGeom>
                <a:avLst/>
                <a:gdLst/>
                <a:ahLst/>
                <a:cxnLst/>
                <a:rect l="l" t="t" r="r" b="b"/>
                <a:pathLst>
                  <a:path w="2628" h="442" extrusionOk="0">
                    <a:moveTo>
                      <a:pt x="224" y="1"/>
                    </a:moveTo>
                    <a:cubicBezTo>
                      <a:pt x="99" y="1"/>
                      <a:pt x="1" y="99"/>
                      <a:pt x="1" y="224"/>
                    </a:cubicBezTo>
                    <a:cubicBezTo>
                      <a:pt x="1" y="344"/>
                      <a:pt x="99" y="442"/>
                      <a:pt x="224" y="442"/>
                    </a:cubicBezTo>
                    <a:lnTo>
                      <a:pt x="2409" y="442"/>
                    </a:lnTo>
                    <a:cubicBezTo>
                      <a:pt x="2529" y="442"/>
                      <a:pt x="2627" y="344"/>
                      <a:pt x="2627" y="224"/>
                    </a:cubicBezTo>
                    <a:cubicBezTo>
                      <a:pt x="2627" y="99"/>
                      <a:pt x="2529" y="1"/>
                      <a:pt x="240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23;p69"/>
              <p:cNvSpPr/>
              <p:nvPr/>
            </p:nvSpPr>
            <p:spPr>
              <a:xfrm>
                <a:off x="6097873" y="3353852"/>
                <a:ext cx="66416" cy="11196"/>
              </a:xfrm>
              <a:custGeom>
                <a:avLst/>
                <a:gdLst/>
                <a:ahLst/>
                <a:cxnLst/>
                <a:rect l="l" t="t" r="r" b="b"/>
                <a:pathLst>
                  <a:path w="2628" h="443" extrusionOk="0">
                    <a:moveTo>
                      <a:pt x="224" y="1"/>
                    </a:moveTo>
                    <a:cubicBezTo>
                      <a:pt x="99" y="1"/>
                      <a:pt x="1" y="99"/>
                      <a:pt x="1" y="219"/>
                    </a:cubicBezTo>
                    <a:cubicBezTo>
                      <a:pt x="1" y="344"/>
                      <a:pt x="99" y="442"/>
                      <a:pt x="224" y="442"/>
                    </a:cubicBezTo>
                    <a:lnTo>
                      <a:pt x="2409" y="442"/>
                    </a:lnTo>
                    <a:cubicBezTo>
                      <a:pt x="2529" y="442"/>
                      <a:pt x="2627" y="344"/>
                      <a:pt x="2627" y="219"/>
                    </a:cubicBezTo>
                    <a:cubicBezTo>
                      <a:pt x="2627" y="99"/>
                      <a:pt x="2529" y="1"/>
                      <a:pt x="240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24;p69"/>
              <p:cNvSpPr/>
              <p:nvPr/>
            </p:nvSpPr>
            <p:spPr>
              <a:xfrm>
                <a:off x="6097873" y="3483728"/>
                <a:ext cx="66416" cy="11044"/>
              </a:xfrm>
              <a:custGeom>
                <a:avLst/>
                <a:gdLst/>
                <a:ahLst/>
                <a:cxnLst/>
                <a:rect l="l" t="t" r="r" b="b"/>
                <a:pathLst>
                  <a:path w="2628" h="437" extrusionOk="0">
                    <a:moveTo>
                      <a:pt x="224" y="0"/>
                    </a:moveTo>
                    <a:cubicBezTo>
                      <a:pt x="99" y="0"/>
                      <a:pt x="1" y="98"/>
                      <a:pt x="1" y="218"/>
                    </a:cubicBezTo>
                    <a:cubicBezTo>
                      <a:pt x="1" y="338"/>
                      <a:pt x="99" y="436"/>
                      <a:pt x="224" y="436"/>
                    </a:cubicBezTo>
                    <a:lnTo>
                      <a:pt x="2409" y="436"/>
                    </a:lnTo>
                    <a:cubicBezTo>
                      <a:pt x="2529" y="436"/>
                      <a:pt x="2627" y="338"/>
                      <a:pt x="2627" y="218"/>
                    </a:cubicBezTo>
                    <a:cubicBezTo>
                      <a:pt x="2627" y="98"/>
                      <a:pt x="2529" y="0"/>
                      <a:pt x="240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25;p69"/>
              <p:cNvSpPr/>
              <p:nvPr/>
            </p:nvSpPr>
            <p:spPr>
              <a:xfrm>
                <a:off x="6097873" y="3613578"/>
                <a:ext cx="66416" cy="11044"/>
              </a:xfrm>
              <a:custGeom>
                <a:avLst/>
                <a:gdLst/>
                <a:ahLst/>
                <a:cxnLst/>
                <a:rect l="l" t="t" r="r" b="b"/>
                <a:pathLst>
                  <a:path w="2628" h="437" extrusionOk="0">
                    <a:moveTo>
                      <a:pt x="224" y="1"/>
                    </a:moveTo>
                    <a:cubicBezTo>
                      <a:pt x="99" y="1"/>
                      <a:pt x="1" y="99"/>
                      <a:pt x="1" y="219"/>
                    </a:cubicBezTo>
                    <a:cubicBezTo>
                      <a:pt x="1" y="339"/>
                      <a:pt x="99" y="437"/>
                      <a:pt x="224" y="437"/>
                    </a:cubicBezTo>
                    <a:lnTo>
                      <a:pt x="2409" y="437"/>
                    </a:lnTo>
                    <a:cubicBezTo>
                      <a:pt x="2529" y="437"/>
                      <a:pt x="2627" y="339"/>
                      <a:pt x="2627" y="219"/>
                    </a:cubicBezTo>
                    <a:cubicBezTo>
                      <a:pt x="2627" y="99"/>
                      <a:pt x="2529" y="1"/>
                      <a:pt x="240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26;p69"/>
              <p:cNvSpPr/>
              <p:nvPr/>
            </p:nvSpPr>
            <p:spPr>
              <a:xfrm>
                <a:off x="6097873" y="3743453"/>
                <a:ext cx="66416" cy="11044"/>
              </a:xfrm>
              <a:custGeom>
                <a:avLst/>
                <a:gdLst/>
                <a:ahLst/>
                <a:cxnLst/>
                <a:rect l="l" t="t" r="r" b="b"/>
                <a:pathLst>
                  <a:path w="2628" h="437" extrusionOk="0">
                    <a:moveTo>
                      <a:pt x="224" y="0"/>
                    </a:moveTo>
                    <a:cubicBezTo>
                      <a:pt x="99" y="0"/>
                      <a:pt x="1" y="98"/>
                      <a:pt x="1" y="218"/>
                    </a:cubicBezTo>
                    <a:cubicBezTo>
                      <a:pt x="1" y="338"/>
                      <a:pt x="99" y="436"/>
                      <a:pt x="224" y="436"/>
                    </a:cubicBezTo>
                    <a:lnTo>
                      <a:pt x="2409" y="436"/>
                    </a:lnTo>
                    <a:cubicBezTo>
                      <a:pt x="2529" y="436"/>
                      <a:pt x="2627" y="338"/>
                      <a:pt x="2627" y="218"/>
                    </a:cubicBezTo>
                    <a:cubicBezTo>
                      <a:pt x="2627" y="98"/>
                      <a:pt x="2529" y="0"/>
                      <a:pt x="240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27;p69"/>
              <p:cNvSpPr/>
              <p:nvPr/>
            </p:nvSpPr>
            <p:spPr>
              <a:xfrm>
                <a:off x="6254461" y="2964428"/>
                <a:ext cx="66264" cy="11044"/>
              </a:xfrm>
              <a:custGeom>
                <a:avLst/>
                <a:gdLst/>
                <a:ahLst/>
                <a:cxnLst/>
                <a:rect l="l" t="t" r="r" b="b"/>
                <a:pathLst>
                  <a:path w="2622" h="437" extrusionOk="0">
                    <a:moveTo>
                      <a:pt x="218" y="0"/>
                    </a:moveTo>
                    <a:cubicBezTo>
                      <a:pt x="98" y="0"/>
                      <a:pt x="0" y="98"/>
                      <a:pt x="0" y="218"/>
                    </a:cubicBezTo>
                    <a:cubicBezTo>
                      <a:pt x="0" y="338"/>
                      <a:pt x="98" y="436"/>
                      <a:pt x="218" y="436"/>
                    </a:cubicBezTo>
                    <a:lnTo>
                      <a:pt x="2403" y="436"/>
                    </a:lnTo>
                    <a:cubicBezTo>
                      <a:pt x="2523" y="436"/>
                      <a:pt x="2621" y="338"/>
                      <a:pt x="2621" y="218"/>
                    </a:cubicBezTo>
                    <a:cubicBezTo>
                      <a:pt x="2621" y="98"/>
                      <a:pt x="2523" y="0"/>
                      <a:pt x="240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28;p69"/>
              <p:cNvSpPr/>
              <p:nvPr/>
            </p:nvSpPr>
            <p:spPr>
              <a:xfrm>
                <a:off x="6254461" y="3094278"/>
                <a:ext cx="66264" cy="11044"/>
              </a:xfrm>
              <a:custGeom>
                <a:avLst/>
                <a:gdLst/>
                <a:ahLst/>
                <a:cxnLst/>
                <a:rect l="l" t="t" r="r" b="b"/>
                <a:pathLst>
                  <a:path w="2622" h="437" extrusionOk="0">
                    <a:moveTo>
                      <a:pt x="218" y="1"/>
                    </a:moveTo>
                    <a:cubicBezTo>
                      <a:pt x="98" y="1"/>
                      <a:pt x="0" y="99"/>
                      <a:pt x="0" y="219"/>
                    </a:cubicBezTo>
                    <a:cubicBezTo>
                      <a:pt x="0" y="338"/>
                      <a:pt x="98" y="437"/>
                      <a:pt x="218" y="437"/>
                    </a:cubicBezTo>
                    <a:lnTo>
                      <a:pt x="2403" y="437"/>
                    </a:lnTo>
                    <a:cubicBezTo>
                      <a:pt x="2523" y="437"/>
                      <a:pt x="2621" y="338"/>
                      <a:pt x="2621" y="219"/>
                    </a:cubicBezTo>
                    <a:cubicBezTo>
                      <a:pt x="2621" y="99"/>
                      <a:pt x="2523" y="1"/>
                      <a:pt x="24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29;p69"/>
              <p:cNvSpPr/>
              <p:nvPr/>
            </p:nvSpPr>
            <p:spPr>
              <a:xfrm>
                <a:off x="6254461" y="3224002"/>
                <a:ext cx="66264" cy="11170"/>
              </a:xfrm>
              <a:custGeom>
                <a:avLst/>
                <a:gdLst/>
                <a:ahLst/>
                <a:cxnLst/>
                <a:rect l="l" t="t" r="r" b="b"/>
                <a:pathLst>
                  <a:path w="2622" h="442" extrusionOk="0">
                    <a:moveTo>
                      <a:pt x="218" y="1"/>
                    </a:moveTo>
                    <a:cubicBezTo>
                      <a:pt x="98" y="1"/>
                      <a:pt x="0" y="99"/>
                      <a:pt x="0" y="224"/>
                    </a:cubicBezTo>
                    <a:cubicBezTo>
                      <a:pt x="0" y="344"/>
                      <a:pt x="98" y="442"/>
                      <a:pt x="218" y="442"/>
                    </a:cubicBezTo>
                    <a:lnTo>
                      <a:pt x="2403" y="442"/>
                    </a:lnTo>
                    <a:cubicBezTo>
                      <a:pt x="2523" y="442"/>
                      <a:pt x="2621" y="344"/>
                      <a:pt x="2621" y="224"/>
                    </a:cubicBezTo>
                    <a:cubicBezTo>
                      <a:pt x="2621" y="99"/>
                      <a:pt x="2523" y="1"/>
                      <a:pt x="24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30;p69"/>
              <p:cNvSpPr/>
              <p:nvPr/>
            </p:nvSpPr>
            <p:spPr>
              <a:xfrm>
                <a:off x="6254461" y="3353852"/>
                <a:ext cx="66264" cy="11196"/>
              </a:xfrm>
              <a:custGeom>
                <a:avLst/>
                <a:gdLst/>
                <a:ahLst/>
                <a:cxnLst/>
                <a:rect l="l" t="t" r="r" b="b"/>
                <a:pathLst>
                  <a:path w="2622" h="443" extrusionOk="0">
                    <a:moveTo>
                      <a:pt x="218" y="1"/>
                    </a:moveTo>
                    <a:cubicBezTo>
                      <a:pt x="98" y="1"/>
                      <a:pt x="0" y="99"/>
                      <a:pt x="0" y="219"/>
                    </a:cubicBezTo>
                    <a:cubicBezTo>
                      <a:pt x="0" y="344"/>
                      <a:pt x="98" y="442"/>
                      <a:pt x="218" y="442"/>
                    </a:cubicBezTo>
                    <a:lnTo>
                      <a:pt x="2403" y="442"/>
                    </a:lnTo>
                    <a:cubicBezTo>
                      <a:pt x="2523" y="442"/>
                      <a:pt x="2621" y="344"/>
                      <a:pt x="2621" y="219"/>
                    </a:cubicBezTo>
                    <a:cubicBezTo>
                      <a:pt x="2621" y="99"/>
                      <a:pt x="2523" y="1"/>
                      <a:pt x="24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31;p69"/>
              <p:cNvSpPr/>
              <p:nvPr/>
            </p:nvSpPr>
            <p:spPr>
              <a:xfrm>
                <a:off x="6254461" y="3483728"/>
                <a:ext cx="66264" cy="11044"/>
              </a:xfrm>
              <a:custGeom>
                <a:avLst/>
                <a:gdLst/>
                <a:ahLst/>
                <a:cxnLst/>
                <a:rect l="l" t="t" r="r" b="b"/>
                <a:pathLst>
                  <a:path w="2622" h="437" extrusionOk="0">
                    <a:moveTo>
                      <a:pt x="218" y="0"/>
                    </a:moveTo>
                    <a:cubicBezTo>
                      <a:pt x="98" y="0"/>
                      <a:pt x="0" y="98"/>
                      <a:pt x="0" y="218"/>
                    </a:cubicBezTo>
                    <a:cubicBezTo>
                      <a:pt x="0" y="338"/>
                      <a:pt x="98" y="436"/>
                      <a:pt x="218" y="436"/>
                    </a:cubicBezTo>
                    <a:lnTo>
                      <a:pt x="2403" y="436"/>
                    </a:lnTo>
                    <a:cubicBezTo>
                      <a:pt x="2523" y="436"/>
                      <a:pt x="2621" y="338"/>
                      <a:pt x="2621" y="218"/>
                    </a:cubicBezTo>
                    <a:cubicBezTo>
                      <a:pt x="2621" y="98"/>
                      <a:pt x="2523" y="0"/>
                      <a:pt x="240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32;p69"/>
              <p:cNvSpPr/>
              <p:nvPr/>
            </p:nvSpPr>
            <p:spPr>
              <a:xfrm>
                <a:off x="6254461" y="3613578"/>
                <a:ext cx="66264" cy="11044"/>
              </a:xfrm>
              <a:custGeom>
                <a:avLst/>
                <a:gdLst/>
                <a:ahLst/>
                <a:cxnLst/>
                <a:rect l="l" t="t" r="r" b="b"/>
                <a:pathLst>
                  <a:path w="2622" h="437" extrusionOk="0">
                    <a:moveTo>
                      <a:pt x="218" y="1"/>
                    </a:moveTo>
                    <a:cubicBezTo>
                      <a:pt x="98" y="1"/>
                      <a:pt x="0" y="99"/>
                      <a:pt x="0" y="219"/>
                    </a:cubicBezTo>
                    <a:cubicBezTo>
                      <a:pt x="0" y="339"/>
                      <a:pt x="98" y="437"/>
                      <a:pt x="218" y="437"/>
                    </a:cubicBezTo>
                    <a:lnTo>
                      <a:pt x="2403" y="437"/>
                    </a:lnTo>
                    <a:cubicBezTo>
                      <a:pt x="2523" y="437"/>
                      <a:pt x="2621" y="339"/>
                      <a:pt x="2621" y="219"/>
                    </a:cubicBezTo>
                    <a:cubicBezTo>
                      <a:pt x="2621" y="99"/>
                      <a:pt x="2523" y="1"/>
                      <a:pt x="24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33;p69"/>
              <p:cNvSpPr/>
              <p:nvPr/>
            </p:nvSpPr>
            <p:spPr>
              <a:xfrm>
                <a:off x="6254461" y="3743453"/>
                <a:ext cx="66264" cy="11044"/>
              </a:xfrm>
              <a:custGeom>
                <a:avLst/>
                <a:gdLst/>
                <a:ahLst/>
                <a:cxnLst/>
                <a:rect l="l" t="t" r="r" b="b"/>
                <a:pathLst>
                  <a:path w="2622" h="437" extrusionOk="0">
                    <a:moveTo>
                      <a:pt x="218" y="0"/>
                    </a:moveTo>
                    <a:cubicBezTo>
                      <a:pt x="98" y="0"/>
                      <a:pt x="0" y="98"/>
                      <a:pt x="0" y="218"/>
                    </a:cubicBezTo>
                    <a:cubicBezTo>
                      <a:pt x="0" y="338"/>
                      <a:pt x="98" y="436"/>
                      <a:pt x="218" y="436"/>
                    </a:cubicBezTo>
                    <a:lnTo>
                      <a:pt x="2403" y="436"/>
                    </a:lnTo>
                    <a:cubicBezTo>
                      <a:pt x="2523" y="436"/>
                      <a:pt x="2621" y="338"/>
                      <a:pt x="2621" y="218"/>
                    </a:cubicBezTo>
                    <a:cubicBezTo>
                      <a:pt x="2621" y="98"/>
                      <a:pt x="2523" y="0"/>
                      <a:pt x="240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534;p69"/>
              <p:cNvSpPr/>
              <p:nvPr/>
            </p:nvSpPr>
            <p:spPr>
              <a:xfrm>
                <a:off x="6131055" y="3027913"/>
                <a:ext cx="33233" cy="11170"/>
              </a:xfrm>
              <a:custGeom>
                <a:avLst/>
                <a:gdLst/>
                <a:ahLst/>
                <a:cxnLst/>
                <a:rect l="l" t="t" r="r" b="b"/>
                <a:pathLst>
                  <a:path w="1315" h="442" extrusionOk="0">
                    <a:moveTo>
                      <a:pt x="219" y="0"/>
                    </a:moveTo>
                    <a:cubicBezTo>
                      <a:pt x="99" y="0"/>
                      <a:pt x="1" y="98"/>
                      <a:pt x="1" y="218"/>
                    </a:cubicBezTo>
                    <a:cubicBezTo>
                      <a:pt x="1" y="344"/>
                      <a:pt x="99" y="442"/>
                      <a:pt x="219" y="442"/>
                    </a:cubicBezTo>
                    <a:lnTo>
                      <a:pt x="1096" y="442"/>
                    </a:lnTo>
                    <a:cubicBezTo>
                      <a:pt x="1216" y="442"/>
                      <a:pt x="1314" y="344"/>
                      <a:pt x="1314" y="218"/>
                    </a:cubicBezTo>
                    <a:cubicBezTo>
                      <a:pt x="1314" y="98"/>
                      <a:pt x="1216" y="0"/>
                      <a:pt x="109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535;p69"/>
              <p:cNvSpPr/>
              <p:nvPr/>
            </p:nvSpPr>
            <p:spPr>
              <a:xfrm>
                <a:off x="6131055" y="3158875"/>
                <a:ext cx="33233" cy="11044"/>
              </a:xfrm>
              <a:custGeom>
                <a:avLst/>
                <a:gdLst/>
                <a:ahLst/>
                <a:cxnLst/>
                <a:rect l="l" t="t" r="r" b="b"/>
                <a:pathLst>
                  <a:path w="1315" h="437" extrusionOk="0">
                    <a:moveTo>
                      <a:pt x="219" y="0"/>
                    </a:moveTo>
                    <a:cubicBezTo>
                      <a:pt x="99" y="0"/>
                      <a:pt x="1" y="98"/>
                      <a:pt x="1" y="218"/>
                    </a:cubicBezTo>
                    <a:cubicBezTo>
                      <a:pt x="1" y="338"/>
                      <a:pt x="99" y="436"/>
                      <a:pt x="219" y="436"/>
                    </a:cubicBezTo>
                    <a:lnTo>
                      <a:pt x="1096" y="436"/>
                    </a:lnTo>
                    <a:cubicBezTo>
                      <a:pt x="1216" y="436"/>
                      <a:pt x="1314" y="338"/>
                      <a:pt x="1314" y="218"/>
                    </a:cubicBezTo>
                    <a:cubicBezTo>
                      <a:pt x="1314" y="98"/>
                      <a:pt x="1216" y="0"/>
                      <a:pt x="109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36;p69"/>
              <p:cNvSpPr/>
              <p:nvPr/>
            </p:nvSpPr>
            <p:spPr>
              <a:xfrm>
                <a:off x="6131055" y="3289837"/>
                <a:ext cx="33233" cy="11044"/>
              </a:xfrm>
              <a:custGeom>
                <a:avLst/>
                <a:gdLst/>
                <a:ahLst/>
                <a:cxnLst/>
                <a:rect l="l" t="t" r="r" b="b"/>
                <a:pathLst>
                  <a:path w="1315" h="437" extrusionOk="0">
                    <a:moveTo>
                      <a:pt x="219" y="0"/>
                    </a:moveTo>
                    <a:cubicBezTo>
                      <a:pt x="99" y="0"/>
                      <a:pt x="1" y="98"/>
                      <a:pt x="1" y="218"/>
                    </a:cubicBezTo>
                    <a:cubicBezTo>
                      <a:pt x="1" y="338"/>
                      <a:pt x="99" y="436"/>
                      <a:pt x="219" y="436"/>
                    </a:cubicBezTo>
                    <a:lnTo>
                      <a:pt x="1096" y="436"/>
                    </a:lnTo>
                    <a:cubicBezTo>
                      <a:pt x="1216" y="436"/>
                      <a:pt x="1314" y="338"/>
                      <a:pt x="1314" y="218"/>
                    </a:cubicBezTo>
                    <a:cubicBezTo>
                      <a:pt x="1314" y="98"/>
                      <a:pt x="1216" y="0"/>
                      <a:pt x="109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37;p69"/>
              <p:cNvSpPr/>
              <p:nvPr/>
            </p:nvSpPr>
            <p:spPr>
              <a:xfrm>
                <a:off x="6131055" y="3420799"/>
                <a:ext cx="33233" cy="11044"/>
              </a:xfrm>
              <a:custGeom>
                <a:avLst/>
                <a:gdLst/>
                <a:ahLst/>
                <a:cxnLst/>
                <a:rect l="l" t="t" r="r" b="b"/>
                <a:pathLst>
                  <a:path w="1315" h="437" extrusionOk="0">
                    <a:moveTo>
                      <a:pt x="219" y="0"/>
                    </a:moveTo>
                    <a:cubicBezTo>
                      <a:pt x="99" y="0"/>
                      <a:pt x="1" y="98"/>
                      <a:pt x="1" y="218"/>
                    </a:cubicBezTo>
                    <a:cubicBezTo>
                      <a:pt x="1" y="338"/>
                      <a:pt x="99" y="436"/>
                      <a:pt x="219" y="436"/>
                    </a:cubicBezTo>
                    <a:lnTo>
                      <a:pt x="1096" y="436"/>
                    </a:lnTo>
                    <a:cubicBezTo>
                      <a:pt x="1216" y="436"/>
                      <a:pt x="1314" y="338"/>
                      <a:pt x="1314" y="218"/>
                    </a:cubicBezTo>
                    <a:cubicBezTo>
                      <a:pt x="1314" y="98"/>
                      <a:pt x="1216" y="0"/>
                      <a:pt x="109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38;p69"/>
              <p:cNvSpPr/>
              <p:nvPr/>
            </p:nvSpPr>
            <p:spPr>
              <a:xfrm>
                <a:off x="6131055" y="3551610"/>
                <a:ext cx="33233" cy="11196"/>
              </a:xfrm>
              <a:custGeom>
                <a:avLst/>
                <a:gdLst/>
                <a:ahLst/>
                <a:cxnLst/>
                <a:rect l="l" t="t" r="r" b="b"/>
                <a:pathLst>
                  <a:path w="1315" h="443" extrusionOk="0">
                    <a:moveTo>
                      <a:pt x="219" y="1"/>
                    </a:moveTo>
                    <a:cubicBezTo>
                      <a:pt x="99" y="1"/>
                      <a:pt x="1" y="99"/>
                      <a:pt x="1" y="224"/>
                    </a:cubicBezTo>
                    <a:cubicBezTo>
                      <a:pt x="1" y="344"/>
                      <a:pt x="99" y="442"/>
                      <a:pt x="219" y="442"/>
                    </a:cubicBezTo>
                    <a:lnTo>
                      <a:pt x="1096" y="442"/>
                    </a:lnTo>
                    <a:cubicBezTo>
                      <a:pt x="1216" y="442"/>
                      <a:pt x="1314" y="344"/>
                      <a:pt x="1314" y="224"/>
                    </a:cubicBezTo>
                    <a:cubicBezTo>
                      <a:pt x="1314" y="99"/>
                      <a:pt x="1216" y="1"/>
                      <a:pt x="109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539;p69"/>
              <p:cNvSpPr/>
              <p:nvPr/>
            </p:nvSpPr>
            <p:spPr>
              <a:xfrm>
                <a:off x="6131055" y="3682572"/>
                <a:ext cx="33233" cy="11196"/>
              </a:xfrm>
              <a:custGeom>
                <a:avLst/>
                <a:gdLst/>
                <a:ahLst/>
                <a:cxnLst/>
                <a:rect l="l" t="t" r="r" b="b"/>
                <a:pathLst>
                  <a:path w="1315" h="443" extrusionOk="0">
                    <a:moveTo>
                      <a:pt x="219" y="1"/>
                    </a:moveTo>
                    <a:cubicBezTo>
                      <a:pt x="99" y="1"/>
                      <a:pt x="1" y="99"/>
                      <a:pt x="1" y="219"/>
                    </a:cubicBezTo>
                    <a:cubicBezTo>
                      <a:pt x="1" y="344"/>
                      <a:pt x="99" y="442"/>
                      <a:pt x="219" y="442"/>
                    </a:cubicBezTo>
                    <a:lnTo>
                      <a:pt x="1096" y="442"/>
                    </a:lnTo>
                    <a:cubicBezTo>
                      <a:pt x="1216" y="442"/>
                      <a:pt x="1314" y="344"/>
                      <a:pt x="1314" y="219"/>
                    </a:cubicBezTo>
                    <a:cubicBezTo>
                      <a:pt x="1314" y="99"/>
                      <a:pt x="1216" y="1"/>
                      <a:pt x="109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540;p69"/>
              <p:cNvSpPr/>
              <p:nvPr/>
            </p:nvSpPr>
            <p:spPr>
              <a:xfrm>
                <a:off x="6254461" y="3027913"/>
                <a:ext cx="33208" cy="11170"/>
              </a:xfrm>
              <a:custGeom>
                <a:avLst/>
                <a:gdLst/>
                <a:ahLst/>
                <a:cxnLst/>
                <a:rect l="l" t="t" r="r" b="b"/>
                <a:pathLst>
                  <a:path w="1314" h="442" extrusionOk="0">
                    <a:moveTo>
                      <a:pt x="218" y="0"/>
                    </a:moveTo>
                    <a:cubicBezTo>
                      <a:pt x="98" y="0"/>
                      <a:pt x="0" y="98"/>
                      <a:pt x="0" y="218"/>
                    </a:cubicBezTo>
                    <a:cubicBezTo>
                      <a:pt x="0" y="344"/>
                      <a:pt x="98" y="442"/>
                      <a:pt x="218" y="442"/>
                    </a:cubicBezTo>
                    <a:lnTo>
                      <a:pt x="1095" y="442"/>
                    </a:lnTo>
                    <a:cubicBezTo>
                      <a:pt x="1215" y="442"/>
                      <a:pt x="1313" y="344"/>
                      <a:pt x="1313" y="218"/>
                    </a:cubicBezTo>
                    <a:cubicBezTo>
                      <a:pt x="1313" y="98"/>
                      <a:pt x="1215" y="0"/>
                      <a:pt x="109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541;p69"/>
              <p:cNvSpPr/>
              <p:nvPr/>
            </p:nvSpPr>
            <p:spPr>
              <a:xfrm>
                <a:off x="6254461" y="3158875"/>
                <a:ext cx="33208" cy="11044"/>
              </a:xfrm>
              <a:custGeom>
                <a:avLst/>
                <a:gdLst/>
                <a:ahLst/>
                <a:cxnLst/>
                <a:rect l="l" t="t" r="r" b="b"/>
                <a:pathLst>
                  <a:path w="1314" h="437" extrusionOk="0">
                    <a:moveTo>
                      <a:pt x="218" y="0"/>
                    </a:moveTo>
                    <a:cubicBezTo>
                      <a:pt x="98" y="0"/>
                      <a:pt x="0" y="98"/>
                      <a:pt x="0" y="218"/>
                    </a:cubicBezTo>
                    <a:cubicBezTo>
                      <a:pt x="0" y="338"/>
                      <a:pt x="98" y="436"/>
                      <a:pt x="218" y="436"/>
                    </a:cubicBezTo>
                    <a:lnTo>
                      <a:pt x="1095" y="436"/>
                    </a:lnTo>
                    <a:cubicBezTo>
                      <a:pt x="1215" y="436"/>
                      <a:pt x="1313" y="338"/>
                      <a:pt x="1313" y="218"/>
                    </a:cubicBezTo>
                    <a:cubicBezTo>
                      <a:pt x="1313" y="98"/>
                      <a:pt x="1215" y="0"/>
                      <a:pt x="109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542;p69"/>
              <p:cNvSpPr/>
              <p:nvPr/>
            </p:nvSpPr>
            <p:spPr>
              <a:xfrm>
                <a:off x="6254461" y="3289837"/>
                <a:ext cx="33208" cy="11044"/>
              </a:xfrm>
              <a:custGeom>
                <a:avLst/>
                <a:gdLst/>
                <a:ahLst/>
                <a:cxnLst/>
                <a:rect l="l" t="t" r="r" b="b"/>
                <a:pathLst>
                  <a:path w="1314" h="437" extrusionOk="0">
                    <a:moveTo>
                      <a:pt x="218" y="0"/>
                    </a:moveTo>
                    <a:cubicBezTo>
                      <a:pt x="98" y="0"/>
                      <a:pt x="0" y="98"/>
                      <a:pt x="0" y="218"/>
                    </a:cubicBezTo>
                    <a:cubicBezTo>
                      <a:pt x="0" y="338"/>
                      <a:pt x="98" y="436"/>
                      <a:pt x="218" y="436"/>
                    </a:cubicBezTo>
                    <a:lnTo>
                      <a:pt x="1095" y="436"/>
                    </a:lnTo>
                    <a:cubicBezTo>
                      <a:pt x="1215" y="436"/>
                      <a:pt x="1313" y="338"/>
                      <a:pt x="1313" y="218"/>
                    </a:cubicBezTo>
                    <a:cubicBezTo>
                      <a:pt x="1313" y="98"/>
                      <a:pt x="1215" y="0"/>
                      <a:pt x="109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543;p69"/>
              <p:cNvSpPr/>
              <p:nvPr/>
            </p:nvSpPr>
            <p:spPr>
              <a:xfrm>
                <a:off x="6254461" y="3420799"/>
                <a:ext cx="33208" cy="11044"/>
              </a:xfrm>
              <a:custGeom>
                <a:avLst/>
                <a:gdLst/>
                <a:ahLst/>
                <a:cxnLst/>
                <a:rect l="l" t="t" r="r" b="b"/>
                <a:pathLst>
                  <a:path w="1314" h="437" extrusionOk="0">
                    <a:moveTo>
                      <a:pt x="218" y="0"/>
                    </a:moveTo>
                    <a:cubicBezTo>
                      <a:pt x="98" y="0"/>
                      <a:pt x="0" y="98"/>
                      <a:pt x="0" y="218"/>
                    </a:cubicBezTo>
                    <a:cubicBezTo>
                      <a:pt x="0" y="338"/>
                      <a:pt x="98" y="436"/>
                      <a:pt x="218" y="436"/>
                    </a:cubicBezTo>
                    <a:lnTo>
                      <a:pt x="1095" y="436"/>
                    </a:lnTo>
                    <a:cubicBezTo>
                      <a:pt x="1215" y="436"/>
                      <a:pt x="1313" y="338"/>
                      <a:pt x="1313" y="218"/>
                    </a:cubicBezTo>
                    <a:cubicBezTo>
                      <a:pt x="1313" y="98"/>
                      <a:pt x="1215" y="0"/>
                      <a:pt x="109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544;p69"/>
              <p:cNvSpPr/>
              <p:nvPr/>
            </p:nvSpPr>
            <p:spPr>
              <a:xfrm>
                <a:off x="6254461" y="3551610"/>
                <a:ext cx="33208" cy="11196"/>
              </a:xfrm>
              <a:custGeom>
                <a:avLst/>
                <a:gdLst/>
                <a:ahLst/>
                <a:cxnLst/>
                <a:rect l="l" t="t" r="r" b="b"/>
                <a:pathLst>
                  <a:path w="1314" h="443" extrusionOk="0">
                    <a:moveTo>
                      <a:pt x="218" y="1"/>
                    </a:moveTo>
                    <a:cubicBezTo>
                      <a:pt x="98" y="1"/>
                      <a:pt x="0" y="99"/>
                      <a:pt x="0" y="224"/>
                    </a:cubicBezTo>
                    <a:cubicBezTo>
                      <a:pt x="0" y="344"/>
                      <a:pt x="98" y="442"/>
                      <a:pt x="218" y="442"/>
                    </a:cubicBezTo>
                    <a:lnTo>
                      <a:pt x="1095" y="442"/>
                    </a:lnTo>
                    <a:cubicBezTo>
                      <a:pt x="1215" y="442"/>
                      <a:pt x="1313" y="344"/>
                      <a:pt x="1313" y="224"/>
                    </a:cubicBezTo>
                    <a:cubicBezTo>
                      <a:pt x="1313" y="99"/>
                      <a:pt x="1215" y="1"/>
                      <a:pt x="109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545;p69"/>
              <p:cNvSpPr/>
              <p:nvPr/>
            </p:nvSpPr>
            <p:spPr>
              <a:xfrm>
                <a:off x="6254461" y="3682572"/>
                <a:ext cx="33208" cy="11196"/>
              </a:xfrm>
              <a:custGeom>
                <a:avLst/>
                <a:gdLst/>
                <a:ahLst/>
                <a:cxnLst/>
                <a:rect l="l" t="t" r="r" b="b"/>
                <a:pathLst>
                  <a:path w="1314" h="443" extrusionOk="0">
                    <a:moveTo>
                      <a:pt x="218" y="1"/>
                    </a:moveTo>
                    <a:cubicBezTo>
                      <a:pt x="98" y="1"/>
                      <a:pt x="0" y="99"/>
                      <a:pt x="0" y="219"/>
                    </a:cubicBezTo>
                    <a:cubicBezTo>
                      <a:pt x="0" y="344"/>
                      <a:pt x="98" y="442"/>
                      <a:pt x="218" y="442"/>
                    </a:cubicBezTo>
                    <a:lnTo>
                      <a:pt x="1095" y="442"/>
                    </a:lnTo>
                    <a:cubicBezTo>
                      <a:pt x="1215" y="442"/>
                      <a:pt x="1313" y="344"/>
                      <a:pt x="1313" y="219"/>
                    </a:cubicBezTo>
                    <a:cubicBezTo>
                      <a:pt x="1313" y="99"/>
                      <a:pt x="1215" y="1"/>
                      <a:pt x="109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546;p69"/>
              <p:cNvSpPr/>
              <p:nvPr/>
            </p:nvSpPr>
            <p:spPr>
              <a:xfrm>
                <a:off x="6197446" y="2923108"/>
                <a:ext cx="22063" cy="1387587"/>
              </a:xfrm>
              <a:custGeom>
                <a:avLst/>
                <a:gdLst/>
                <a:ahLst/>
                <a:cxnLst/>
                <a:rect l="l" t="t" r="r" b="b"/>
                <a:pathLst>
                  <a:path w="873" h="54905" extrusionOk="0">
                    <a:moveTo>
                      <a:pt x="436" y="1"/>
                    </a:moveTo>
                    <a:cubicBezTo>
                      <a:pt x="191" y="1"/>
                      <a:pt x="0" y="197"/>
                      <a:pt x="0" y="442"/>
                    </a:cubicBezTo>
                    <a:lnTo>
                      <a:pt x="0" y="54463"/>
                    </a:lnTo>
                    <a:cubicBezTo>
                      <a:pt x="0" y="54708"/>
                      <a:pt x="191" y="54904"/>
                      <a:pt x="436" y="54904"/>
                    </a:cubicBezTo>
                    <a:cubicBezTo>
                      <a:pt x="676" y="54904"/>
                      <a:pt x="872" y="54708"/>
                      <a:pt x="872" y="54463"/>
                    </a:cubicBezTo>
                    <a:lnTo>
                      <a:pt x="872" y="442"/>
                    </a:lnTo>
                    <a:cubicBezTo>
                      <a:pt x="872" y="197"/>
                      <a:pt x="676" y="1"/>
                      <a:pt x="43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7547;p69"/>
            <p:cNvSpPr/>
            <p:nvPr/>
          </p:nvSpPr>
          <p:spPr>
            <a:xfrm>
              <a:off x="6197446" y="3448751"/>
              <a:ext cx="22063" cy="861792"/>
            </a:xfrm>
            <a:custGeom>
              <a:avLst/>
              <a:gdLst/>
              <a:ahLst/>
              <a:cxnLst/>
              <a:rect l="l" t="t" r="r" b="b"/>
              <a:pathLst>
                <a:path w="873" h="34100" extrusionOk="0">
                  <a:moveTo>
                    <a:pt x="436" y="0"/>
                  </a:moveTo>
                  <a:cubicBezTo>
                    <a:pt x="191" y="0"/>
                    <a:pt x="0" y="196"/>
                    <a:pt x="0" y="436"/>
                  </a:cubicBezTo>
                  <a:lnTo>
                    <a:pt x="0" y="33664"/>
                  </a:lnTo>
                  <a:cubicBezTo>
                    <a:pt x="0" y="33909"/>
                    <a:pt x="191" y="34100"/>
                    <a:pt x="436" y="34100"/>
                  </a:cubicBezTo>
                  <a:cubicBezTo>
                    <a:pt x="676" y="34100"/>
                    <a:pt x="872" y="33909"/>
                    <a:pt x="872" y="33664"/>
                  </a:cubicBezTo>
                  <a:lnTo>
                    <a:pt x="872" y="436"/>
                  </a:lnTo>
                  <a:cubicBezTo>
                    <a:pt x="872" y="196"/>
                    <a:pt x="676" y="0"/>
                    <a:pt x="436"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548;p69"/>
            <p:cNvSpPr/>
            <p:nvPr/>
          </p:nvSpPr>
          <p:spPr>
            <a:xfrm>
              <a:off x="6155165" y="4281201"/>
              <a:ext cx="106473" cy="115571"/>
            </a:xfrm>
            <a:custGeom>
              <a:avLst/>
              <a:gdLst/>
              <a:ahLst/>
              <a:cxnLst/>
              <a:rect l="l" t="t" r="r" b="b"/>
              <a:pathLst>
                <a:path w="4213" h="4573" extrusionOk="0">
                  <a:moveTo>
                    <a:pt x="66" y="0"/>
                  </a:moveTo>
                  <a:lnTo>
                    <a:pt x="66" y="2414"/>
                  </a:lnTo>
                  <a:cubicBezTo>
                    <a:pt x="0" y="3586"/>
                    <a:pt x="938" y="4572"/>
                    <a:pt x="2109" y="4572"/>
                  </a:cubicBezTo>
                  <a:cubicBezTo>
                    <a:pt x="3281" y="4572"/>
                    <a:pt x="4212" y="3586"/>
                    <a:pt x="4147" y="2414"/>
                  </a:cubicBezTo>
                  <a:lnTo>
                    <a:pt x="4147"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7451;p69"/>
          <p:cNvGrpSpPr/>
          <p:nvPr/>
        </p:nvGrpSpPr>
        <p:grpSpPr>
          <a:xfrm>
            <a:off x="311032" y="537025"/>
            <a:ext cx="808509" cy="1901778"/>
            <a:chOff x="3526573" y="3256553"/>
            <a:chExt cx="447702" cy="1135923"/>
          </a:xfrm>
        </p:grpSpPr>
        <p:sp>
          <p:nvSpPr>
            <p:cNvPr id="38" name="Google Shape;7452;p69"/>
            <p:cNvSpPr/>
            <p:nvPr/>
          </p:nvSpPr>
          <p:spPr>
            <a:xfrm>
              <a:off x="3526573" y="3256553"/>
              <a:ext cx="447702" cy="1135923"/>
            </a:xfrm>
            <a:custGeom>
              <a:avLst/>
              <a:gdLst/>
              <a:ahLst/>
              <a:cxnLst/>
              <a:rect l="l" t="t" r="r" b="b"/>
              <a:pathLst>
                <a:path w="17715" h="44947" extrusionOk="0">
                  <a:moveTo>
                    <a:pt x="8707" y="1"/>
                  </a:moveTo>
                  <a:cubicBezTo>
                    <a:pt x="7995" y="1"/>
                    <a:pt x="6260" y="235"/>
                    <a:pt x="6588" y="2603"/>
                  </a:cubicBezTo>
                  <a:cubicBezTo>
                    <a:pt x="6588" y="2603"/>
                    <a:pt x="6530" y="2587"/>
                    <a:pt x="6458" y="2587"/>
                  </a:cubicBezTo>
                  <a:cubicBezTo>
                    <a:pt x="6328" y="2587"/>
                    <a:pt x="6156" y="2641"/>
                    <a:pt x="6212" y="2946"/>
                  </a:cubicBezTo>
                  <a:cubicBezTo>
                    <a:pt x="6294" y="3415"/>
                    <a:pt x="6457" y="3965"/>
                    <a:pt x="7040" y="3965"/>
                  </a:cubicBezTo>
                  <a:cubicBezTo>
                    <a:pt x="7040" y="3965"/>
                    <a:pt x="7051" y="4690"/>
                    <a:pt x="7585" y="5022"/>
                  </a:cubicBezTo>
                  <a:cubicBezTo>
                    <a:pt x="7585" y="5022"/>
                    <a:pt x="7716" y="5720"/>
                    <a:pt x="7618" y="5851"/>
                  </a:cubicBezTo>
                  <a:cubicBezTo>
                    <a:pt x="7525" y="5982"/>
                    <a:pt x="5749" y="7224"/>
                    <a:pt x="5166" y="7278"/>
                  </a:cubicBezTo>
                  <a:cubicBezTo>
                    <a:pt x="4588" y="7338"/>
                    <a:pt x="2796" y="7758"/>
                    <a:pt x="2774" y="9725"/>
                  </a:cubicBezTo>
                  <a:cubicBezTo>
                    <a:pt x="2752" y="11687"/>
                    <a:pt x="2621" y="12259"/>
                    <a:pt x="2441" y="12542"/>
                  </a:cubicBezTo>
                  <a:cubicBezTo>
                    <a:pt x="2267" y="12825"/>
                    <a:pt x="2147" y="14640"/>
                    <a:pt x="2191" y="15485"/>
                  </a:cubicBezTo>
                  <a:cubicBezTo>
                    <a:pt x="2240" y="16324"/>
                    <a:pt x="1390" y="18422"/>
                    <a:pt x="1542" y="20874"/>
                  </a:cubicBezTo>
                  <a:cubicBezTo>
                    <a:pt x="1542" y="20874"/>
                    <a:pt x="665" y="21691"/>
                    <a:pt x="594" y="22334"/>
                  </a:cubicBezTo>
                  <a:cubicBezTo>
                    <a:pt x="523" y="22971"/>
                    <a:pt x="0" y="23838"/>
                    <a:pt x="60" y="23958"/>
                  </a:cubicBezTo>
                  <a:cubicBezTo>
                    <a:pt x="87" y="24009"/>
                    <a:pt x="166" y="24037"/>
                    <a:pt x="260" y="24037"/>
                  </a:cubicBezTo>
                  <a:cubicBezTo>
                    <a:pt x="376" y="24037"/>
                    <a:pt x="515" y="23994"/>
                    <a:pt x="605" y="23898"/>
                  </a:cubicBezTo>
                  <a:cubicBezTo>
                    <a:pt x="769" y="23718"/>
                    <a:pt x="1030" y="23386"/>
                    <a:pt x="1030" y="23386"/>
                  </a:cubicBezTo>
                  <a:lnTo>
                    <a:pt x="1030" y="23386"/>
                  </a:lnTo>
                  <a:cubicBezTo>
                    <a:pt x="1030" y="23386"/>
                    <a:pt x="474" y="25511"/>
                    <a:pt x="758" y="25603"/>
                  </a:cubicBezTo>
                  <a:cubicBezTo>
                    <a:pt x="769" y="25607"/>
                    <a:pt x="781" y="25609"/>
                    <a:pt x="792" y="25609"/>
                  </a:cubicBezTo>
                  <a:cubicBezTo>
                    <a:pt x="1101" y="25609"/>
                    <a:pt x="1317" y="24295"/>
                    <a:pt x="1422" y="24143"/>
                  </a:cubicBezTo>
                  <a:cubicBezTo>
                    <a:pt x="1441" y="24117"/>
                    <a:pt x="1456" y="24106"/>
                    <a:pt x="1468" y="24106"/>
                  </a:cubicBezTo>
                  <a:cubicBezTo>
                    <a:pt x="1530" y="24106"/>
                    <a:pt x="1525" y="24383"/>
                    <a:pt x="1493" y="24546"/>
                  </a:cubicBezTo>
                  <a:cubicBezTo>
                    <a:pt x="1451" y="24741"/>
                    <a:pt x="1378" y="25771"/>
                    <a:pt x="1600" y="25771"/>
                  </a:cubicBezTo>
                  <a:cubicBezTo>
                    <a:pt x="1608" y="25771"/>
                    <a:pt x="1616" y="25769"/>
                    <a:pt x="1624" y="25767"/>
                  </a:cubicBezTo>
                  <a:cubicBezTo>
                    <a:pt x="1851" y="25701"/>
                    <a:pt x="1928" y="24271"/>
                    <a:pt x="2034" y="24271"/>
                  </a:cubicBezTo>
                  <a:cubicBezTo>
                    <a:pt x="2042" y="24271"/>
                    <a:pt x="2051" y="24280"/>
                    <a:pt x="2060" y="24301"/>
                  </a:cubicBezTo>
                  <a:cubicBezTo>
                    <a:pt x="2180" y="24573"/>
                    <a:pt x="2000" y="25592"/>
                    <a:pt x="2169" y="25625"/>
                  </a:cubicBezTo>
                  <a:cubicBezTo>
                    <a:pt x="2183" y="25628"/>
                    <a:pt x="2195" y="25629"/>
                    <a:pt x="2207" y="25629"/>
                  </a:cubicBezTo>
                  <a:cubicBezTo>
                    <a:pt x="2334" y="25629"/>
                    <a:pt x="2346" y="25475"/>
                    <a:pt x="2371" y="25380"/>
                  </a:cubicBezTo>
                  <a:cubicBezTo>
                    <a:pt x="2396" y="25279"/>
                    <a:pt x="2346" y="24133"/>
                    <a:pt x="2444" y="24133"/>
                  </a:cubicBezTo>
                  <a:cubicBezTo>
                    <a:pt x="2451" y="24133"/>
                    <a:pt x="2459" y="24140"/>
                    <a:pt x="2469" y="24154"/>
                  </a:cubicBezTo>
                  <a:cubicBezTo>
                    <a:pt x="2599" y="24350"/>
                    <a:pt x="2523" y="25353"/>
                    <a:pt x="2632" y="25385"/>
                  </a:cubicBezTo>
                  <a:cubicBezTo>
                    <a:pt x="2632" y="25385"/>
                    <a:pt x="2671" y="25404"/>
                    <a:pt x="2719" y="25404"/>
                  </a:cubicBezTo>
                  <a:cubicBezTo>
                    <a:pt x="2796" y="25404"/>
                    <a:pt x="2895" y="25356"/>
                    <a:pt x="2888" y="25107"/>
                  </a:cubicBezTo>
                  <a:cubicBezTo>
                    <a:pt x="2877" y="24704"/>
                    <a:pt x="3024" y="22966"/>
                    <a:pt x="3030" y="22563"/>
                  </a:cubicBezTo>
                  <a:cubicBezTo>
                    <a:pt x="3041" y="22007"/>
                    <a:pt x="2725" y="21228"/>
                    <a:pt x="2812" y="21097"/>
                  </a:cubicBezTo>
                  <a:cubicBezTo>
                    <a:pt x="2894" y="20966"/>
                    <a:pt x="3509" y="18950"/>
                    <a:pt x="3782" y="18133"/>
                  </a:cubicBezTo>
                  <a:cubicBezTo>
                    <a:pt x="4054" y="17315"/>
                    <a:pt x="4054" y="15185"/>
                    <a:pt x="4218" y="14912"/>
                  </a:cubicBezTo>
                  <a:cubicBezTo>
                    <a:pt x="4351" y="14693"/>
                    <a:pt x="4644" y="13388"/>
                    <a:pt x="4850" y="13388"/>
                  </a:cubicBezTo>
                  <a:cubicBezTo>
                    <a:pt x="4905" y="13388"/>
                    <a:pt x="4954" y="13481"/>
                    <a:pt x="4992" y="13714"/>
                  </a:cubicBezTo>
                  <a:cubicBezTo>
                    <a:pt x="5166" y="14814"/>
                    <a:pt x="5438" y="17517"/>
                    <a:pt x="5357" y="18111"/>
                  </a:cubicBezTo>
                  <a:cubicBezTo>
                    <a:pt x="5275" y="18705"/>
                    <a:pt x="5035" y="19724"/>
                    <a:pt x="5095" y="20301"/>
                  </a:cubicBezTo>
                  <a:cubicBezTo>
                    <a:pt x="5155" y="20884"/>
                    <a:pt x="4534" y="22067"/>
                    <a:pt x="4425" y="23418"/>
                  </a:cubicBezTo>
                  <a:cubicBezTo>
                    <a:pt x="4316" y="24770"/>
                    <a:pt x="4550" y="28311"/>
                    <a:pt x="4752" y="29227"/>
                  </a:cubicBezTo>
                  <a:cubicBezTo>
                    <a:pt x="4953" y="30137"/>
                    <a:pt x="4316" y="32060"/>
                    <a:pt x="4245" y="32447"/>
                  </a:cubicBezTo>
                  <a:cubicBezTo>
                    <a:pt x="4174" y="32840"/>
                    <a:pt x="4185" y="33929"/>
                    <a:pt x="4103" y="35330"/>
                  </a:cubicBezTo>
                  <a:cubicBezTo>
                    <a:pt x="4016" y="36730"/>
                    <a:pt x="4458" y="39760"/>
                    <a:pt x="4289" y="40283"/>
                  </a:cubicBezTo>
                  <a:cubicBezTo>
                    <a:pt x="4125" y="40806"/>
                    <a:pt x="1259" y="44032"/>
                    <a:pt x="1613" y="44538"/>
                  </a:cubicBezTo>
                  <a:cubicBezTo>
                    <a:pt x="1802" y="44809"/>
                    <a:pt x="2158" y="44946"/>
                    <a:pt x="2522" y="44946"/>
                  </a:cubicBezTo>
                  <a:cubicBezTo>
                    <a:pt x="2839" y="44946"/>
                    <a:pt x="3164" y="44842"/>
                    <a:pt x="3390" y="44631"/>
                  </a:cubicBezTo>
                  <a:cubicBezTo>
                    <a:pt x="3874" y="44184"/>
                    <a:pt x="4599" y="43520"/>
                    <a:pt x="4964" y="43236"/>
                  </a:cubicBezTo>
                  <a:cubicBezTo>
                    <a:pt x="5335" y="42947"/>
                    <a:pt x="6185" y="42795"/>
                    <a:pt x="6054" y="41089"/>
                  </a:cubicBezTo>
                  <a:cubicBezTo>
                    <a:pt x="6054" y="41089"/>
                    <a:pt x="5831" y="38550"/>
                    <a:pt x="6615" y="36872"/>
                  </a:cubicBezTo>
                  <a:cubicBezTo>
                    <a:pt x="7395" y="35188"/>
                    <a:pt x="7040" y="32840"/>
                    <a:pt x="7122" y="32082"/>
                  </a:cubicBezTo>
                  <a:cubicBezTo>
                    <a:pt x="7204" y="31325"/>
                    <a:pt x="7280" y="30093"/>
                    <a:pt x="7738" y="29216"/>
                  </a:cubicBezTo>
                  <a:cubicBezTo>
                    <a:pt x="8119" y="28491"/>
                    <a:pt x="8582" y="25936"/>
                    <a:pt x="8855" y="25058"/>
                  </a:cubicBezTo>
                  <a:cubicBezTo>
                    <a:pt x="9127" y="25936"/>
                    <a:pt x="9585" y="28491"/>
                    <a:pt x="9966" y="29216"/>
                  </a:cubicBezTo>
                  <a:cubicBezTo>
                    <a:pt x="10430" y="30093"/>
                    <a:pt x="10500" y="31325"/>
                    <a:pt x="10588" y="32082"/>
                  </a:cubicBezTo>
                  <a:cubicBezTo>
                    <a:pt x="10669" y="32840"/>
                    <a:pt x="10315" y="35188"/>
                    <a:pt x="11094" y="36872"/>
                  </a:cubicBezTo>
                  <a:cubicBezTo>
                    <a:pt x="11879" y="38556"/>
                    <a:pt x="11650" y="41089"/>
                    <a:pt x="11650" y="41089"/>
                  </a:cubicBezTo>
                  <a:cubicBezTo>
                    <a:pt x="11519" y="42789"/>
                    <a:pt x="12375" y="42947"/>
                    <a:pt x="12740" y="43236"/>
                  </a:cubicBezTo>
                  <a:cubicBezTo>
                    <a:pt x="13111" y="43520"/>
                    <a:pt x="13830" y="44184"/>
                    <a:pt x="14320" y="44631"/>
                  </a:cubicBezTo>
                  <a:cubicBezTo>
                    <a:pt x="14546" y="44842"/>
                    <a:pt x="14870" y="44946"/>
                    <a:pt x="15188" y="44946"/>
                  </a:cubicBezTo>
                  <a:cubicBezTo>
                    <a:pt x="15552" y="44946"/>
                    <a:pt x="15907" y="44809"/>
                    <a:pt x="16097" y="44538"/>
                  </a:cubicBezTo>
                  <a:cubicBezTo>
                    <a:pt x="16451" y="44026"/>
                    <a:pt x="13585" y="40806"/>
                    <a:pt x="13416" y="40283"/>
                  </a:cubicBezTo>
                  <a:cubicBezTo>
                    <a:pt x="13252" y="39760"/>
                    <a:pt x="13688" y="36730"/>
                    <a:pt x="13606" y="35330"/>
                  </a:cubicBezTo>
                  <a:cubicBezTo>
                    <a:pt x="13525" y="33929"/>
                    <a:pt x="13541" y="32840"/>
                    <a:pt x="13465" y="32447"/>
                  </a:cubicBezTo>
                  <a:cubicBezTo>
                    <a:pt x="13394" y="32060"/>
                    <a:pt x="12756" y="30137"/>
                    <a:pt x="12958" y="29227"/>
                  </a:cubicBezTo>
                  <a:cubicBezTo>
                    <a:pt x="13160" y="28311"/>
                    <a:pt x="13394" y="24770"/>
                    <a:pt x="13285" y="23418"/>
                  </a:cubicBezTo>
                  <a:cubicBezTo>
                    <a:pt x="13176" y="22067"/>
                    <a:pt x="12555" y="20884"/>
                    <a:pt x="12615" y="20301"/>
                  </a:cubicBezTo>
                  <a:cubicBezTo>
                    <a:pt x="12669" y="19724"/>
                    <a:pt x="12435" y="18705"/>
                    <a:pt x="12353" y="18111"/>
                  </a:cubicBezTo>
                  <a:cubicBezTo>
                    <a:pt x="12266" y="17517"/>
                    <a:pt x="12544" y="14814"/>
                    <a:pt x="12718" y="13714"/>
                  </a:cubicBezTo>
                  <a:cubicBezTo>
                    <a:pt x="12756" y="13482"/>
                    <a:pt x="12805" y="13389"/>
                    <a:pt x="12860" y="13389"/>
                  </a:cubicBezTo>
                  <a:cubicBezTo>
                    <a:pt x="13066" y="13389"/>
                    <a:pt x="13359" y="14697"/>
                    <a:pt x="13492" y="14912"/>
                  </a:cubicBezTo>
                  <a:cubicBezTo>
                    <a:pt x="13655" y="15185"/>
                    <a:pt x="13655" y="17315"/>
                    <a:pt x="13928" y="18133"/>
                  </a:cubicBezTo>
                  <a:cubicBezTo>
                    <a:pt x="14200" y="18950"/>
                    <a:pt x="14811" y="20966"/>
                    <a:pt x="14898" y="21097"/>
                  </a:cubicBezTo>
                  <a:cubicBezTo>
                    <a:pt x="14985" y="21228"/>
                    <a:pt x="14527" y="21893"/>
                    <a:pt x="14783" y="23342"/>
                  </a:cubicBezTo>
                  <a:cubicBezTo>
                    <a:pt x="14865" y="23925"/>
                    <a:pt x="14903" y="24513"/>
                    <a:pt x="14898" y="25102"/>
                  </a:cubicBezTo>
                  <a:cubicBezTo>
                    <a:pt x="14891" y="25359"/>
                    <a:pt x="14966" y="25406"/>
                    <a:pt x="15021" y="25406"/>
                  </a:cubicBezTo>
                  <a:cubicBezTo>
                    <a:pt x="15053" y="25406"/>
                    <a:pt x="15078" y="25391"/>
                    <a:pt x="15078" y="25391"/>
                  </a:cubicBezTo>
                  <a:cubicBezTo>
                    <a:pt x="15187" y="25353"/>
                    <a:pt x="15143" y="24230"/>
                    <a:pt x="15279" y="24029"/>
                  </a:cubicBezTo>
                  <a:cubicBezTo>
                    <a:pt x="15288" y="24015"/>
                    <a:pt x="15296" y="24008"/>
                    <a:pt x="15303" y="24008"/>
                  </a:cubicBezTo>
                  <a:cubicBezTo>
                    <a:pt x="15403" y="24008"/>
                    <a:pt x="15319" y="25278"/>
                    <a:pt x="15339" y="25374"/>
                  </a:cubicBezTo>
                  <a:cubicBezTo>
                    <a:pt x="15364" y="25474"/>
                    <a:pt x="15375" y="25629"/>
                    <a:pt x="15507" y="25629"/>
                  </a:cubicBezTo>
                  <a:cubicBezTo>
                    <a:pt x="15519" y="25629"/>
                    <a:pt x="15532" y="25628"/>
                    <a:pt x="15546" y="25625"/>
                  </a:cubicBezTo>
                  <a:cubicBezTo>
                    <a:pt x="15715" y="25587"/>
                    <a:pt x="15552" y="24383"/>
                    <a:pt x="15672" y="24110"/>
                  </a:cubicBezTo>
                  <a:cubicBezTo>
                    <a:pt x="15680" y="24092"/>
                    <a:pt x="15688" y="24083"/>
                    <a:pt x="15695" y="24083"/>
                  </a:cubicBezTo>
                  <a:cubicBezTo>
                    <a:pt x="15799" y="24083"/>
                    <a:pt x="15858" y="25701"/>
                    <a:pt x="16091" y="25767"/>
                  </a:cubicBezTo>
                  <a:cubicBezTo>
                    <a:pt x="16099" y="25769"/>
                    <a:pt x="16106" y="25770"/>
                    <a:pt x="16113" y="25770"/>
                  </a:cubicBezTo>
                  <a:cubicBezTo>
                    <a:pt x="16331" y="25770"/>
                    <a:pt x="16254" y="24741"/>
                    <a:pt x="16222" y="24546"/>
                  </a:cubicBezTo>
                  <a:cubicBezTo>
                    <a:pt x="16189" y="24377"/>
                    <a:pt x="16225" y="23997"/>
                    <a:pt x="16305" y="23997"/>
                  </a:cubicBezTo>
                  <a:cubicBezTo>
                    <a:pt x="16318" y="23997"/>
                    <a:pt x="16332" y="24007"/>
                    <a:pt x="16347" y="24029"/>
                  </a:cubicBezTo>
                  <a:cubicBezTo>
                    <a:pt x="16448" y="24178"/>
                    <a:pt x="16752" y="25600"/>
                    <a:pt x="16944" y="25600"/>
                  </a:cubicBezTo>
                  <a:cubicBezTo>
                    <a:pt x="16949" y="25600"/>
                    <a:pt x="16953" y="25599"/>
                    <a:pt x="16957" y="25598"/>
                  </a:cubicBezTo>
                  <a:cubicBezTo>
                    <a:pt x="17246" y="25494"/>
                    <a:pt x="16685" y="23386"/>
                    <a:pt x="16685" y="23386"/>
                  </a:cubicBezTo>
                  <a:lnTo>
                    <a:pt x="16685" y="23386"/>
                  </a:lnTo>
                  <a:cubicBezTo>
                    <a:pt x="16685" y="23386"/>
                    <a:pt x="16941" y="23718"/>
                    <a:pt x="17110" y="23892"/>
                  </a:cubicBezTo>
                  <a:cubicBezTo>
                    <a:pt x="17200" y="23991"/>
                    <a:pt x="17338" y="24036"/>
                    <a:pt x="17454" y="24036"/>
                  </a:cubicBezTo>
                  <a:cubicBezTo>
                    <a:pt x="17548" y="24036"/>
                    <a:pt x="17628" y="24006"/>
                    <a:pt x="17655" y="23952"/>
                  </a:cubicBezTo>
                  <a:cubicBezTo>
                    <a:pt x="17715" y="23832"/>
                    <a:pt x="17186" y="22971"/>
                    <a:pt x="17116" y="22334"/>
                  </a:cubicBezTo>
                  <a:cubicBezTo>
                    <a:pt x="17045" y="21691"/>
                    <a:pt x="16167" y="20874"/>
                    <a:pt x="16167" y="20874"/>
                  </a:cubicBezTo>
                  <a:cubicBezTo>
                    <a:pt x="16320" y="18422"/>
                    <a:pt x="15464" y="16324"/>
                    <a:pt x="15514" y="15485"/>
                  </a:cubicBezTo>
                  <a:cubicBezTo>
                    <a:pt x="15563" y="14640"/>
                    <a:pt x="15448" y="12825"/>
                    <a:pt x="15268" y="12542"/>
                  </a:cubicBezTo>
                  <a:cubicBezTo>
                    <a:pt x="15083" y="12259"/>
                    <a:pt x="14958" y="11692"/>
                    <a:pt x="14930" y="9725"/>
                  </a:cubicBezTo>
                  <a:cubicBezTo>
                    <a:pt x="14909" y="7758"/>
                    <a:pt x="13121" y="7338"/>
                    <a:pt x="12538" y="7278"/>
                  </a:cubicBezTo>
                  <a:cubicBezTo>
                    <a:pt x="11961" y="7224"/>
                    <a:pt x="10179" y="5976"/>
                    <a:pt x="10086" y="5851"/>
                  </a:cubicBezTo>
                  <a:cubicBezTo>
                    <a:pt x="9994" y="5725"/>
                    <a:pt x="10124" y="5022"/>
                    <a:pt x="10124" y="5022"/>
                  </a:cubicBezTo>
                  <a:cubicBezTo>
                    <a:pt x="10658" y="4690"/>
                    <a:pt x="10669" y="3965"/>
                    <a:pt x="10669" y="3965"/>
                  </a:cubicBezTo>
                  <a:cubicBezTo>
                    <a:pt x="11247" y="3965"/>
                    <a:pt x="11416" y="3420"/>
                    <a:pt x="11498" y="2946"/>
                  </a:cubicBezTo>
                  <a:cubicBezTo>
                    <a:pt x="11546" y="2641"/>
                    <a:pt x="11378" y="2585"/>
                    <a:pt x="11249" y="2585"/>
                  </a:cubicBezTo>
                  <a:cubicBezTo>
                    <a:pt x="11176" y="2585"/>
                    <a:pt x="11116" y="2603"/>
                    <a:pt x="11116" y="2603"/>
                  </a:cubicBezTo>
                  <a:cubicBezTo>
                    <a:pt x="11449" y="235"/>
                    <a:pt x="9710" y="1"/>
                    <a:pt x="9002" y="1"/>
                  </a:cubicBezTo>
                  <a:cubicBezTo>
                    <a:pt x="8946" y="1"/>
                    <a:pt x="8896" y="2"/>
                    <a:pt x="8855" y="4"/>
                  </a:cubicBezTo>
                  <a:cubicBezTo>
                    <a:pt x="8813" y="2"/>
                    <a:pt x="8763" y="1"/>
                    <a:pt x="8707" y="1"/>
                  </a:cubicBezTo>
                  <a:close/>
                </a:path>
              </a:pathLst>
            </a:custGeom>
            <a:solidFill>
              <a:srgbClr val="E3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39" name="Google Shape;7453;p69"/>
            <p:cNvGrpSpPr/>
            <p:nvPr/>
          </p:nvGrpSpPr>
          <p:grpSpPr>
            <a:xfrm>
              <a:off x="3539512" y="3261380"/>
              <a:ext cx="426827" cy="1112925"/>
              <a:chOff x="3539512" y="3261380"/>
              <a:chExt cx="426827" cy="1112925"/>
            </a:xfrm>
          </p:grpSpPr>
          <p:sp>
            <p:nvSpPr>
              <p:cNvPr id="40" name="Google Shape;7454;p69"/>
              <p:cNvSpPr/>
              <p:nvPr/>
            </p:nvSpPr>
            <p:spPr>
              <a:xfrm>
                <a:off x="3539512" y="3319229"/>
                <a:ext cx="211809" cy="1054874"/>
              </a:xfrm>
              <a:custGeom>
                <a:avLst/>
                <a:gdLst/>
                <a:ahLst/>
                <a:cxnLst/>
                <a:rect l="l" t="t" r="r" b="b"/>
                <a:pathLst>
                  <a:path w="8381" h="41740" extrusionOk="0">
                    <a:moveTo>
                      <a:pt x="8125" y="3066"/>
                    </a:moveTo>
                    <a:lnTo>
                      <a:pt x="8125" y="3605"/>
                    </a:lnTo>
                    <a:cubicBezTo>
                      <a:pt x="7881" y="3629"/>
                      <a:pt x="7650" y="3720"/>
                      <a:pt x="7406" y="3720"/>
                    </a:cubicBezTo>
                    <a:cubicBezTo>
                      <a:pt x="7372" y="3720"/>
                      <a:pt x="7337" y="3718"/>
                      <a:pt x="7302" y="3714"/>
                    </a:cubicBezTo>
                    <a:lnTo>
                      <a:pt x="7308" y="3714"/>
                    </a:lnTo>
                    <a:cubicBezTo>
                      <a:pt x="7373" y="3654"/>
                      <a:pt x="7433" y="3589"/>
                      <a:pt x="7493" y="3523"/>
                    </a:cubicBezTo>
                    <a:cubicBezTo>
                      <a:pt x="7667" y="3333"/>
                      <a:pt x="7885" y="3175"/>
                      <a:pt x="8125" y="3066"/>
                    </a:cubicBezTo>
                    <a:close/>
                    <a:moveTo>
                      <a:pt x="3308" y="11130"/>
                    </a:moveTo>
                    <a:cubicBezTo>
                      <a:pt x="3226" y="11408"/>
                      <a:pt x="3117" y="11675"/>
                      <a:pt x="2981" y="11926"/>
                    </a:cubicBezTo>
                    <a:cubicBezTo>
                      <a:pt x="2856" y="12171"/>
                      <a:pt x="2741" y="12449"/>
                      <a:pt x="2545" y="12645"/>
                    </a:cubicBezTo>
                    <a:cubicBezTo>
                      <a:pt x="2536" y="12654"/>
                      <a:pt x="2546" y="12663"/>
                      <a:pt x="2552" y="12663"/>
                    </a:cubicBezTo>
                    <a:cubicBezTo>
                      <a:pt x="2554" y="12663"/>
                      <a:pt x="2555" y="12662"/>
                      <a:pt x="2556" y="12661"/>
                    </a:cubicBezTo>
                    <a:cubicBezTo>
                      <a:pt x="2676" y="12574"/>
                      <a:pt x="2779" y="12471"/>
                      <a:pt x="2861" y="12351"/>
                    </a:cubicBezTo>
                    <a:cubicBezTo>
                      <a:pt x="2861" y="12356"/>
                      <a:pt x="2861" y="12362"/>
                      <a:pt x="2861" y="12362"/>
                    </a:cubicBezTo>
                    <a:cubicBezTo>
                      <a:pt x="2883" y="12487"/>
                      <a:pt x="2894" y="12612"/>
                      <a:pt x="2894" y="12738"/>
                    </a:cubicBezTo>
                    <a:cubicBezTo>
                      <a:pt x="2769" y="12847"/>
                      <a:pt x="2676" y="12950"/>
                      <a:pt x="2512" y="13010"/>
                    </a:cubicBezTo>
                    <a:cubicBezTo>
                      <a:pt x="2414" y="13043"/>
                      <a:pt x="2322" y="13092"/>
                      <a:pt x="2240" y="13157"/>
                    </a:cubicBezTo>
                    <a:cubicBezTo>
                      <a:pt x="2186" y="13201"/>
                      <a:pt x="2136" y="13255"/>
                      <a:pt x="2093" y="13310"/>
                    </a:cubicBezTo>
                    <a:cubicBezTo>
                      <a:pt x="2169" y="12912"/>
                      <a:pt x="2305" y="12525"/>
                      <a:pt x="2491" y="12165"/>
                    </a:cubicBezTo>
                    <a:cubicBezTo>
                      <a:pt x="2692" y="11779"/>
                      <a:pt x="3003" y="11452"/>
                      <a:pt x="3308" y="11130"/>
                    </a:cubicBezTo>
                    <a:close/>
                    <a:moveTo>
                      <a:pt x="8147" y="13277"/>
                    </a:moveTo>
                    <a:lnTo>
                      <a:pt x="8147" y="14143"/>
                    </a:lnTo>
                    <a:cubicBezTo>
                      <a:pt x="8140" y="14142"/>
                      <a:pt x="8133" y="14141"/>
                      <a:pt x="8127" y="14141"/>
                    </a:cubicBezTo>
                    <a:cubicBezTo>
                      <a:pt x="8109" y="14141"/>
                      <a:pt x="8094" y="14147"/>
                      <a:pt x="8081" y="14160"/>
                    </a:cubicBezTo>
                    <a:cubicBezTo>
                      <a:pt x="8010" y="14231"/>
                      <a:pt x="7929" y="14296"/>
                      <a:pt x="7842" y="14350"/>
                    </a:cubicBezTo>
                    <a:cubicBezTo>
                      <a:pt x="7591" y="14192"/>
                      <a:pt x="7444" y="14023"/>
                      <a:pt x="7122" y="14018"/>
                    </a:cubicBezTo>
                    <a:cubicBezTo>
                      <a:pt x="7111" y="14017"/>
                      <a:pt x="7099" y="14016"/>
                      <a:pt x="7087" y="14016"/>
                    </a:cubicBezTo>
                    <a:cubicBezTo>
                      <a:pt x="7055" y="14016"/>
                      <a:pt x="7023" y="14021"/>
                      <a:pt x="6992" y="14029"/>
                    </a:cubicBezTo>
                    <a:cubicBezTo>
                      <a:pt x="7117" y="13882"/>
                      <a:pt x="7237" y="13735"/>
                      <a:pt x="7411" y="13626"/>
                    </a:cubicBezTo>
                    <a:cubicBezTo>
                      <a:pt x="7645" y="13484"/>
                      <a:pt x="7918" y="13430"/>
                      <a:pt x="8147" y="13277"/>
                    </a:cubicBezTo>
                    <a:close/>
                    <a:moveTo>
                      <a:pt x="3172" y="11817"/>
                    </a:moveTo>
                    <a:cubicBezTo>
                      <a:pt x="3166" y="12040"/>
                      <a:pt x="3183" y="12263"/>
                      <a:pt x="3210" y="12487"/>
                    </a:cubicBezTo>
                    <a:cubicBezTo>
                      <a:pt x="3243" y="12825"/>
                      <a:pt x="3172" y="13184"/>
                      <a:pt x="3134" y="13522"/>
                    </a:cubicBezTo>
                    <a:cubicBezTo>
                      <a:pt x="3068" y="14171"/>
                      <a:pt x="2976" y="14835"/>
                      <a:pt x="2774" y="15457"/>
                    </a:cubicBezTo>
                    <a:cubicBezTo>
                      <a:pt x="2741" y="15560"/>
                      <a:pt x="2703" y="15664"/>
                      <a:pt x="2670" y="15767"/>
                    </a:cubicBezTo>
                    <a:cubicBezTo>
                      <a:pt x="2616" y="15566"/>
                      <a:pt x="2507" y="15375"/>
                      <a:pt x="2469" y="15173"/>
                    </a:cubicBezTo>
                    <a:cubicBezTo>
                      <a:pt x="2403" y="14765"/>
                      <a:pt x="2540" y="14350"/>
                      <a:pt x="2681" y="13974"/>
                    </a:cubicBezTo>
                    <a:cubicBezTo>
                      <a:pt x="2888" y="13440"/>
                      <a:pt x="3079" y="12928"/>
                      <a:pt x="2948" y="12345"/>
                    </a:cubicBezTo>
                    <a:cubicBezTo>
                      <a:pt x="2941" y="12327"/>
                      <a:pt x="2926" y="12316"/>
                      <a:pt x="2910" y="12316"/>
                    </a:cubicBezTo>
                    <a:cubicBezTo>
                      <a:pt x="2903" y="12316"/>
                      <a:pt x="2895" y="12318"/>
                      <a:pt x="2888" y="12323"/>
                    </a:cubicBezTo>
                    <a:cubicBezTo>
                      <a:pt x="2997" y="12165"/>
                      <a:pt x="3090" y="11996"/>
                      <a:pt x="3172" y="11817"/>
                    </a:cubicBezTo>
                    <a:close/>
                    <a:moveTo>
                      <a:pt x="8141" y="15010"/>
                    </a:moveTo>
                    <a:cubicBezTo>
                      <a:pt x="8141" y="15315"/>
                      <a:pt x="8136" y="15620"/>
                      <a:pt x="8136" y="15925"/>
                    </a:cubicBezTo>
                    <a:lnTo>
                      <a:pt x="8141" y="15925"/>
                    </a:lnTo>
                    <a:cubicBezTo>
                      <a:pt x="7624" y="16268"/>
                      <a:pt x="7144" y="16644"/>
                      <a:pt x="6877" y="17227"/>
                    </a:cubicBezTo>
                    <a:cubicBezTo>
                      <a:pt x="6741" y="17538"/>
                      <a:pt x="6725" y="17892"/>
                      <a:pt x="6725" y="18230"/>
                    </a:cubicBezTo>
                    <a:cubicBezTo>
                      <a:pt x="6550" y="18257"/>
                      <a:pt x="6392" y="18257"/>
                      <a:pt x="6212" y="18328"/>
                    </a:cubicBezTo>
                    <a:cubicBezTo>
                      <a:pt x="6136" y="18355"/>
                      <a:pt x="6065" y="18394"/>
                      <a:pt x="6000" y="18443"/>
                    </a:cubicBezTo>
                    <a:cubicBezTo>
                      <a:pt x="6191" y="17026"/>
                      <a:pt x="7275" y="16056"/>
                      <a:pt x="8141" y="15010"/>
                    </a:cubicBezTo>
                    <a:close/>
                    <a:moveTo>
                      <a:pt x="2883" y="12912"/>
                    </a:moveTo>
                    <a:cubicBezTo>
                      <a:pt x="2839" y="13397"/>
                      <a:pt x="2649" y="13827"/>
                      <a:pt x="2496" y="14323"/>
                    </a:cubicBezTo>
                    <a:cubicBezTo>
                      <a:pt x="2403" y="14596"/>
                      <a:pt x="2376" y="14890"/>
                      <a:pt x="2398" y="15179"/>
                    </a:cubicBezTo>
                    <a:cubicBezTo>
                      <a:pt x="2425" y="15424"/>
                      <a:pt x="2583" y="15636"/>
                      <a:pt x="2632" y="15865"/>
                    </a:cubicBezTo>
                    <a:cubicBezTo>
                      <a:pt x="2485" y="16279"/>
                      <a:pt x="2322" y="16672"/>
                      <a:pt x="2202" y="17091"/>
                    </a:cubicBezTo>
                    <a:lnTo>
                      <a:pt x="2207" y="17091"/>
                    </a:lnTo>
                    <a:cubicBezTo>
                      <a:pt x="2049" y="17636"/>
                      <a:pt x="1968" y="18203"/>
                      <a:pt x="1962" y="18770"/>
                    </a:cubicBezTo>
                    <a:cubicBezTo>
                      <a:pt x="1946" y="18873"/>
                      <a:pt x="1919" y="18971"/>
                      <a:pt x="1891" y="19069"/>
                    </a:cubicBezTo>
                    <a:cubicBezTo>
                      <a:pt x="1820" y="19140"/>
                      <a:pt x="1744" y="19205"/>
                      <a:pt x="1657" y="19249"/>
                    </a:cubicBezTo>
                    <a:cubicBezTo>
                      <a:pt x="1722" y="18682"/>
                      <a:pt x="1641" y="18088"/>
                      <a:pt x="1673" y="17516"/>
                    </a:cubicBezTo>
                    <a:cubicBezTo>
                      <a:pt x="1711" y="16808"/>
                      <a:pt x="1733" y="16100"/>
                      <a:pt x="1766" y="15391"/>
                    </a:cubicBezTo>
                    <a:cubicBezTo>
                      <a:pt x="1788" y="14868"/>
                      <a:pt x="1799" y="14334"/>
                      <a:pt x="1962" y="13827"/>
                    </a:cubicBezTo>
                    <a:cubicBezTo>
                      <a:pt x="2033" y="13582"/>
                      <a:pt x="2180" y="13364"/>
                      <a:pt x="2382" y="13201"/>
                    </a:cubicBezTo>
                    <a:cubicBezTo>
                      <a:pt x="2485" y="13119"/>
                      <a:pt x="2643" y="13097"/>
                      <a:pt x="2758" y="13026"/>
                    </a:cubicBezTo>
                    <a:cubicBezTo>
                      <a:pt x="2801" y="12994"/>
                      <a:pt x="2845" y="12955"/>
                      <a:pt x="2883" y="12912"/>
                    </a:cubicBezTo>
                    <a:close/>
                    <a:moveTo>
                      <a:pt x="4202" y="37274"/>
                    </a:moveTo>
                    <a:lnTo>
                      <a:pt x="4202" y="37274"/>
                    </a:lnTo>
                    <a:cubicBezTo>
                      <a:pt x="4240" y="37351"/>
                      <a:pt x="4289" y="37421"/>
                      <a:pt x="4349" y="37481"/>
                    </a:cubicBezTo>
                    <a:cubicBezTo>
                      <a:pt x="4469" y="37628"/>
                      <a:pt x="4561" y="37792"/>
                      <a:pt x="4616" y="37972"/>
                    </a:cubicBezTo>
                    <a:cubicBezTo>
                      <a:pt x="4262" y="38500"/>
                      <a:pt x="4463" y="39111"/>
                      <a:pt x="4420" y="39699"/>
                    </a:cubicBezTo>
                    <a:cubicBezTo>
                      <a:pt x="4398" y="40037"/>
                      <a:pt x="4332" y="40364"/>
                      <a:pt x="4109" y="40625"/>
                    </a:cubicBezTo>
                    <a:cubicBezTo>
                      <a:pt x="3880" y="40881"/>
                      <a:pt x="3379" y="41050"/>
                      <a:pt x="3014" y="41078"/>
                    </a:cubicBezTo>
                    <a:cubicBezTo>
                      <a:pt x="3090" y="40936"/>
                      <a:pt x="3155" y="40789"/>
                      <a:pt x="3215" y="40642"/>
                    </a:cubicBezTo>
                    <a:cubicBezTo>
                      <a:pt x="3313" y="40380"/>
                      <a:pt x="3308" y="40091"/>
                      <a:pt x="3297" y="39813"/>
                    </a:cubicBezTo>
                    <a:cubicBezTo>
                      <a:pt x="3493" y="39525"/>
                      <a:pt x="3662" y="39225"/>
                      <a:pt x="3809" y="38914"/>
                    </a:cubicBezTo>
                    <a:cubicBezTo>
                      <a:pt x="3831" y="39394"/>
                      <a:pt x="3896" y="39868"/>
                      <a:pt x="3847" y="40353"/>
                    </a:cubicBezTo>
                    <a:cubicBezTo>
                      <a:pt x="3847" y="40361"/>
                      <a:pt x="3854" y="40365"/>
                      <a:pt x="3862" y="40365"/>
                    </a:cubicBezTo>
                    <a:cubicBezTo>
                      <a:pt x="3869" y="40365"/>
                      <a:pt x="3877" y="40361"/>
                      <a:pt x="3880" y="40353"/>
                    </a:cubicBezTo>
                    <a:cubicBezTo>
                      <a:pt x="3956" y="39824"/>
                      <a:pt x="3896" y="39290"/>
                      <a:pt x="3880" y="38756"/>
                    </a:cubicBezTo>
                    <a:cubicBezTo>
                      <a:pt x="3956" y="38582"/>
                      <a:pt x="4022" y="38408"/>
                      <a:pt x="4076" y="38228"/>
                    </a:cubicBezTo>
                    <a:cubicBezTo>
                      <a:pt x="4169" y="37917"/>
                      <a:pt x="4207" y="37596"/>
                      <a:pt x="4202" y="37274"/>
                    </a:cubicBezTo>
                    <a:close/>
                    <a:moveTo>
                      <a:pt x="8201" y="1"/>
                    </a:moveTo>
                    <a:cubicBezTo>
                      <a:pt x="8194" y="1"/>
                      <a:pt x="8188" y="3"/>
                      <a:pt x="8185" y="9"/>
                    </a:cubicBezTo>
                    <a:cubicBezTo>
                      <a:pt x="8174" y="194"/>
                      <a:pt x="8163" y="1534"/>
                      <a:pt x="8152" y="1720"/>
                    </a:cubicBezTo>
                    <a:cubicBezTo>
                      <a:pt x="8045" y="1623"/>
                      <a:pt x="7903" y="1583"/>
                      <a:pt x="7752" y="1583"/>
                    </a:cubicBezTo>
                    <a:cubicBezTo>
                      <a:pt x="7444" y="1583"/>
                      <a:pt x="7098" y="1749"/>
                      <a:pt x="6926" y="1943"/>
                    </a:cubicBezTo>
                    <a:cubicBezTo>
                      <a:pt x="6922" y="1948"/>
                      <a:pt x="6928" y="1955"/>
                      <a:pt x="6933" y="1955"/>
                    </a:cubicBezTo>
                    <a:cubicBezTo>
                      <a:pt x="6935" y="1955"/>
                      <a:pt x="6936" y="1955"/>
                      <a:pt x="6937" y="1954"/>
                    </a:cubicBezTo>
                    <a:cubicBezTo>
                      <a:pt x="7148" y="1771"/>
                      <a:pt x="7424" y="1656"/>
                      <a:pt x="7697" y="1656"/>
                    </a:cubicBezTo>
                    <a:cubicBezTo>
                      <a:pt x="7855" y="1656"/>
                      <a:pt x="8011" y="1694"/>
                      <a:pt x="8152" y="1780"/>
                    </a:cubicBezTo>
                    <a:cubicBezTo>
                      <a:pt x="8147" y="1894"/>
                      <a:pt x="8141" y="2003"/>
                      <a:pt x="8136" y="2117"/>
                    </a:cubicBezTo>
                    <a:cubicBezTo>
                      <a:pt x="8004" y="2045"/>
                      <a:pt x="7845" y="2007"/>
                      <a:pt x="7688" y="2007"/>
                    </a:cubicBezTo>
                    <a:cubicBezTo>
                      <a:pt x="7501" y="2007"/>
                      <a:pt x="7316" y="2062"/>
                      <a:pt x="7182" y="2177"/>
                    </a:cubicBezTo>
                    <a:cubicBezTo>
                      <a:pt x="7182" y="2183"/>
                      <a:pt x="7182" y="2188"/>
                      <a:pt x="7188" y="2188"/>
                    </a:cubicBezTo>
                    <a:cubicBezTo>
                      <a:pt x="7325" y="2100"/>
                      <a:pt x="7481" y="2053"/>
                      <a:pt x="7640" y="2053"/>
                    </a:cubicBezTo>
                    <a:cubicBezTo>
                      <a:pt x="7715" y="2053"/>
                      <a:pt x="7790" y="2064"/>
                      <a:pt x="7863" y="2085"/>
                    </a:cubicBezTo>
                    <a:cubicBezTo>
                      <a:pt x="7809" y="2128"/>
                      <a:pt x="7765" y="2199"/>
                      <a:pt x="7716" y="2248"/>
                    </a:cubicBezTo>
                    <a:cubicBezTo>
                      <a:pt x="7629" y="2335"/>
                      <a:pt x="7520" y="2390"/>
                      <a:pt x="7400" y="2401"/>
                    </a:cubicBezTo>
                    <a:cubicBezTo>
                      <a:pt x="7395" y="2401"/>
                      <a:pt x="7395" y="2406"/>
                      <a:pt x="7400" y="2406"/>
                    </a:cubicBezTo>
                    <a:cubicBezTo>
                      <a:pt x="7408" y="2407"/>
                      <a:pt x="7417" y="2407"/>
                      <a:pt x="7425" y="2407"/>
                    </a:cubicBezTo>
                    <a:cubicBezTo>
                      <a:pt x="7515" y="2407"/>
                      <a:pt x="7603" y="2380"/>
                      <a:pt x="7678" y="2330"/>
                    </a:cubicBezTo>
                    <a:cubicBezTo>
                      <a:pt x="7771" y="2270"/>
                      <a:pt x="7852" y="2188"/>
                      <a:pt x="7918" y="2096"/>
                    </a:cubicBezTo>
                    <a:cubicBezTo>
                      <a:pt x="7994" y="2117"/>
                      <a:pt x="8070" y="2139"/>
                      <a:pt x="8147" y="2172"/>
                    </a:cubicBezTo>
                    <a:cubicBezTo>
                      <a:pt x="8141" y="2297"/>
                      <a:pt x="8136" y="2423"/>
                      <a:pt x="8136" y="2542"/>
                    </a:cubicBezTo>
                    <a:cubicBezTo>
                      <a:pt x="7901" y="2553"/>
                      <a:pt x="7689" y="2662"/>
                      <a:pt x="7476" y="2750"/>
                    </a:cubicBezTo>
                    <a:cubicBezTo>
                      <a:pt x="7452" y="2754"/>
                      <a:pt x="7458" y="2789"/>
                      <a:pt x="7479" y="2789"/>
                    </a:cubicBezTo>
                    <a:cubicBezTo>
                      <a:pt x="7482" y="2789"/>
                      <a:pt x="7484" y="2789"/>
                      <a:pt x="7487" y="2788"/>
                    </a:cubicBezTo>
                    <a:cubicBezTo>
                      <a:pt x="7694" y="2706"/>
                      <a:pt x="7912" y="2641"/>
                      <a:pt x="8130" y="2597"/>
                    </a:cubicBezTo>
                    <a:lnTo>
                      <a:pt x="8130" y="2597"/>
                    </a:lnTo>
                    <a:cubicBezTo>
                      <a:pt x="8130" y="2722"/>
                      <a:pt x="8130" y="2842"/>
                      <a:pt x="8125" y="2962"/>
                    </a:cubicBezTo>
                    <a:cubicBezTo>
                      <a:pt x="7357" y="3322"/>
                      <a:pt x="6953" y="4188"/>
                      <a:pt x="6027" y="4237"/>
                    </a:cubicBezTo>
                    <a:cubicBezTo>
                      <a:pt x="6005" y="4237"/>
                      <a:pt x="6005" y="4270"/>
                      <a:pt x="6027" y="4270"/>
                    </a:cubicBezTo>
                    <a:cubicBezTo>
                      <a:pt x="6403" y="4221"/>
                      <a:pt x="6768" y="4090"/>
                      <a:pt x="7084" y="3883"/>
                    </a:cubicBezTo>
                    <a:cubicBezTo>
                      <a:pt x="7139" y="3845"/>
                      <a:pt x="7188" y="3812"/>
                      <a:pt x="7237" y="3769"/>
                    </a:cubicBezTo>
                    <a:cubicBezTo>
                      <a:pt x="7303" y="3785"/>
                      <a:pt x="7368" y="3791"/>
                      <a:pt x="7431" y="3791"/>
                    </a:cubicBezTo>
                    <a:cubicBezTo>
                      <a:pt x="7665" y="3791"/>
                      <a:pt x="7885" y="3702"/>
                      <a:pt x="8125" y="3676"/>
                    </a:cubicBezTo>
                    <a:lnTo>
                      <a:pt x="8125" y="3807"/>
                    </a:lnTo>
                    <a:lnTo>
                      <a:pt x="8114" y="3807"/>
                    </a:lnTo>
                    <a:cubicBezTo>
                      <a:pt x="7994" y="3910"/>
                      <a:pt x="7874" y="4019"/>
                      <a:pt x="7765" y="4139"/>
                    </a:cubicBezTo>
                    <a:cubicBezTo>
                      <a:pt x="7771" y="4128"/>
                      <a:pt x="7765" y="4123"/>
                      <a:pt x="7760" y="4117"/>
                    </a:cubicBezTo>
                    <a:cubicBezTo>
                      <a:pt x="7685" y="4083"/>
                      <a:pt x="7608" y="4070"/>
                      <a:pt x="7531" y="4070"/>
                    </a:cubicBezTo>
                    <a:cubicBezTo>
                      <a:pt x="7172" y="4070"/>
                      <a:pt x="6796" y="4371"/>
                      <a:pt x="6447" y="4384"/>
                    </a:cubicBezTo>
                    <a:cubicBezTo>
                      <a:pt x="6419" y="4384"/>
                      <a:pt x="6425" y="4428"/>
                      <a:pt x="6447" y="4428"/>
                    </a:cubicBezTo>
                    <a:cubicBezTo>
                      <a:pt x="6878" y="4423"/>
                      <a:pt x="7232" y="4147"/>
                      <a:pt x="7663" y="4147"/>
                    </a:cubicBezTo>
                    <a:cubicBezTo>
                      <a:pt x="7690" y="4147"/>
                      <a:pt x="7716" y="4148"/>
                      <a:pt x="7743" y="4150"/>
                    </a:cubicBezTo>
                    <a:lnTo>
                      <a:pt x="7749" y="4150"/>
                    </a:lnTo>
                    <a:cubicBezTo>
                      <a:pt x="7515" y="4390"/>
                      <a:pt x="7286" y="4619"/>
                      <a:pt x="6926" y="4689"/>
                    </a:cubicBezTo>
                    <a:cubicBezTo>
                      <a:pt x="6800" y="4714"/>
                      <a:pt x="6672" y="4723"/>
                      <a:pt x="6543" y="4723"/>
                    </a:cubicBezTo>
                    <a:cubicBezTo>
                      <a:pt x="6190" y="4723"/>
                      <a:pt x="5829" y="4655"/>
                      <a:pt x="5482" y="4651"/>
                    </a:cubicBezTo>
                    <a:cubicBezTo>
                      <a:pt x="5455" y="4651"/>
                      <a:pt x="5460" y="4695"/>
                      <a:pt x="5488" y="4695"/>
                    </a:cubicBezTo>
                    <a:cubicBezTo>
                      <a:pt x="5832" y="4702"/>
                      <a:pt x="6204" y="4777"/>
                      <a:pt x="6564" y="4777"/>
                    </a:cubicBezTo>
                    <a:cubicBezTo>
                      <a:pt x="6729" y="4777"/>
                      <a:pt x="6891" y="4761"/>
                      <a:pt x="7046" y="4717"/>
                    </a:cubicBezTo>
                    <a:cubicBezTo>
                      <a:pt x="7509" y="4591"/>
                      <a:pt x="7787" y="4204"/>
                      <a:pt x="8119" y="3883"/>
                    </a:cubicBezTo>
                    <a:cubicBezTo>
                      <a:pt x="8119" y="4101"/>
                      <a:pt x="8125" y="4319"/>
                      <a:pt x="8130" y="4537"/>
                    </a:cubicBezTo>
                    <a:lnTo>
                      <a:pt x="8125" y="4537"/>
                    </a:lnTo>
                    <a:cubicBezTo>
                      <a:pt x="7891" y="4668"/>
                      <a:pt x="7667" y="4722"/>
                      <a:pt x="7466" y="4902"/>
                    </a:cubicBezTo>
                    <a:cubicBezTo>
                      <a:pt x="7313" y="5044"/>
                      <a:pt x="7166" y="5174"/>
                      <a:pt x="6970" y="5229"/>
                    </a:cubicBezTo>
                    <a:cubicBezTo>
                      <a:pt x="6463" y="4973"/>
                      <a:pt x="5782" y="4984"/>
                      <a:pt x="5237" y="4935"/>
                    </a:cubicBezTo>
                    <a:cubicBezTo>
                      <a:pt x="5215" y="4935"/>
                      <a:pt x="5210" y="4967"/>
                      <a:pt x="5231" y="4967"/>
                    </a:cubicBezTo>
                    <a:cubicBezTo>
                      <a:pt x="5482" y="5005"/>
                      <a:pt x="5733" y="5044"/>
                      <a:pt x="5978" y="5076"/>
                    </a:cubicBezTo>
                    <a:cubicBezTo>
                      <a:pt x="6272" y="5120"/>
                      <a:pt x="6577" y="5131"/>
                      <a:pt x="6850" y="5251"/>
                    </a:cubicBezTo>
                    <a:lnTo>
                      <a:pt x="6833" y="5251"/>
                    </a:lnTo>
                    <a:cubicBezTo>
                      <a:pt x="6777" y="5258"/>
                      <a:pt x="6720" y="5260"/>
                      <a:pt x="6663" y="5260"/>
                    </a:cubicBezTo>
                    <a:cubicBezTo>
                      <a:pt x="6549" y="5260"/>
                      <a:pt x="6434" y="5251"/>
                      <a:pt x="6321" y="5251"/>
                    </a:cubicBezTo>
                    <a:cubicBezTo>
                      <a:pt x="6141" y="5262"/>
                      <a:pt x="5967" y="5300"/>
                      <a:pt x="5793" y="5360"/>
                    </a:cubicBezTo>
                    <a:cubicBezTo>
                      <a:pt x="5548" y="5218"/>
                      <a:pt x="5231" y="5283"/>
                      <a:pt x="4964" y="5180"/>
                    </a:cubicBezTo>
                    <a:cubicBezTo>
                      <a:pt x="4961" y="5178"/>
                      <a:pt x="4958" y="5178"/>
                      <a:pt x="4955" y="5178"/>
                    </a:cubicBezTo>
                    <a:cubicBezTo>
                      <a:pt x="4933" y="5178"/>
                      <a:pt x="4919" y="5209"/>
                      <a:pt x="4948" y="5223"/>
                    </a:cubicBezTo>
                    <a:cubicBezTo>
                      <a:pt x="5182" y="5321"/>
                      <a:pt x="5449" y="5300"/>
                      <a:pt x="5684" y="5398"/>
                    </a:cubicBezTo>
                    <a:lnTo>
                      <a:pt x="5673" y="5398"/>
                    </a:lnTo>
                    <a:cubicBezTo>
                      <a:pt x="5668" y="5396"/>
                      <a:pt x="5664" y="5396"/>
                      <a:pt x="5660" y="5396"/>
                    </a:cubicBezTo>
                    <a:cubicBezTo>
                      <a:pt x="5648" y="5396"/>
                      <a:pt x="5637" y="5401"/>
                      <a:pt x="5629" y="5409"/>
                    </a:cubicBezTo>
                    <a:lnTo>
                      <a:pt x="5618" y="5414"/>
                    </a:lnTo>
                    <a:cubicBezTo>
                      <a:pt x="5520" y="5452"/>
                      <a:pt x="5417" y="5485"/>
                      <a:pt x="5313" y="5518"/>
                    </a:cubicBezTo>
                    <a:cubicBezTo>
                      <a:pt x="5202" y="5539"/>
                      <a:pt x="5087" y="5546"/>
                      <a:pt x="4971" y="5546"/>
                    </a:cubicBezTo>
                    <a:cubicBezTo>
                      <a:pt x="4729" y="5546"/>
                      <a:pt x="4481" y="5514"/>
                      <a:pt x="4245" y="5507"/>
                    </a:cubicBezTo>
                    <a:cubicBezTo>
                      <a:pt x="4234" y="5507"/>
                      <a:pt x="4234" y="5523"/>
                      <a:pt x="4245" y="5523"/>
                    </a:cubicBezTo>
                    <a:cubicBezTo>
                      <a:pt x="4503" y="5578"/>
                      <a:pt x="4763" y="5605"/>
                      <a:pt x="5024" y="5605"/>
                    </a:cubicBezTo>
                    <a:cubicBezTo>
                      <a:pt x="5122" y="5605"/>
                      <a:pt x="5220" y="5601"/>
                      <a:pt x="5319" y="5594"/>
                    </a:cubicBezTo>
                    <a:cubicBezTo>
                      <a:pt x="5368" y="5594"/>
                      <a:pt x="5417" y="5583"/>
                      <a:pt x="5460" y="5578"/>
                    </a:cubicBezTo>
                    <a:lnTo>
                      <a:pt x="5460" y="5578"/>
                    </a:lnTo>
                    <a:cubicBezTo>
                      <a:pt x="5302" y="5746"/>
                      <a:pt x="5182" y="5954"/>
                      <a:pt x="4997" y="6106"/>
                    </a:cubicBezTo>
                    <a:cubicBezTo>
                      <a:pt x="4864" y="6216"/>
                      <a:pt x="4710" y="6265"/>
                      <a:pt x="4557" y="6265"/>
                    </a:cubicBezTo>
                    <a:cubicBezTo>
                      <a:pt x="4160" y="6265"/>
                      <a:pt x="3777" y="5934"/>
                      <a:pt x="3820" y="5501"/>
                    </a:cubicBezTo>
                    <a:cubicBezTo>
                      <a:pt x="3820" y="5483"/>
                      <a:pt x="3806" y="5473"/>
                      <a:pt x="3793" y="5473"/>
                    </a:cubicBezTo>
                    <a:cubicBezTo>
                      <a:pt x="3783" y="5473"/>
                      <a:pt x="3774" y="5479"/>
                      <a:pt x="3771" y="5490"/>
                    </a:cubicBezTo>
                    <a:cubicBezTo>
                      <a:pt x="3706" y="5970"/>
                      <a:pt x="4033" y="6259"/>
                      <a:pt x="4490" y="6297"/>
                    </a:cubicBezTo>
                    <a:cubicBezTo>
                      <a:pt x="4515" y="6299"/>
                      <a:pt x="4540" y="6300"/>
                      <a:pt x="4564" y="6300"/>
                    </a:cubicBezTo>
                    <a:cubicBezTo>
                      <a:pt x="4718" y="6300"/>
                      <a:pt x="4865" y="6256"/>
                      <a:pt x="4992" y="6172"/>
                    </a:cubicBezTo>
                    <a:lnTo>
                      <a:pt x="4992" y="6172"/>
                    </a:lnTo>
                    <a:cubicBezTo>
                      <a:pt x="4866" y="6297"/>
                      <a:pt x="4752" y="6439"/>
                      <a:pt x="4643" y="6580"/>
                    </a:cubicBezTo>
                    <a:lnTo>
                      <a:pt x="4627" y="6580"/>
                    </a:lnTo>
                    <a:cubicBezTo>
                      <a:pt x="4229" y="6558"/>
                      <a:pt x="3902" y="6362"/>
                      <a:pt x="3629" y="6073"/>
                    </a:cubicBezTo>
                    <a:cubicBezTo>
                      <a:pt x="3627" y="6071"/>
                      <a:pt x="3624" y="6070"/>
                      <a:pt x="3622" y="6070"/>
                    </a:cubicBezTo>
                    <a:cubicBezTo>
                      <a:pt x="3613" y="6070"/>
                      <a:pt x="3605" y="6083"/>
                      <a:pt x="3613" y="6095"/>
                    </a:cubicBezTo>
                    <a:cubicBezTo>
                      <a:pt x="3782" y="6297"/>
                      <a:pt x="3995" y="6455"/>
                      <a:pt x="4240" y="6553"/>
                    </a:cubicBezTo>
                    <a:cubicBezTo>
                      <a:pt x="4191" y="6575"/>
                      <a:pt x="4136" y="6586"/>
                      <a:pt x="4082" y="6597"/>
                    </a:cubicBezTo>
                    <a:cubicBezTo>
                      <a:pt x="4049" y="6602"/>
                      <a:pt x="4015" y="6605"/>
                      <a:pt x="3981" y="6605"/>
                    </a:cubicBezTo>
                    <a:cubicBezTo>
                      <a:pt x="3947" y="6605"/>
                      <a:pt x="3913" y="6602"/>
                      <a:pt x="3880" y="6597"/>
                    </a:cubicBezTo>
                    <a:cubicBezTo>
                      <a:pt x="3864" y="6597"/>
                      <a:pt x="3858" y="6618"/>
                      <a:pt x="3875" y="6624"/>
                    </a:cubicBezTo>
                    <a:cubicBezTo>
                      <a:pt x="3941" y="6638"/>
                      <a:pt x="4029" y="6657"/>
                      <a:pt x="4114" y="6657"/>
                    </a:cubicBezTo>
                    <a:cubicBezTo>
                      <a:pt x="4188" y="6657"/>
                      <a:pt x="4260" y="6642"/>
                      <a:pt x="4311" y="6597"/>
                    </a:cubicBezTo>
                    <a:cubicBezTo>
                      <a:pt x="4311" y="6591"/>
                      <a:pt x="4316" y="6591"/>
                      <a:pt x="4316" y="6586"/>
                    </a:cubicBezTo>
                    <a:cubicBezTo>
                      <a:pt x="4403" y="6613"/>
                      <a:pt x="4496" y="6640"/>
                      <a:pt x="4589" y="6656"/>
                    </a:cubicBezTo>
                    <a:cubicBezTo>
                      <a:pt x="4534" y="6722"/>
                      <a:pt x="4480" y="6793"/>
                      <a:pt x="4425" y="6858"/>
                    </a:cubicBezTo>
                    <a:cubicBezTo>
                      <a:pt x="4345" y="6867"/>
                      <a:pt x="4266" y="6871"/>
                      <a:pt x="4187" y="6871"/>
                    </a:cubicBezTo>
                    <a:cubicBezTo>
                      <a:pt x="4019" y="6871"/>
                      <a:pt x="3853" y="6852"/>
                      <a:pt x="3689" y="6814"/>
                    </a:cubicBezTo>
                    <a:cubicBezTo>
                      <a:pt x="3700" y="6804"/>
                      <a:pt x="3706" y="6787"/>
                      <a:pt x="3700" y="6771"/>
                    </a:cubicBezTo>
                    <a:cubicBezTo>
                      <a:pt x="3608" y="6553"/>
                      <a:pt x="3537" y="6237"/>
                      <a:pt x="3308" y="6117"/>
                    </a:cubicBezTo>
                    <a:cubicBezTo>
                      <a:pt x="3306" y="6115"/>
                      <a:pt x="3303" y="6113"/>
                      <a:pt x="3300" y="6113"/>
                    </a:cubicBezTo>
                    <a:cubicBezTo>
                      <a:pt x="3291" y="6113"/>
                      <a:pt x="3283" y="6126"/>
                      <a:pt x="3292" y="6139"/>
                    </a:cubicBezTo>
                    <a:cubicBezTo>
                      <a:pt x="3373" y="6237"/>
                      <a:pt x="3439" y="6346"/>
                      <a:pt x="3493" y="6466"/>
                    </a:cubicBezTo>
                    <a:cubicBezTo>
                      <a:pt x="3542" y="6575"/>
                      <a:pt x="3575" y="6689"/>
                      <a:pt x="3629" y="6798"/>
                    </a:cubicBezTo>
                    <a:cubicBezTo>
                      <a:pt x="3428" y="6744"/>
                      <a:pt x="3254" y="6607"/>
                      <a:pt x="3166" y="6417"/>
                    </a:cubicBezTo>
                    <a:cubicBezTo>
                      <a:pt x="3162" y="6408"/>
                      <a:pt x="3156" y="6405"/>
                      <a:pt x="3149" y="6405"/>
                    </a:cubicBezTo>
                    <a:cubicBezTo>
                      <a:pt x="3139" y="6405"/>
                      <a:pt x="3130" y="6414"/>
                      <a:pt x="3134" y="6428"/>
                    </a:cubicBezTo>
                    <a:cubicBezTo>
                      <a:pt x="3270" y="6799"/>
                      <a:pt x="3730" y="6934"/>
                      <a:pt x="4135" y="6934"/>
                    </a:cubicBezTo>
                    <a:cubicBezTo>
                      <a:pt x="4217" y="6934"/>
                      <a:pt x="4296" y="6928"/>
                      <a:pt x="4371" y="6918"/>
                    </a:cubicBezTo>
                    <a:lnTo>
                      <a:pt x="4371" y="6918"/>
                    </a:lnTo>
                    <a:cubicBezTo>
                      <a:pt x="4343" y="6956"/>
                      <a:pt x="4316" y="6989"/>
                      <a:pt x="4283" y="7022"/>
                    </a:cubicBezTo>
                    <a:cubicBezTo>
                      <a:pt x="4158" y="7158"/>
                      <a:pt x="4022" y="7289"/>
                      <a:pt x="3875" y="7398"/>
                    </a:cubicBezTo>
                    <a:cubicBezTo>
                      <a:pt x="3788" y="7398"/>
                      <a:pt x="3706" y="7387"/>
                      <a:pt x="3619" y="7365"/>
                    </a:cubicBezTo>
                    <a:cubicBezTo>
                      <a:pt x="3629" y="7354"/>
                      <a:pt x="3629" y="7338"/>
                      <a:pt x="3624" y="7327"/>
                    </a:cubicBezTo>
                    <a:cubicBezTo>
                      <a:pt x="3575" y="7158"/>
                      <a:pt x="3471" y="7016"/>
                      <a:pt x="3324" y="6913"/>
                    </a:cubicBezTo>
                    <a:cubicBezTo>
                      <a:pt x="3321" y="6909"/>
                      <a:pt x="3317" y="6908"/>
                      <a:pt x="3313" y="6908"/>
                    </a:cubicBezTo>
                    <a:cubicBezTo>
                      <a:pt x="3299" y="6908"/>
                      <a:pt x="3285" y="6928"/>
                      <a:pt x="3303" y="6945"/>
                    </a:cubicBezTo>
                    <a:cubicBezTo>
                      <a:pt x="3428" y="7060"/>
                      <a:pt x="3471" y="7196"/>
                      <a:pt x="3542" y="7343"/>
                    </a:cubicBezTo>
                    <a:cubicBezTo>
                      <a:pt x="3243" y="7256"/>
                      <a:pt x="2943" y="7060"/>
                      <a:pt x="2883" y="6765"/>
                    </a:cubicBezTo>
                    <a:cubicBezTo>
                      <a:pt x="2880" y="6750"/>
                      <a:pt x="2869" y="6743"/>
                      <a:pt x="2857" y="6743"/>
                    </a:cubicBezTo>
                    <a:cubicBezTo>
                      <a:pt x="2844" y="6743"/>
                      <a:pt x="2831" y="6753"/>
                      <a:pt x="2834" y="6771"/>
                    </a:cubicBezTo>
                    <a:cubicBezTo>
                      <a:pt x="2899" y="7190"/>
                      <a:pt x="3401" y="7419"/>
                      <a:pt x="3798" y="7457"/>
                    </a:cubicBezTo>
                    <a:cubicBezTo>
                      <a:pt x="3584" y="7606"/>
                      <a:pt x="3344" y="7701"/>
                      <a:pt x="3083" y="7701"/>
                    </a:cubicBezTo>
                    <a:cubicBezTo>
                      <a:pt x="2979" y="7701"/>
                      <a:pt x="2873" y="7686"/>
                      <a:pt x="2763" y="7654"/>
                    </a:cubicBezTo>
                    <a:cubicBezTo>
                      <a:pt x="2747" y="7654"/>
                      <a:pt x="2747" y="7670"/>
                      <a:pt x="2752" y="7675"/>
                    </a:cubicBezTo>
                    <a:cubicBezTo>
                      <a:pt x="2895" y="7734"/>
                      <a:pt x="3031" y="7760"/>
                      <a:pt x="3163" y="7760"/>
                    </a:cubicBezTo>
                    <a:cubicBezTo>
                      <a:pt x="3473" y="7760"/>
                      <a:pt x="3754" y="7614"/>
                      <a:pt x="4011" y="7403"/>
                    </a:cubicBezTo>
                    <a:lnTo>
                      <a:pt x="4011" y="7403"/>
                    </a:lnTo>
                    <a:cubicBezTo>
                      <a:pt x="3989" y="7463"/>
                      <a:pt x="3978" y="7528"/>
                      <a:pt x="3962" y="7594"/>
                    </a:cubicBezTo>
                    <a:cubicBezTo>
                      <a:pt x="3918" y="7757"/>
                      <a:pt x="3837" y="7910"/>
                      <a:pt x="3722" y="8030"/>
                    </a:cubicBezTo>
                    <a:cubicBezTo>
                      <a:pt x="3711" y="8035"/>
                      <a:pt x="3706" y="8041"/>
                      <a:pt x="3700" y="8051"/>
                    </a:cubicBezTo>
                    <a:cubicBezTo>
                      <a:pt x="3493" y="8280"/>
                      <a:pt x="3182" y="8488"/>
                      <a:pt x="2869" y="8488"/>
                    </a:cubicBezTo>
                    <a:cubicBezTo>
                      <a:pt x="2861" y="8488"/>
                      <a:pt x="2853" y="8488"/>
                      <a:pt x="2845" y="8487"/>
                    </a:cubicBezTo>
                    <a:cubicBezTo>
                      <a:pt x="2818" y="8487"/>
                      <a:pt x="2812" y="8520"/>
                      <a:pt x="2834" y="8525"/>
                    </a:cubicBezTo>
                    <a:cubicBezTo>
                      <a:pt x="2876" y="8531"/>
                      <a:pt x="2918" y="8534"/>
                      <a:pt x="2959" y="8534"/>
                    </a:cubicBezTo>
                    <a:cubicBezTo>
                      <a:pt x="3252" y="8534"/>
                      <a:pt x="3517" y="8386"/>
                      <a:pt x="3722" y="8171"/>
                    </a:cubicBezTo>
                    <a:lnTo>
                      <a:pt x="3722" y="8171"/>
                    </a:lnTo>
                    <a:cubicBezTo>
                      <a:pt x="3804" y="8520"/>
                      <a:pt x="3679" y="8787"/>
                      <a:pt x="3482" y="9027"/>
                    </a:cubicBezTo>
                    <a:cubicBezTo>
                      <a:pt x="3466" y="9032"/>
                      <a:pt x="3450" y="9049"/>
                      <a:pt x="3450" y="9065"/>
                    </a:cubicBezTo>
                    <a:cubicBezTo>
                      <a:pt x="3297" y="9228"/>
                      <a:pt x="3139" y="9381"/>
                      <a:pt x="2970" y="9523"/>
                    </a:cubicBezTo>
                    <a:cubicBezTo>
                      <a:pt x="2611" y="9850"/>
                      <a:pt x="2300" y="10209"/>
                      <a:pt x="2109" y="10661"/>
                    </a:cubicBezTo>
                    <a:cubicBezTo>
                      <a:pt x="2102" y="10672"/>
                      <a:pt x="2111" y="10683"/>
                      <a:pt x="2122" y="10683"/>
                    </a:cubicBezTo>
                    <a:cubicBezTo>
                      <a:pt x="2127" y="10683"/>
                      <a:pt x="2133" y="10680"/>
                      <a:pt x="2136" y="10672"/>
                    </a:cubicBezTo>
                    <a:cubicBezTo>
                      <a:pt x="2360" y="10204"/>
                      <a:pt x="2714" y="9882"/>
                      <a:pt x="3079" y="9550"/>
                    </a:cubicBezTo>
                    <a:lnTo>
                      <a:pt x="3079" y="9550"/>
                    </a:lnTo>
                    <a:cubicBezTo>
                      <a:pt x="2921" y="10160"/>
                      <a:pt x="2670" y="10651"/>
                      <a:pt x="2349" y="11190"/>
                    </a:cubicBezTo>
                    <a:cubicBezTo>
                      <a:pt x="2169" y="11490"/>
                      <a:pt x="1924" y="11893"/>
                      <a:pt x="1989" y="12253"/>
                    </a:cubicBezTo>
                    <a:cubicBezTo>
                      <a:pt x="1994" y="12270"/>
                      <a:pt x="2010" y="12279"/>
                      <a:pt x="2024" y="12279"/>
                    </a:cubicBezTo>
                    <a:cubicBezTo>
                      <a:pt x="2041" y="12279"/>
                      <a:pt x="2055" y="12268"/>
                      <a:pt x="2049" y="12247"/>
                    </a:cubicBezTo>
                    <a:cubicBezTo>
                      <a:pt x="1968" y="11811"/>
                      <a:pt x="2398" y="11261"/>
                      <a:pt x="2616" y="10912"/>
                    </a:cubicBezTo>
                    <a:cubicBezTo>
                      <a:pt x="2883" y="10482"/>
                      <a:pt x="3079" y="10013"/>
                      <a:pt x="3194" y="9523"/>
                    </a:cubicBezTo>
                    <a:cubicBezTo>
                      <a:pt x="3199" y="9501"/>
                      <a:pt x="3188" y="9479"/>
                      <a:pt x="3166" y="9474"/>
                    </a:cubicBezTo>
                    <a:cubicBezTo>
                      <a:pt x="3237" y="9414"/>
                      <a:pt x="3303" y="9348"/>
                      <a:pt x="3373" y="9288"/>
                    </a:cubicBezTo>
                    <a:cubicBezTo>
                      <a:pt x="3401" y="9256"/>
                      <a:pt x="3433" y="9228"/>
                      <a:pt x="3461" y="9196"/>
                    </a:cubicBezTo>
                    <a:lnTo>
                      <a:pt x="3461" y="9196"/>
                    </a:lnTo>
                    <a:cubicBezTo>
                      <a:pt x="3548" y="9801"/>
                      <a:pt x="3477" y="10411"/>
                      <a:pt x="3341" y="11005"/>
                    </a:cubicBezTo>
                    <a:cubicBezTo>
                      <a:pt x="2632" y="11642"/>
                      <a:pt x="2164" y="12498"/>
                      <a:pt x="2017" y="13440"/>
                    </a:cubicBezTo>
                    <a:cubicBezTo>
                      <a:pt x="1984" y="13500"/>
                      <a:pt x="1946" y="13560"/>
                      <a:pt x="1919" y="13620"/>
                    </a:cubicBezTo>
                    <a:cubicBezTo>
                      <a:pt x="1701" y="14073"/>
                      <a:pt x="1690" y="14612"/>
                      <a:pt x="1662" y="15102"/>
                    </a:cubicBezTo>
                    <a:cubicBezTo>
                      <a:pt x="1624" y="15860"/>
                      <a:pt x="1608" y="16623"/>
                      <a:pt x="1575" y="17386"/>
                    </a:cubicBezTo>
                    <a:cubicBezTo>
                      <a:pt x="1559" y="17691"/>
                      <a:pt x="1548" y="17996"/>
                      <a:pt x="1553" y="18301"/>
                    </a:cubicBezTo>
                    <a:cubicBezTo>
                      <a:pt x="1553" y="18633"/>
                      <a:pt x="1624" y="18955"/>
                      <a:pt x="1619" y="19282"/>
                    </a:cubicBezTo>
                    <a:cubicBezTo>
                      <a:pt x="1483" y="19353"/>
                      <a:pt x="1330" y="19396"/>
                      <a:pt x="1188" y="19467"/>
                    </a:cubicBezTo>
                    <a:cubicBezTo>
                      <a:pt x="959" y="19581"/>
                      <a:pt x="780" y="19772"/>
                      <a:pt x="622" y="19968"/>
                    </a:cubicBezTo>
                    <a:cubicBezTo>
                      <a:pt x="605" y="19989"/>
                      <a:pt x="624" y="20014"/>
                      <a:pt x="643" y="20014"/>
                    </a:cubicBezTo>
                    <a:cubicBezTo>
                      <a:pt x="649" y="20014"/>
                      <a:pt x="655" y="20011"/>
                      <a:pt x="660" y="20006"/>
                    </a:cubicBezTo>
                    <a:cubicBezTo>
                      <a:pt x="872" y="19739"/>
                      <a:pt x="1161" y="19543"/>
                      <a:pt x="1493" y="19451"/>
                    </a:cubicBezTo>
                    <a:cubicBezTo>
                      <a:pt x="1597" y="19418"/>
                      <a:pt x="1701" y="19380"/>
                      <a:pt x="1793" y="19325"/>
                    </a:cubicBezTo>
                    <a:lnTo>
                      <a:pt x="1793" y="19325"/>
                    </a:lnTo>
                    <a:cubicBezTo>
                      <a:pt x="1766" y="19385"/>
                      <a:pt x="1739" y="19440"/>
                      <a:pt x="1701" y="19489"/>
                    </a:cubicBezTo>
                    <a:cubicBezTo>
                      <a:pt x="1526" y="19756"/>
                      <a:pt x="1265" y="19957"/>
                      <a:pt x="1009" y="20143"/>
                    </a:cubicBezTo>
                    <a:cubicBezTo>
                      <a:pt x="600" y="20448"/>
                      <a:pt x="186" y="20742"/>
                      <a:pt x="11" y="21243"/>
                    </a:cubicBezTo>
                    <a:cubicBezTo>
                      <a:pt x="0" y="21272"/>
                      <a:pt x="26" y="21294"/>
                      <a:pt x="49" y="21294"/>
                    </a:cubicBezTo>
                    <a:cubicBezTo>
                      <a:pt x="60" y="21294"/>
                      <a:pt x="71" y="21289"/>
                      <a:pt x="77" y="21276"/>
                    </a:cubicBezTo>
                    <a:cubicBezTo>
                      <a:pt x="240" y="20840"/>
                      <a:pt x="589" y="20579"/>
                      <a:pt x="949" y="20323"/>
                    </a:cubicBezTo>
                    <a:lnTo>
                      <a:pt x="949" y="20323"/>
                    </a:lnTo>
                    <a:cubicBezTo>
                      <a:pt x="812" y="20758"/>
                      <a:pt x="812" y="21282"/>
                      <a:pt x="812" y="21728"/>
                    </a:cubicBezTo>
                    <a:cubicBezTo>
                      <a:pt x="812" y="21743"/>
                      <a:pt x="823" y="21750"/>
                      <a:pt x="834" y="21750"/>
                    </a:cubicBezTo>
                    <a:cubicBezTo>
                      <a:pt x="848" y="21750"/>
                      <a:pt x="864" y="21741"/>
                      <a:pt x="867" y="21723"/>
                    </a:cubicBezTo>
                    <a:cubicBezTo>
                      <a:pt x="878" y="21260"/>
                      <a:pt x="889" y="20677"/>
                      <a:pt x="1058" y="20241"/>
                    </a:cubicBezTo>
                    <a:cubicBezTo>
                      <a:pt x="1188" y="20148"/>
                      <a:pt x="1319" y="20050"/>
                      <a:pt x="1439" y="19952"/>
                    </a:cubicBezTo>
                    <a:lnTo>
                      <a:pt x="1488" y="19903"/>
                    </a:lnTo>
                    <a:lnTo>
                      <a:pt x="1488" y="19903"/>
                    </a:lnTo>
                    <a:cubicBezTo>
                      <a:pt x="1483" y="20246"/>
                      <a:pt x="1510" y="20584"/>
                      <a:pt x="1477" y="20927"/>
                    </a:cubicBezTo>
                    <a:cubicBezTo>
                      <a:pt x="1434" y="21309"/>
                      <a:pt x="1341" y="21674"/>
                      <a:pt x="1346" y="22061"/>
                    </a:cubicBezTo>
                    <a:cubicBezTo>
                      <a:pt x="1346" y="22075"/>
                      <a:pt x="1361" y="22083"/>
                      <a:pt x="1375" y="22083"/>
                    </a:cubicBezTo>
                    <a:cubicBezTo>
                      <a:pt x="1388" y="22083"/>
                      <a:pt x="1401" y="22076"/>
                      <a:pt x="1401" y="22061"/>
                    </a:cubicBezTo>
                    <a:cubicBezTo>
                      <a:pt x="1417" y="21679"/>
                      <a:pt x="1510" y="21314"/>
                      <a:pt x="1570" y="20938"/>
                    </a:cubicBezTo>
                    <a:cubicBezTo>
                      <a:pt x="1630" y="20568"/>
                      <a:pt x="1602" y="20175"/>
                      <a:pt x="1581" y="19805"/>
                    </a:cubicBezTo>
                    <a:cubicBezTo>
                      <a:pt x="1722" y="19658"/>
                      <a:pt x="1842" y="19489"/>
                      <a:pt x="1935" y="19309"/>
                    </a:cubicBezTo>
                    <a:cubicBezTo>
                      <a:pt x="2000" y="19701"/>
                      <a:pt x="2044" y="20099"/>
                      <a:pt x="2060" y="20497"/>
                    </a:cubicBezTo>
                    <a:cubicBezTo>
                      <a:pt x="2082" y="20971"/>
                      <a:pt x="2033" y="21434"/>
                      <a:pt x="2126" y="21903"/>
                    </a:cubicBezTo>
                    <a:cubicBezTo>
                      <a:pt x="2128" y="21919"/>
                      <a:pt x="2142" y="21927"/>
                      <a:pt x="2154" y="21927"/>
                    </a:cubicBezTo>
                    <a:cubicBezTo>
                      <a:pt x="2166" y="21927"/>
                      <a:pt x="2177" y="21919"/>
                      <a:pt x="2175" y="21903"/>
                    </a:cubicBezTo>
                    <a:cubicBezTo>
                      <a:pt x="2109" y="21429"/>
                      <a:pt x="2164" y="20960"/>
                      <a:pt x="2164" y="20486"/>
                    </a:cubicBezTo>
                    <a:cubicBezTo>
                      <a:pt x="2164" y="20028"/>
                      <a:pt x="2115" y="19576"/>
                      <a:pt x="2011" y="19129"/>
                    </a:cubicBezTo>
                    <a:cubicBezTo>
                      <a:pt x="2098" y="18911"/>
                      <a:pt x="2126" y="18677"/>
                      <a:pt x="2098" y="18448"/>
                    </a:cubicBezTo>
                    <a:cubicBezTo>
                      <a:pt x="2094" y="18429"/>
                      <a:pt x="2077" y="18414"/>
                      <a:pt x="2058" y="18414"/>
                    </a:cubicBezTo>
                    <a:cubicBezTo>
                      <a:pt x="2055" y="18414"/>
                      <a:pt x="2052" y="18415"/>
                      <a:pt x="2049" y="18415"/>
                    </a:cubicBezTo>
                    <a:cubicBezTo>
                      <a:pt x="2109" y="17936"/>
                      <a:pt x="2207" y="17462"/>
                      <a:pt x="2344" y="16999"/>
                    </a:cubicBezTo>
                    <a:cubicBezTo>
                      <a:pt x="2442" y="16666"/>
                      <a:pt x="2567" y="16345"/>
                      <a:pt x="2687" y="16018"/>
                    </a:cubicBezTo>
                    <a:cubicBezTo>
                      <a:pt x="2698" y="16012"/>
                      <a:pt x="2703" y="16007"/>
                      <a:pt x="2703" y="15996"/>
                    </a:cubicBezTo>
                    <a:lnTo>
                      <a:pt x="2703" y="15985"/>
                    </a:lnTo>
                    <a:cubicBezTo>
                      <a:pt x="2796" y="15745"/>
                      <a:pt x="2883" y="15500"/>
                      <a:pt x="2959" y="15255"/>
                    </a:cubicBezTo>
                    <a:cubicBezTo>
                      <a:pt x="3286" y="14127"/>
                      <a:pt x="3390" y="12945"/>
                      <a:pt x="3264" y="11779"/>
                    </a:cubicBezTo>
                    <a:cubicBezTo>
                      <a:pt x="3264" y="11755"/>
                      <a:pt x="3244" y="11739"/>
                      <a:pt x="3220" y="11739"/>
                    </a:cubicBezTo>
                    <a:cubicBezTo>
                      <a:pt x="3217" y="11739"/>
                      <a:pt x="3213" y="11740"/>
                      <a:pt x="3210" y="11740"/>
                    </a:cubicBezTo>
                    <a:cubicBezTo>
                      <a:pt x="3270" y="11599"/>
                      <a:pt x="3324" y="11452"/>
                      <a:pt x="3368" y="11304"/>
                    </a:cubicBezTo>
                    <a:cubicBezTo>
                      <a:pt x="3586" y="10602"/>
                      <a:pt x="3700" y="9806"/>
                      <a:pt x="3564" y="9076"/>
                    </a:cubicBezTo>
                    <a:cubicBezTo>
                      <a:pt x="3804" y="8787"/>
                      <a:pt x="3929" y="8466"/>
                      <a:pt x="3804" y="8068"/>
                    </a:cubicBezTo>
                    <a:cubicBezTo>
                      <a:pt x="3978" y="7855"/>
                      <a:pt x="4082" y="7588"/>
                      <a:pt x="4104" y="7310"/>
                    </a:cubicBezTo>
                    <a:cubicBezTo>
                      <a:pt x="4240" y="7185"/>
                      <a:pt x="4371" y="7049"/>
                      <a:pt x="4490" y="6902"/>
                    </a:cubicBezTo>
                    <a:lnTo>
                      <a:pt x="4512" y="6902"/>
                    </a:lnTo>
                    <a:cubicBezTo>
                      <a:pt x="4518" y="6896"/>
                      <a:pt x="4529" y="6880"/>
                      <a:pt x="4518" y="6869"/>
                    </a:cubicBezTo>
                    <a:cubicBezTo>
                      <a:pt x="4757" y="6580"/>
                      <a:pt x="4970" y="6286"/>
                      <a:pt x="5166" y="6079"/>
                    </a:cubicBezTo>
                    <a:cubicBezTo>
                      <a:pt x="5177" y="6068"/>
                      <a:pt x="5177" y="6057"/>
                      <a:pt x="5166" y="6046"/>
                    </a:cubicBezTo>
                    <a:cubicBezTo>
                      <a:pt x="5340" y="5883"/>
                      <a:pt x="5498" y="5681"/>
                      <a:pt x="5711" y="5539"/>
                    </a:cubicBezTo>
                    <a:lnTo>
                      <a:pt x="5716" y="5534"/>
                    </a:lnTo>
                    <a:cubicBezTo>
                      <a:pt x="5967" y="5469"/>
                      <a:pt x="6212" y="5387"/>
                      <a:pt x="6474" y="5381"/>
                    </a:cubicBezTo>
                    <a:cubicBezTo>
                      <a:pt x="6577" y="5381"/>
                      <a:pt x="6670" y="5381"/>
                      <a:pt x="6763" y="5371"/>
                    </a:cubicBezTo>
                    <a:lnTo>
                      <a:pt x="6763" y="5371"/>
                    </a:lnTo>
                    <a:cubicBezTo>
                      <a:pt x="6490" y="5752"/>
                      <a:pt x="6060" y="5964"/>
                      <a:pt x="5689" y="6242"/>
                    </a:cubicBezTo>
                    <a:cubicBezTo>
                      <a:pt x="5346" y="6493"/>
                      <a:pt x="5101" y="6847"/>
                      <a:pt x="4899" y="7212"/>
                    </a:cubicBezTo>
                    <a:cubicBezTo>
                      <a:pt x="4398" y="8100"/>
                      <a:pt x="4294" y="9228"/>
                      <a:pt x="3646" y="10029"/>
                    </a:cubicBezTo>
                    <a:cubicBezTo>
                      <a:pt x="4327" y="9365"/>
                      <a:pt x="4485" y="8297"/>
                      <a:pt x="4883" y="7463"/>
                    </a:cubicBezTo>
                    <a:cubicBezTo>
                      <a:pt x="5112" y="6962"/>
                      <a:pt x="5466" y="6531"/>
                      <a:pt x="5918" y="6215"/>
                    </a:cubicBezTo>
                    <a:cubicBezTo>
                      <a:pt x="6283" y="5964"/>
                      <a:pt x="6665" y="5752"/>
                      <a:pt x="6921" y="5376"/>
                    </a:cubicBezTo>
                    <a:cubicBezTo>
                      <a:pt x="6926" y="5365"/>
                      <a:pt x="6926" y="5360"/>
                      <a:pt x="6932" y="5349"/>
                    </a:cubicBezTo>
                    <a:cubicBezTo>
                      <a:pt x="6953" y="5343"/>
                      <a:pt x="6970" y="5343"/>
                      <a:pt x="6992" y="5338"/>
                    </a:cubicBezTo>
                    <a:lnTo>
                      <a:pt x="7013" y="5349"/>
                    </a:lnTo>
                    <a:cubicBezTo>
                      <a:pt x="7021" y="5355"/>
                      <a:pt x="7029" y="5357"/>
                      <a:pt x="7038" y="5357"/>
                    </a:cubicBezTo>
                    <a:cubicBezTo>
                      <a:pt x="7059" y="5357"/>
                      <a:pt x="7079" y="5340"/>
                      <a:pt x="7079" y="5316"/>
                    </a:cubicBezTo>
                    <a:cubicBezTo>
                      <a:pt x="7150" y="5289"/>
                      <a:pt x="7226" y="5251"/>
                      <a:pt x="7291" y="5207"/>
                    </a:cubicBezTo>
                    <a:cubicBezTo>
                      <a:pt x="7444" y="5109"/>
                      <a:pt x="7564" y="4956"/>
                      <a:pt x="7716" y="4853"/>
                    </a:cubicBezTo>
                    <a:cubicBezTo>
                      <a:pt x="7836" y="4766"/>
                      <a:pt x="8000" y="4722"/>
                      <a:pt x="8141" y="4657"/>
                    </a:cubicBezTo>
                    <a:cubicBezTo>
                      <a:pt x="8141" y="4918"/>
                      <a:pt x="8147" y="5174"/>
                      <a:pt x="8147" y="5430"/>
                    </a:cubicBezTo>
                    <a:cubicBezTo>
                      <a:pt x="7765" y="5828"/>
                      <a:pt x="7166" y="5997"/>
                      <a:pt x="6692" y="6270"/>
                    </a:cubicBezTo>
                    <a:cubicBezTo>
                      <a:pt x="6141" y="6586"/>
                      <a:pt x="5706" y="7081"/>
                      <a:pt x="5297" y="7561"/>
                    </a:cubicBezTo>
                    <a:cubicBezTo>
                      <a:pt x="5285" y="7577"/>
                      <a:pt x="5297" y="7594"/>
                      <a:pt x="5313" y="7594"/>
                    </a:cubicBezTo>
                    <a:cubicBezTo>
                      <a:pt x="5319" y="7594"/>
                      <a:pt x="5324" y="7592"/>
                      <a:pt x="5330" y="7588"/>
                    </a:cubicBezTo>
                    <a:cubicBezTo>
                      <a:pt x="5847" y="7022"/>
                      <a:pt x="6376" y="6515"/>
                      <a:pt x="7079" y="6182"/>
                    </a:cubicBezTo>
                    <a:cubicBezTo>
                      <a:pt x="7444" y="6008"/>
                      <a:pt x="7842" y="5872"/>
                      <a:pt x="8147" y="5610"/>
                    </a:cubicBezTo>
                    <a:lnTo>
                      <a:pt x="8147" y="5741"/>
                    </a:lnTo>
                    <a:lnTo>
                      <a:pt x="8147" y="6090"/>
                    </a:lnTo>
                    <a:cubicBezTo>
                      <a:pt x="8032" y="6242"/>
                      <a:pt x="7858" y="6340"/>
                      <a:pt x="7716" y="6466"/>
                    </a:cubicBezTo>
                    <a:cubicBezTo>
                      <a:pt x="7531" y="6624"/>
                      <a:pt x="7340" y="6776"/>
                      <a:pt x="7144" y="6923"/>
                    </a:cubicBezTo>
                    <a:cubicBezTo>
                      <a:pt x="6779" y="7190"/>
                      <a:pt x="6392" y="7419"/>
                      <a:pt x="6032" y="7692"/>
                    </a:cubicBezTo>
                    <a:cubicBezTo>
                      <a:pt x="5335" y="8220"/>
                      <a:pt x="4856" y="8842"/>
                      <a:pt x="4463" y="9610"/>
                    </a:cubicBezTo>
                    <a:cubicBezTo>
                      <a:pt x="4448" y="9636"/>
                      <a:pt x="4472" y="9660"/>
                      <a:pt x="4495" y="9660"/>
                    </a:cubicBezTo>
                    <a:cubicBezTo>
                      <a:pt x="4506" y="9660"/>
                      <a:pt x="4516" y="9655"/>
                      <a:pt x="4523" y="9643"/>
                    </a:cubicBezTo>
                    <a:cubicBezTo>
                      <a:pt x="4943" y="8842"/>
                      <a:pt x="5548" y="8149"/>
                      <a:pt x="6283" y="7626"/>
                    </a:cubicBezTo>
                    <a:cubicBezTo>
                      <a:pt x="6648" y="7359"/>
                      <a:pt x="7035" y="7131"/>
                      <a:pt x="7400" y="6864"/>
                    </a:cubicBezTo>
                    <a:cubicBezTo>
                      <a:pt x="7634" y="6695"/>
                      <a:pt x="7934" y="6509"/>
                      <a:pt x="8147" y="6291"/>
                    </a:cubicBezTo>
                    <a:lnTo>
                      <a:pt x="8147" y="7294"/>
                    </a:lnTo>
                    <a:cubicBezTo>
                      <a:pt x="8130" y="7294"/>
                      <a:pt x="8114" y="7305"/>
                      <a:pt x="8103" y="7316"/>
                    </a:cubicBezTo>
                    <a:cubicBezTo>
                      <a:pt x="7929" y="7517"/>
                      <a:pt x="7645" y="7566"/>
                      <a:pt x="7406" y="7643"/>
                    </a:cubicBezTo>
                    <a:cubicBezTo>
                      <a:pt x="7090" y="7752"/>
                      <a:pt x="6768" y="7833"/>
                      <a:pt x="6468" y="7975"/>
                    </a:cubicBezTo>
                    <a:cubicBezTo>
                      <a:pt x="6022" y="8188"/>
                      <a:pt x="5733" y="8602"/>
                      <a:pt x="5488" y="9016"/>
                    </a:cubicBezTo>
                    <a:cubicBezTo>
                      <a:pt x="5480" y="9027"/>
                      <a:pt x="5490" y="9035"/>
                      <a:pt x="5500" y="9035"/>
                    </a:cubicBezTo>
                    <a:cubicBezTo>
                      <a:pt x="5505" y="9035"/>
                      <a:pt x="5511" y="9032"/>
                      <a:pt x="5515" y="9027"/>
                    </a:cubicBezTo>
                    <a:cubicBezTo>
                      <a:pt x="5880" y="8444"/>
                      <a:pt x="6283" y="8068"/>
                      <a:pt x="6953" y="7866"/>
                    </a:cubicBezTo>
                    <a:cubicBezTo>
                      <a:pt x="7318" y="7757"/>
                      <a:pt x="7847" y="7730"/>
                      <a:pt x="8147" y="7468"/>
                    </a:cubicBezTo>
                    <a:lnTo>
                      <a:pt x="8147" y="7833"/>
                    </a:lnTo>
                    <a:cubicBezTo>
                      <a:pt x="7934" y="8084"/>
                      <a:pt x="7596" y="8220"/>
                      <a:pt x="7308" y="8373"/>
                    </a:cubicBezTo>
                    <a:cubicBezTo>
                      <a:pt x="6926" y="8564"/>
                      <a:pt x="6556" y="8776"/>
                      <a:pt x="6201" y="9010"/>
                    </a:cubicBezTo>
                    <a:cubicBezTo>
                      <a:pt x="5716" y="9348"/>
                      <a:pt x="5172" y="9822"/>
                      <a:pt x="4970" y="10394"/>
                    </a:cubicBezTo>
                    <a:cubicBezTo>
                      <a:pt x="4963" y="10413"/>
                      <a:pt x="4983" y="10429"/>
                      <a:pt x="5000" y="10429"/>
                    </a:cubicBezTo>
                    <a:cubicBezTo>
                      <a:pt x="5008" y="10429"/>
                      <a:pt x="5015" y="10425"/>
                      <a:pt x="5019" y="10416"/>
                    </a:cubicBezTo>
                    <a:cubicBezTo>
                      <a:pt x="5275" y="9746"/>
                      <a:pt x="5983" y="9239"/>
                      <a:pt x="6572" y="8880"/>
                    </a:cubicBezTo>
                    <a:cubicBezTo>
                      <a:pt x="7057" y="8580"/>
                      <a:pt x="7716" y="8389"/>
                      <a:pt x="8152" y="7991"/>
                    </a:cubicBezTo>
                    <a:lnTo>
                      <a:pt x="8152" y="8874"/>
                    </a:lnTo>
                    <a:cubicBezTo>
                      <a:pt x="8016" y="8956"/>
                      <a:pt x="7945" y="9065"/>
                      <a:pt x="7852" y="9196"/>
                    </a:cubicBezTo>
                    <a:cubicBezTo>
                      <a:pt x="7700" y="9408"/>
                      <a:pt x="7515" y="9593"/>
                      <a:pt x="7297" y="9735"/>
                    </a:cubicBezTo>
                    <a:cubicBezTo>
                      <a:pt x="7008" y="9920"/>
                      <a:pt x="6681" y="10040"/>
                      <a:pt x="6370" y="10182"/>
                    </a:cubicBezTo>
                    <a:cubicBezTo>
                      <a:pt x="5853" y="10416"/>
                      <a:pt x="5368" y="10721"/>
                      <a:pt x="5155" y="11266"/>
                    </a:cubicBezTo>
                    <a:cubicBezTo>
                      <a:pt x="5144" y="11291"/>
                      <a:pt x="5167" y="11312"/>
                      <a:pt x="5187" y="11312"/>
                    </a:cubicBezTo>
                    <a:cubicBezTo>
                      <a:pt x="5197" y="11312"/>
                      <a:pt x="5206" y="11307"/>
                      <a:pt x="5210" y="11294"/>
                    </a:cubicBezTo>
                    <a:cubicBezTo>
                      <a:pt x="5460" y="10640"/>
                      <a:pt x="6136" y="10389"/>
                      <a:pt x="6730" y="10138"/>
                    </a:cubicBezTo>
                    <a:cubicBezTo>
                      <a:pt x="6970" y="10035"/>
                      <a:pt x="7204" y="9920"/>
                      <a:pt x="7427" y="9784"/>
                    </a:cubicBezTo>
                    <a:cubicBezTo>
                      <a:pt x="7733" y="9588"/>
                      <a:pt x="7907" y="9277"/>
                      <a:pt x="8152" y="9027"/>
                    </a:cubicBezTo>
                    <a:lnTo>
                      <a:pt x="8152" y="10275"/>
                    </a:lnTo>
                    <a:lnTo>
                      <a:pt x="8147" y="10275"/>
                    </a:lnTo>
                    <a:cubicBezTo>
                      <a:pt x="7585" y="10743"/>
                      <a:pt x="6921" y="10879"/>
                      <a:pt x="6278" y="11195"/>
                    </a:cubicBezTo>
                    <a:cubicBezTo>
                      <a:pt x="5874" y="11397"/>
                      <a:pt x="5439" y="11691"/>
                      <a:pt x="5248" y="12111"/>
                    </a:cubicBezTo>
                    <a:cubicBezTo>
                      <a:pt x="5241" y="12125"/>
                      <a:pt x="5253" y="12138"/>
                      <a:pt x="5265" y="12138"/>
                    </a:cubicBezTo>
                    <a:cubicBezTo>
                      <a:pt x="5271" y="12138"/>
                      <a:pt x="5277" y="12135"/>
                      <a:pt x="5281" y="12127"/>
                    </a:cubicBezTo>
                    <a:cubicBezTo>
                      <a:pt x="5526" y="11604"/>
                      <a:pt x="6158" y="11310"/>
                      <a:pt x="6665" y="11103"/>
                    </a:cubicBezTo>
                    <a:cubicBezTo>
                      <a:pt x="7209" y="10890"/>
                      <a:pt x="7689" y="10743"/>
                      <a:pt x="8152" y="10384"/>
                    </a:cubicBezTo>
                    <a:lnTo>
                      <a:pt x="8152" y="10438"/>
                    </a:lnTo>
                    <a:lnTo>
                      <a:pt x="8152" y="11119"/>
                    </a:lnTo>
                    <a:cubicBezTo>
                      <a:pt x="8081" y="11163"/>
                      <a:pt x="8027" y="11223"/>
                      <a:pt x="7983" y="11288"/>
                    </a:cubicBezTo>
                    <a:cubicBezTo>
                      <a:pt x="7858" y="11468"/>
                      <a:pt x="7694" y="11615"/>
                      <a:pt x="7498" y="11713"/>
                    </a:cubicBezTo>
                    <a:cubicBezTo>
                      <a:pt x="7128" y="11904"/>
                      <a:pt x="6708" y="11986"/>
                      <a:pt x="6327" y="12160"/>
                    </a:cubicBezTo>
                    <a:cubicBezTo>
                      <a:pt x="6043" y="12291"/>
                      <a:pt x="5787" y="12465"/>
                      <a:pt x="5553" y="12678"/>
                    </a:cubicBezTo>
                    <a:cubicBezTo>
                      <a:pt x="5291" y="12912"/>
                      <a:pt x="5166" y="13201"/>
                      <a:pt x="4954" y="13473"/>
                    </a:cubicBezTo>
                    <a:cubicBezTo>
                      <a:pt x="4933" y="13498"/>
                      <a:pt x="4956" y="13528"/>
                      <a:pt x="4982" y="13528"/>
                    </a:cubicBezTo>
                    <a:cubicBezTo>
                      <a:pt x="4991" y="13528"/>
                      <a:pt x="5000" y="13525"/>
                      <a:pt x="5008" y="13517"/>
                    </a:cubicBezTo>
                    <a:cubicBezTo>
                      <a:pt x="5242" y="13228"/>
                      <a:pt x="5400" y="12923"/>
                      <a:pt x="5695" y="12678"/>
                    </a:cubicBezTo>
                    <a:cubicBezTo>
                      <a:pt x="5994" y="12427"/>
                      <a:pt x="6343" y="12236"/>
                      <a:pt x="6714" y="12111"/>
                    </a:cubicBezTo>
                    <a:cubicBezTo>
                      <a:pt x="7013" y="11996"/>
                      <a:pt x="7373" y="11937"/>
                      <a:pt x="7645" y="11762"/>
                    </a:cubicBezTo>
                    <a:cubicBezTo>
                      <a:pt x="7738" y="11702"/>
                      <a:pt x="7825" y="11637"/>
                      <a:pt x="7912" y="11561"/>
                    </a:cubicBezTo>
                    <a:cubicBezTo>
                      <a:pt x="8005" y="11473"/>
                      <a:pt x="8065" y="11353"/>
                      <a:pt x="8152" y="11261"/>
                    </a:cubicBezTo>
                    <a:lnTo>
                      <a:pt x="8152" y="11261"/>
                    </a:lnTo>
                    <a:cubicBezTo>
                      <a:pt x="8152" y="11719"/>
                      <a:pt x="8152" y="12171"/>
                      <a:pt x="8147" y="12623"/>
                    </a:cubicBezTo>
                    <a:cubicBezTo>
                      <a:pt x="8136" y="12623"/>
                      <a:pt x="8125" y="12629"/>
                      <a:pt x="8114" y="12634"/>
                    </a:cubicBezTo>
                    <a:cubicBezTo>
                      <a:pt x="8016" y="12694"/>
                      <a:pt x="7912" y="12748"/>
                      <a:pt x="7809" y="12797"/>
                    </a:cubicBezTo>
                    <a:cubicBezTo>
                      <a:pt x="7496" y="12760"/>
                      <a:pt x="7194" y="12712"/>
                      <a:pt x="6906" y="12712"/>
                    </a:cubicBezTo>
                    <a:cubicBezTo>
                      <a:pt x="6490" y="12712"/>
                      <a:pt x="6104" y="12811"/>
                      <a:pt x="5760" y="13184"/>
                    </a:cubicBezTo>
                    <a:cubicBezTo>
                      <a:pt x="5748" y="13197"/>
                      <a:pt x="5760" y="13212"/>
                      <a:pt x="5772" y="13212"/>
                    </a:cubicBezTo>
                    <a:cubicBezTo>
                      <a:pt x="5775" y="13212"/>
                      <a:pt x="5779" y="13210"/>
                      <a:pt x="5782" y="13206"/>
                    </a:cubicBezTo>
                    <a:cubicBezTo>
                      <a:pt x="6071" y="12923"/>
                      <a:pt x="6408" y="12792"/>
                      <a:pt x="6806" y="12765"/>
                    </a:cubicBezTo>
                    <a:cubicBezTo>
                      <a:pt x="6835" y="12763"/>
                      <a:pt x="6864" y="12762"/>
                      <a:pt x="6893" y="12762"/>
                    </a:cubicBezTo>
                    <a:cubicBezTo>
                      <a:pt x="7153" y="12762"/>
                      <a:pt x="7395" y="12844"/>
                      <a:pt x="7651" y="12868"/>
                    </a:cubicBezTo>
                    <a:cubicBezTo>
                      <a:pt x="7057" y="13119"/>
                      <a:pt x="6419" y="13255"/>
                      <a:pt x="5847" y="13566"/>
                    </a:cubicBezTo>
                    <a:cubicBezTo>
                      <a:pt x="5417" y="13800"/>
                      <a:pt x="5106" y="14340"/>
                      <a:pt x="5237" y="14824"/>
                    </a:cubicBezTo>
                    <a:cubicBezTo>
                      <a:pt x="5241" y="14843"/>
                      <a:pt x="5254" y="14850"/>
                      <a:pt x="5268" y="14850"/>
                    </a:cubicBezTo>
                    <a:cubicBezTo>
                      <a:pt x="5292" y="14850"/>
                      <a:pt x="5318" y="14828"/>
                      <a:pt x="5308" y="14797"/>
                    </a:cubicBezTo>
                    <a:cubicBezTo>
                      <a:pt x="5024" y="14023"/>
                      <a:pt x="5978" y="13555"/>
                      <a:pt x="6539" y="13364"/>
                    </a:cubicBezTo>
                    <a:cubicBezTo>
                      <a:pt x="7090" y="13179"/>
                      <a:pt x="7629" y="13048"/>
                      <a:pt x="8147" y="12770"/>
                    </a:cubicBezTo>
                    <a:lnTo>
                      <a:pt x="8147" y="13173"/>
                    </a:lnTo>
                    <a:lnTo>
                      <a:pt x="8136" y="13173"/>
                    </a:lnTo>
                    <a:cubicBezTo>
                      <a:pt x="7863" y="13321"/>
                      <a:pt x="7569" y="13451"/>
                      <a:pt x="7308" y="13620"/>
                    </a:cubicBezTo>
                    <a:cubicBezTo>
                      <a:pt x="7155" y="13735"/>
                      <a:pt x="7024" y="13882"/>
                      <a:pt x="6926" y="14051"/>
                    </a:cubicBezTo>
                    <a:cubicBezTo>
                      <a:pt x="6752" y="14116"/>
                      <a:pt x="6599" y="14225"/>
                      <a:pt x="6474" y="14367"/>
                    </a:cubicBezTo>
                    <a:cubicBezTo>
                      <a:pt x="6237" y="14614"/>
                      <a:pt x="5756" y="15679"/>
                      <a:pt x="5275" y="15679"/>
                    </a:cubicBezTo>
                    <a:cubicBezTo>
                      <a:pt x="5237" y="15679"/>
                      <a:pt x="5199" y="15673"/>
                      <a:pt x="5161" y="15658"/>
                    </a:cubicBezTo>
                    <a:cubicBezTo>
                      <a:pt x="5158" y="15657"/>
                      <a:pt x="5156" y="15657"/>
                      <a:pt x="5154" y="15657"/>
                    </a:cubicBezTo>
                    <a:cubicBezTo>
                      <a:pt x="5142" y="15657"/>
                      <a:pt x="5135" y="15671"/>
                      <a:pt x="5144" y="15680"/>
                    </a:cubicBezTo>
                    <a:cubicBezTo>
                      <a:pt x="5193" y="15713"/>
                      <a:pt x="5244" y="15727"/>
                      <a:pt x="5297" y="15727"/>
                    </a:cubicBezTo>
                    <a:cubicBezTo>
                      <a:pt x="5554" y="15727"/>
                      <a:pt x="5837" y="15382"/>
                      <a:pt x="5973" y="15228"/>
                    </a:cubicBezTo>
                    <a:cubicBezTo>
                      <a:pt x="6169" y="15004"/>
                      <a:pt x="6310" y="14743"/>
                      <a:pt x="6490" y="14508"/>
                    </a:cubicBezTo>
                    <a:cubicBezTo>
                      <a:pt x="6637" y="14296"/>
                      <a:pt x="6866" y="14154"/>
                      <a:pt x="7128" y="14127"/>
                    </a:cubicBezTo>
                    <a:cubicBezTo>
                      <a:pt x="7148" y="14124"/>
                      <a:pt x="7168" y="14123"/>
                      <a:pt x="7187" y="14123"/>
                    </a:cubicBezTo>
                    <a:cubicBezTo>
                      <a:pt x="7411" y="14123"/>
                      <a:pt x="7568" y="14290"/>
                      <a:pt x="7743" y="14416"/>
                    </a:cubicBezTo>
                    <a:cubicBezTo>
                      <a:pt x="7526" y="14536"/>
                      <a:pt x="7286" y="14612"/>
                      <a:pt x="7046" y="14726"/>
                    </a:cubicBezTo>
                    <a:cubicBezTo>
                      <a:pt x="6708" y="14890"/>
                      <a:pt x="6430" y="15206"/>
                      <a:pt x="6201" y="15495"/>
                    </a:cubicBezTo>
                    <a:cubicBezTo>
                      <a:pt x="5727" y="16089"/>
                      <a:pt x="5253" y="16939"/>
                      <a:pt x="5281" y="17718"/>
                    </a:cubicBezTo>
                    <a:cubicBezTo>
                      <a:pt x="5281" y="17729"/>
                      <a:pt x="5287" y="17734"/>
                      <a:pt x="5295" y="17734"/>
                    </a:cubicBezTo>
                    <a:cubicBezTo>
                      <a:pt x="5302" y="17734"/>
                      <a:pt x="5311" y="17729"/>
                      <a:pt x="5313" y="17718"/>
                    </a:cubicBezTo>
                    <a:cubicBezTo>
                      <a:pt x="5466" y="16813"/>
                      <a:pt x="5885" y="15974"/>
                      <a:pt x="6507" y="15299"/>
                    </a:cubicBezTo>
                    <a:cubicBezTo>
                      <a:pt x="6806" y="14983"/>
                      <a:pt x="7133" y="14824"/>
                      <a:pt x="7531" y="14677"/>
                    </a:cubicBezTo>
                    <a:cubicBezTo>
                      <a:pt x="7760" y="14596"/>
                      <a:pt x="8000" y="14487"/>
                      <a:pt x="8136" y="14285"/>
                    </a:cubicBezTo>
                    <a:lnTo>
                      <a:pt x="8136" y="14868"/>
                    </a:lnTo>
                    <a:cubicBezTo>
                      <a:pt x="8130" y="14868"/>
                      <a:pt x="8130" y="14874"/>
                      <a:pt x="8125" y="14879"/>
                    </a:cubicBezTo>
                    <a:cubicBezTo>
                      <a:pt x="7231" y="15996"/>
                      <a:pt x="6109" y="16988"/>
                      <a:pt x="5929" y="18486"/>
                    </a:cubicBezTo>
                    <a:cubicBezTo>
                      <a:pt x="5858" y="18541"/>
                      <a:pt x="5787" y="18601"/>
                      <a:pt x="5722" y="18661"/>
                    </a:cubicBezTo>
                    <a:cubicBezTo>
                      <a:pt x="5373" y="18960"/>
                      <a:pt x="5084" y="19320"/>
                      <a:pt x="4687" y="19565"/>
                    </a:cubicBezTo>
                    <a:cubicBezTo>
                      <a:pt x="4668" y="19579"/>
                      <a:pt x="4681" y="19600"/>
                      <a:pt x="4698" y="19600"/>
                    </a:cubicBezTo>
                    <a:cubicBezTo>
                      <a:pt x="4701" y="19600"/>
                      <a:pt x="4705" y="19600"/>
                      <a:pt x="4708" y="19598"/>
                    </a:cubicBezTo>
                    <a:cubicBezTo>
                      <a:pt x="5019" y="19429"/>
                      <a:pt x="5270" y="19200"/>
                      <a:pt x="5526" y="18955"/>
                    </a:cubicBezTo>
                    <a:cubicBezTo>
                      <a:pt x="5662" y="18824"/>
                      <a:pt x="5798" y="18704"/>
                      <a:pt x="5945" y="18590"/>
                    </a:cubicBezTo>
                    <a:cubicBezTo>
                      <a:pt x="5948" y="18591"/>
                      <a:pt x="5951" y="18591"/>
                      <a:pt x="5954" y="18591"/>
                    </a:cubicBezTo>
                    <a:cubicBezTo>
                      <a:pt x="5967" y="18591"/>
                      <a:pt x="5979" y="18581"/>
                      <a:pt x="5983" y="18568"/>
                    </a:cubicBezTo>
                    <a:lnTo>
                      <a:pt x="5983" y="18562"/>
                    </a:lnTo>
                    <a:cubicBezTo>
                      <a:pt x="6000" y="18546"/>
                      <a:pt x="6022" y="18530"/>
                      <a:pt x="6038" y="18519"/>
                    </a:cubicBezTo>
                    <a:cubicBezTo>
                      <a:pt x="6250" y="18361"/>
                      <a:pt x="6485" y="18372"/>
                      <a:pt x="6725" y="18334"/>
                    </a:cubicBezTo>
                    <a:lnTo>
                      <a:pt x="6725" y="18372"/>
                    </a:lnTo>
                    <a:cubicBezTo>
                      <a:pt x="6725" y="18546"/>
                      <a:pt x="6725" y="18721"/>
                      <a:pt x="6719" y="18900"/>
                    </a:cubicBezTo>
                    <a:cubicBezTo>
                      <a:pt x="6534" y="18928"/>
                      <a:pt x="6365" y="19020"/>
                      <a:pt x="6245" y="19162"/>
                    </a:cubicBezTo>
                    <a:cubicBezTo>
                      <a:pt x="6005" y="19402"/>
                      <a:pt x="5874" y="19614"/>
                      <a:pt x="5542" y="19750"/>
                    </a:cubicBezTo>
                    <a:cubicBezTo>
                      <a:pt x="5106" y="19930"/>
                      <a:pt x="4638" y="19974"/>
                      <a:pt x="4371" y="20404"/>
                    </a:cubicBezTo>
                    <a:cubicBezTo>
                      <a:pt x="4363" y="20416"/>
                      <a:pt x="4374" y="20427"/>
                      <a:pt x="4385" y="20427"/>
                    </a:cubicBezTo>
                    <a:cubicBezTo>
                      <a:pt x="4390" y="20427"/>
                      <a:pt x="4395" y="20425"/>
                      <a:pt x="4398" y="20421"/>
                    </a:cubicBezTo>
                    <a:cubicBezTo>
                      <a:pt x="4687" y="20001"/>
                      <a:pt x="5210" y="19963"/>
                      <a:pt x="5651" y="19799"/>
                    </a:cubicBezTo>
                    <a:lnTo>
                      <a:pt x="5662" y="19799"/>
                    </a:lnTo>
                    <a:cubicBezTo>
                      <a:pt x="5569" y="20083"/>
                      <a:pt x="5526" y="20339"/>
                      <a:pt x="5357" y="20595"/>
                    </a:cubicBezTo>
                    <a:cubicBezTo>
                      <a:pt x="5275" y="20726"/>
                      <a:pt x="5177" y="20846"/>
                      <a:pt x="5084" y="20971"/>
                    </a:cubicBezTo>
                    <a:cubicBezTo>
                      <a:pt x="5080" y="20962"/>
                      <a:pt x="5068" y="20953"/>
                      <a:pt x="5055" y="20953"/>
                    </a:cubicBezTo>
                    <a:cubicBezTo>
                      <a:pt x="5052" y="20953"/>
                      <a:pt x="5049" y="20954"/>
                      <a:pt x="5046" y="20955"/>
                    </a:cubicBezTo>
                    <a:cubicBezTo>
                      <a:pt x="4747" y="21015"/>
                      <a:pt x="4496" y="21222"/>
                      <a:pt x="4381" y="21510"/>
                    </a:cubicBezTo>
                    <a:cubicBezTo>
                      <a:pt x="4374" y="21521"/>
                      <a:pt x="4383" y="21529"/>
                      <a:pt x="4394" y="21529"/>
                    </a:cubicBezTo>
                    <a:cubicBezTo>
                      <a:pt x="4399" y="21529"/>
                      <a:pt x="4405" y="21527"/>
                      <a:pt x="4409" y="21521"/>
                    </a:cubicBezTo>
                    <a:cubicBezTo>
                      <a:pt x="4480" y="21391"/>
                      <a:pt x="4578" y="21282"/>
                      <a:pt x="4703" y="21200"/>
                    </a:cubicBezTo>
                    <a:cubicBezTo>
                      <a:pt x="4806" y="21145"/>
                      <a:pt x="4910" y="21096"/>
                      <a:pt x="5024" y="21058"/>
                    </a:cubicBezTo>
                    <a:lnTo>
                      <a:pt x="5024" y="21058"/>
                    </a:lnTo>
                    <a:cubicBezTo>
                      <a:pt x="4997" y="21102"/>
                      <a:pt x="4970" y="21140"/>
                      <a:pt x="4943" y="21183"/>
                    </a:cubicBezTo>
                    <a:cubicBezTo>
                      <a:pt x="4812" y="21396"/>
                      <a:pt x="4725" y="21641"/>
                      <a:pt x="4697" y="21892"/>
                    </a:cubicBezTo>
                    <a:cubicBezTo>
                      <a:pt x="4262" y="22388"/>
                      <a:pt x="4262" y="23025"/>
                      <a:pt x="4278" y="23652"/>
                    </a:cubicBezTo>
                    <a:cubicBezTo>
                      <a:pt x="4289" y="23979"/>
                      <a:pt x="4278" y="24338"/>
                      <a:pt x="4371" y="24654"/>
                    </a:cubicBezTo>
                    <a:cubicBezTo>
                      <a:pt x="4474" y="25052"/>
                      <a:pt x="4697" y="25396"/>
                      <a:pt x="4850" y="25771"/>
                    </a:cubicBezTo>
                    <a:cubicBezTo>
                      <a:pt x="4854" y="25779"/>
                      <a:pt x="4862" y="25783"/>
                      <a:pt x="4869" y="25783"/>
                    </a:cubicBezTo>
                    <a:cubicBezTo>
                      <a:pt x="4882" y="25783"/>
                      <a:pt x="4895" y="25772"/>
                      <a:pt x="4888" y="25755"/>
                    </a:cubicBezTo>
                    <a:cubicBezTo>
                      <a:pt x="4790" y="25494"/>
                      <a:pt x="4659" y="25243"/>
                      <a:pt x="4550" y="24981"/>
                    </a:cubicBezTo>
                    <a:cubicBezTo>
                      <a:pt x="4409" y="24644"/>
                      <a:pt x="4392" y="24262"/>
                      <a:pt x="4381" y="23892"/>
                    </a:cubicBezTo>
                    <a:cubicBezTo>
                      <a:pt x="4360" y="23254"/>
                      <a:pt x="4316" y="22595"/>
                      <a:pt x="4681" y="22044"/>
                    </a:cubicBezTo>
                    <a:lnTo>
                      <a:pt x="4681" y="22044"/>
                    </a:lnTo>
                    <a:cubicBezTo>
                      <a:pt x="4670" y="22224"/>
                      <a:pt x="4665" y="22409"/>
                      <a:pt x="4659" y="22600"/>
                    </a:cubicBezTo>
                    <a:cubicBezTo>
                      <a:pt x="4659" y="22606"/>
                      <a:pt x="4664" y="22610"/>
                      <a:pt x="4669" y="22610"/>
                    </a:cubicBezTo>
                    <a:cubicBezTo>
                      <a:pt x="4672" y="22610"/>
                      <a:pt x="4676" y="22608"/>
                      <a:pt x="4676" y="22600"/>
                    </a:cubicBezTo>
                    <a:cubicBezTo>
                      <a:pt x="4714" y="22388"/>
                      <a:pt x="4719" y="22170"/>
                      <a:pt x="4741" y="21957"/>
                    </a:cubicBezTo>
                    <a:lnTo>
                      <a:pt x="4757" y="21941"/>
                    </a:lnTo>
                    <a:cubicBezTo>
                      <a:pt x="4768" y="21925"/>
                      <a:pt x="4768" y="21903"/>
                      <a:pt x="4757" y="21886"/>
                    </a:cubicBezTo>
                    <a:cubicBezTo>
                      <a:pt x="4757" y="21870"/>
                      <a:pt x="4763" y="21848"/>
                      <a:pt x="4763" y="21826"/>
                    </a:cubicBezTo>
                    <a:cubicBezTo>
                      <a:pt x="4817" y="21543"/>
                      <a:pt x="4981" y="21276"/>
                      <a:pt x="5139" y="21036"/>
                    </a:cubicBezTo>
                    <a:cubicBezTo>
                      <a:pt x="5210" y="20933"/>
                      <a:pt x="5286" y="20835"/>
                      <a:pt x="5362" y="20731"/>
                    </a:cubicBezTo>
                    <a:cubicBezTo>
                      <a:pt x="5684" y="21031"/>
                      <a:pt x="5706" y="21472"/>
                      <a:pt x="5738" y="21903"/>
                    </a:cubicBezTo>
                    <a:cubicBezTo>
                      <a:pt x="5569" y="22202"/>
                      <a:pt x="5362" y="22453"/>
                      <a:pt x="5248" y="22791"/>
                    </a:cubicBezTo>
                    <a:cubicBezTo>
                      <a:pt x="5123" y="23161"/>
                      <a:pt x="5095" y="23565"/>
                      <a:pt x="5101" y="23957"/>
                    </a:cubicBezTo>
                    <a:cubicBezTo>
                      <a:pt x="5117" y="24889"/>
                      <a:pt x="5411" y="25788"/>
                      <a:pt x="5449" y="26720"/>
                    </a:cubicBezTo>
                    <a:cubicBezTo>
                      <a:pt x="5068" y="27145"/>
                      <a:pt x="4888" y="27690"/>
                      <a:pt x="4763" y="28251"/>
                    </a:cubicBezTo>
                    <a:cubicBezTo>
                      <a:pt x="4756" y="28275"/>
                      <a:pt x="4780" y="28292"/>
                      <a:pt x="4801" y="28292"/>
                    </a:cubicBezTo>
                    <a:cubicBezTo>
                      <a:pt x="4813" y="28292"/>
                      <a:pt x="4824" y="28287"/>
                      <a:pt x="4828" y="28273"/>
                    </a:cubicBezTo>
                    <a:cubicBezTo>
                      <a:pt x="4932" y="27929"/>
                      <a:pt x="5057" y="27591"/>
                      <a:pt x="5204" y="27270"/>
                    </a:cubicBezTo>
                    <a:cubicBezTo>
                      <a:pt x="5270" y="27128"/>
                      <a:pt x="5357" y="26998"/>
                      <a:pt x="5460" y="26883"/>
                    </a:cubicBezTo>
                    <a:cubicBezTo>
                      <a:pt x="5591" y="27237"/>
                      <a:pt x="5646" y="27624"/>
                      <a:pt x="5624" y="28006"/>
                    </a:cubicBezTo>
                    <a:lnTo>
                      <a:pt x="5618" y="28006"/>
                    </a:lnTo>
                    <a:cubicBezTo>
                      <a:pt x="5019" y="28534"/>
                      <a:pt x="4425" y="29084"/>
                      <a:pt x="4185" y="29880"/>
                    </a:cubicBezTo>
                    <a:cubicBezTo>
                      <a:pt x="3907" y="30817"/>
                      <a:pt x="4114" y="31695"/>
                      <a:pt x="4174" y="32648"/>
                    </a:cubicBezTo>
                    <a:cubicBezTo>
                      <a:pt x="4174" y="32654"/>
                      <a:pt x="4178" y="32656"/>
                      <a:pt x="4183" y="32656"/>
                    </a:cubicBezTo>
                    <a:cubicBezTo>
                      <a:pt x="4187" y="32656"/>
                      <a:pt x="4191" y="32654"/>
                      <a:pt x="4191" y="32648"/>
                    </a:cubicBezTo>
                    <a:cubicBezTo>
                      <a:pt x="4196" y="31787"/>
                      <a:pt x="4033" y="30964"/>
                      <a:pt x="4229" y="30114"/>
                    </a:cubicBezTo>
                    <a:cubicBezTo>
                      <a:pt x="4414" y="29281"/>
                      <a:pt x="5003" y="28665"/>
                      <a:pt x="5618" y="28125"/>
                    </a:cubicBezTo>
                    <a:lnTo>
                      <a:pt x="5618" y="28125"/>
                    </a:lnTo>
                    <a:cubicBezTo>
                      <a:pt x="5613" y="28240"/>
                      <a:pt x="5602" y="28349"/>
                      <a:pt x="5591" y="28463"/>
                    </a:cubicBezTo>
                    <a:cubicBezTo>
                      <a:pt x="5586" y="28469"/>
                      <a:pt x="5580" y="28469"/>
                      <a:pt x="5580" y="28474"/>
                    </a:cubicBezTo>
                    <a:cubicBezTo>
                      <a:pt x="5264" y="28872"/>
                      <a:pt x="4899" y="29242"/>
                      <a:pt x="4648" y="29689"/>
                    </a:cubicBezTo>
                    <a:cubicBezTo>
                      <a:pt x="4550" y="29869"/>
                      <a:pt x="4485" y="30065"/>
                      <a:pt x="4452" y="30267"/>
                    </a:cubicBezTo>
                    <a:cubicBezTo>
                      <a:pt x="4398" y="30561"/>
                      <a:pt x="4501" y="30844"/>
                      <a:pt x="4480" y="31139"/>
                    </a:cubicBezTo>
                    <a:cubicBezTo>
                      <a:pt x="4480" y="31157"/>
                      <a:pt x="4495" y="31168"/>
                      <a:pt x="4508" y="31168"/>
                    </a:cubicBezTo>
                    <a:cubicBezTo>
                      <a:pt x="4519" y="31168"/>
                      <a:pt x="4529" y="31161"/>
                      <a:pt x="4529" y="31144"/>
                    </a:cubicBezTo>
                    <a:cubicBezTo>
                      <a:pt x="4545" y="30975"/>
                      <a:pt x="4539" y="30806"/>
                      <a:pt x="4518" y="30637"/>
                    </a:cubicBezTo>
                    <a:cubicBezTo>
                      <a:pt x="4485" y="30310"/>
                      <a:pt x="4578" y="30005"/>
                      <a:pt x="4719" y="29722"/>
                    </a:cubicBezTo>
                    <a:cubicBezTo>
                      <a:pt x="4926" y="29302"/>
                      <a:pt x="5302" y="28975"/>
                      <a:pt x="5580" y="28600"/>
                    </a:cubicBezTo>
                    <a:lnTo>
                      <a:pt x="5580" y="28600"/>
                    </a:lnTo>
                    <a:cubicBezTo>
                      <a:pt x="5564" y="28725"/>
                      <a:pt x="5542" y="28856"/>
                      <a:pt x="5526" y="28975"/>
                    </a:cubicBezTo>
                    <a:cubicBezTo>
                      <a:pt x="5422" y="29668"/>
                      <a:pt x="5177" y="30365"/>
                      <a:pt x="5177" y="31062"/>
                    </a:cubicBezTo>
                    <a:cubicBezTo>
                      <a:pt x="5177" y="31075"/>
                      <a:pt x="5186" y="31081"/>
                      <a:pt x="5195" y="31081"/>
                    </a:cubicBezTo>
                    <a:cubicBezTo>
                      <a:pt x="5205" y="31081"/>
                      <a:pt x="5215" y="31074"/>
                      <a:pt x="5215" y="31062"/>
                    </a:cubicBezTo>
                    <a:cubicBezTo>
                      <a:pt x="5237" y="30654"/>
                      <a:pt x="5297" y="30251"/>
                      <a:pt x="5406" y="29853"/>
                    </a:cubicBezTo>
                    <a:cubicBezTo>
                      <a:pt x="5444" y="30065"/>
                      <a:pt x="5558" y="30256"/>
                      <a:pt x="5662" y="30458"/>
                    </a:cubicBezTo>
                    <a:cubicBezTo>
                      <a:pt x="5657" y="30463"/>
                      <a:pt x="5651" y="30474"/>
                      <a:pt x="5646" y="30479"/>
                    </a:cubicBezTo>
                    <a:cubicBezTo>
                      <a:pt x="5564" y="30964"/>
                      <a:pt x="5417" y="31428"/>
                      <a:pt x="5204" y="31869"/>
                    </a:cubicBezTo>
                    <a:cubicBezTo>
                      <a:pt x="4981" y="32305"/>
                      <a:pt x="4736" y="32708"/>
                      <a:pt x="4583" y="33182"/>
                    </a:cubicBezTo>
                    <a:cubicBezTo>
                      <a:pt x="4485" y="33498"/>
                      <a:pt x="4425" y="33825"/>
                      <a:pt x="4409" y="34157"/>
                    </a:cubicBezTo>
                    <a:cubicBezTo>
                      <a:pt x="4076" y="34599"/>
                      <a:pt x="3896" y="35013"/>
                      <a:pt x="3924" y="35569"/>
                    </a:cubicBezTo>
                    <a:cubicBezTo>
                      <a:pt x="3962" y="36288"/>
                      <a:pt x="4158" y="37007"/>
                      <a:pt x="4071" y="37727"/>
                    </a:cubicBezTo>
                    <a:cubicBezTo>
                      <a:pt x="3995" y="38386"/>
                      <a:pt x="3662" y="39007"/>
                      <a:pt x="3324" y="39563"/>
                    </a:cubicBezTo>
                    <a:lnTo>
                      <a:pt x="3270" y="39655"/>
                    </a:lnTo>
                    <a:cubicBezTo>
                      <a:pt x="3265" y="39654"/>
                      <a:pt x="3260" y="39653"/>
                      <a:pt x="3255" y="39653"/>
                    </a:cubicBezTo>
                    <a:cubicBezTo>
                      <a:pt x="3234" y="39653"/>
                      <a:pt x="3215" y="39671"/>
                      <a:pt x="3215" y="39694"/>
                    </a:cubicBezTo>
                    <a:lnTo>
                      <a:pt x="3215" y="39732"/>
                    </a:lnTo>
                    <a:cubicBezTo>
                      <a:pt x="3090" y="39939"/>
                      <a:pt x="2959" y="40135"/>
                      <a:pt x="2823" y="40326"/>
                    </a:cubicBezTo>
                    <a:cubicBezTo>
                      <a:pt x="2818" y="40326"/>
                      <a:pt x="2807" y="40326"/>
                      <a:pt x="2801" y="40331"/>
                    </a:cubicBezTo>
                    <a:cubicBezTo>
                      <a:pt x="2714" y="40407"/>
                      <a:pt x="2638" y="40495"/>
                      <a:pt x="2545" y="40565"/>
                    </a:cubicBezTo>
                    <a:cubicBezTo>
                      <a:pt x="2436" y="40647"/>
                      <a:pt x="2316" y="40718"/>
                      <a:pt x="2202" y="40794"/>
                    </a:cubicBezTo>
                    <a:cubicBezTo>
                      <a:pt x="2006" y="40909"/>
                      <a:pt x="1853" y="41089"/>
                      <a:pt x="1766" y="41301"/>
                    </a:cubicBezTo>
                    <a:cubicBezTo>
                      <a:pt x="1762" y="41312"/>
                      <a:pt x="1770" y="41320"/>
                      <a:pt x="1779" y="41320"/>
                    </a:cubicBezTo>
                    <a:cubicBezTo>
                      <a:pt x="1784" y="41320"/>
                      <a:pt x="1789" y="41318"/>
                      <a:pt x="1793" y="41312"/>
                    </a:cubicBezTo>
                    <a:cubicBezTo>
                      <a:pt x="1902" y="41045"/>
                      <a:pt x="2131" y="40903"/>
                      <a:pt x="2365" y="40756"/>
                    </a:cubicBezTo>
                    <a:cubicBezTo>
                      <a:pt x="2447" y="40713"/>
                      <a:pt x="2540" y="40658"/>
                      <a:pt x="2621" y="40604"/>
                    </a:cubicBezTo>
                    <a:lnTo>
                      <a:pt x="2621" y="40604"/>
                    </a:lnTo>
                    <a:cubicBezTo>
                      <a:pt x="2469" y="40805"/>
                      <a:pt x="2305" y="41001"/>
                      <a:pt x="2136" y="41192"/>
                    </a:cubicBezTo>
                    <a:cubicBezTo>
                      <a:pt x="2124" y="41205"/>
                      <a:pt x="2138" y="41224"/>
                      <a:pt x="2155" y="41224"/>
                    </a:cubicBezTo>
                    <a:cubicBezTo>
                      <a:pt x="2159" y="41224"/>
                      <a:pt x="2164" y="41223"/>
                      <a:pt x="2169" y="41219"/>
                    </a:cubicBezTo>
                    <a:cubicBezTo>
                      <a:pt x="2551" y="40816"/>
                      <a:pt x="2905" y="40380"/>
                      <a:pt x="3221" y="39922"/>
                    </a:cubicBezTo>
                    <a:lnTo>
                      <a:pt x="3221" y="39922"/>
                    </a:lnTo>
                    <a:cubicBezTo>
                      <a:pt x="3232" y="40233"/>
                      <a:pt x="3183" y="40549"/>
                      <a:pt x="3068" y="40838"/>
                    </a:cubicBezTo>
                    <a:cubicBezTo>
                      <a:pt x="3030" y="40920"/>
                      <a:pt x="2992" y="41001"/>
                      <a:pt x="2954" y="41083"/>
                    </a:cubicBezTo>
                    <a:lnTo>
                      <a:pt x="2910" y="41083"/>
                    </a:lnTo>
                    <a:cubicBezTo>
                      <a:pt x="2883" y="41083"/>
                      <a:pt x="2888" y="41116"/>
                      <a:pt x="2910" y="41116"/>
                    </a:cubicBezTo>
                    <a:lnTo>
                      <a:pt x="2932" y="41116"/>
                    </a:lnTo>
                    <a:cubicBezTo>
                      <a:pt x="2828" y="41317"/>
                      <a:pt x="2720" y="41514"/>
                      <a:pt x="2627" y="41721"/>
                    </a:cubicBezTo>
                    <a:cubicBezTo>
                      <a:pt x="2623" y="41731"/>
                      <a:pt x="2634" y="41740"/>
                      <a:pt x="2644" y="41740"/>
                    </a:cubicBezTo>
                    <a:cubicBezTo>
                      <a:pt x="2650" y="41740"/>
                      <a:pt x="2656" y="41737"/>
                      <a:pt x="2660" y="41732"/>
                    </a:cubicBezTo>
                    <a:cubicBezTo>
                      <a:pt x="2758" y="41524"/>
                      <a:pt x="2872" y="41323"/>
                      <a:pt x="2981" y="41116"/>
                    </a:cubicBezTo>
                    <a:cubicBezTo>
                      <a:pt x="3542" y="41099"/>
                      <a:pt x="4142" y="40805"/>
                      <a:pt x="4360" y="40271"/>
                    </a:cubicBezTo>
                    <a:cubicBezTo>
                      <a:pt x="4643" y="39579"/>
                      <a:pt x="4251" y="38724"/>
                      <a:pt x="4648" y="38086"/>
                    </a:cubicBezTo>
                    <a:cubicBezTo>
                      <a:pt x="4648" y="38092"/>
                      <a:pt x="4654" y="38103"/>
                      <a:pt x="4654" y="38113"/>
                    </a:cubicBezTo>
                    <a:cubicBezTo>
                      <a:pt x="4796" y="38555"/>
                      <a:pt x="4845" y="39018"/>
                      <a:pt x="4790" y="39481"/>
                    </a:cubicBezTo>
                    <a:cubicBezTo>
                      <a:pt x="4790" y="39489"/>
                      <a:pt x="4796" y="39493"/>
                      <a:pt x="4801" y="39493"/>
                    </a:cubicBezTo>
                    <a:cubicBezTo>
                      <a:pt x="4806" y="39493"/>
                      <a:pt x="4812" y="39489"/>
                      <a:pt x="4812" y="39481"/>
                    </a:cubicBezTo>
                    <a:cubicBezTo>
                      <a:pt x="4888" y="39094"/>
                      <a:pt x="4883" y="38696"/>
                      <a:pt x="4796" y="38310"/>
                    </a:cubicBezTo>
                    <a:cubicBezTo>
                      <a:pt x="4757" y="38119"/>
                      <a:pt x="4697" y="37928"/>
                      <a:pt x="4616" y="37743"/>
                    </a:cubicBezTo>
                    <a:cubicBezTo>
                      <a:pt x="4518" y="37525"/>
                      <a:pt x="4338" y="37367"/>
                      <a:pt x="4229" y="37154"/>
                    </a:cubicBezTo>
                    <a:cubicBezTo>
                      <a:pt x="4223" y="37138"/>
                      <a:pt x="4207" y="37133"/>
                      <a:pt x="4191" y="37133"/>
                    </a:cubicBezTo>
                    <a:cubicBezTo>
                      <a:pt x="4180" y="36882"/>
                      <a:pt x="4147" y="36631"/>
                      <a:pt x="4114" y="36375"/>
                    </a:cubicBezTo>
                    <a:lnTo>
                      <a:pt x="4104" y="36293"/>
                    </a:lnTo>
                    <a:lnTo>
                      <a:pt x="4104" y="36293"/>
                    </a:lnTo>
                    <a:cubicBezTo>
                      <a:pt x="4174" y="36375"/>
                      <a:pt x="4251" y="36451"/>
                      <a:pt x="4332" y="36522"/>
                    </a:cubicBezTo>
                    <a:cubicBezTo>
                      <a:pt x="4599" y="36762"/>
                      <a:pt x="4850" y="36985"/>
                      <a:pt x="5035" y="37291"/>
                    </a:cubicBezTo>
                    <a:cubicBezTo>
                      <a:pt x="5406" y="37928"/>
                      <a:pt x="5362" y="38587"/>
                      <a:pt x="5270" y="39285"/>
                    </a:cubicBezTo>
                    <a:cubicBezTo>
                      <a:pt x="5270" y="39290"/>
                      <a:pt x="5274" y="39293"/>
                      <a:pt x="5278" y="39293"/>
                    </a:cubicBezTo>
                    <a:cubicBezTo>
                      <a:pt x="5282" y="39293"/>
                      <a:pt x="5286" y="39290"/>
                      <a:pt x="5286" y="39285"/>
                    </a:cubicBezTo>
                    <a:cubicBezTo>
                      <a:pt x="5411" y="38675"/>
                      <a:pt x="5488" y="38146"/>
                      <a:pt x="5275" y="37541"/>
                    </a:cubicBezTo>
                    <a:cubicBezTo>
                      <a:pt x="5052" y="36893"/>
                      <a:pt x="4490" y="36577"/>
                      <a:pt x="4098" y="36054"/>
                    </a:cubicBezTo>
                    <a:cubicBezTo>
                      <a:pt x="4093" y="36048"/>
                      <a:pt x="4082" y="36037"/>
                      <a:pt x="4071" y="36037"/>
                    </a:cubicBezTo>
                    <a:cubicBezTo>
                      <a:pt x="4033" y="35749"/>
                      <a:pt x="4022" y="35454"/>
                      <a:pt x="4038" y="35160"/>
                    </a:cubicBezTo>
                    <a:cubicBezTo>
                      <a:pt x="4060" y="34860"/>
                      <a:pt x="4229" y="34588"/>
                      <a:pt x="4392" y="34332"/>
                    </a:cubicBezTo>
                    <a:lnTo>
                      <a:pt x="4392" y="34386"/>
                    </a:lnTo>
                    <a:cubicBezTo>
                      <a:pt x="4392" y="34860"/>
                      <a:pt x="4376" y="35340"/>
                      <a:pt x="4556" y="35792"/>
                    </a:cubicBezTo>
                    <a:cubicBezTo>
                      <a:pt x="4562" y="35802"/>
                      <a:pt x="4571" y="35806"/>
                      <a:pt x="4580" y="35806"/>
                    </a:cubicBezTo>
                    <a:cubicBezTo>
                      <a:pt x="4596" y="35806"/>
                      <a:pt x="4612" y="35792"/>
                      <a:pt x="4605" y="35770"/>
                    </a:cubicBezTo>
                    <a:cubicBezTo>
                      <a:pt x="4430" y="35324"/>
                      <a:pt x="4469" y="34849"/>
                      <a:pt x="4485" y="34375"/>
                    </a:cubicBezTo>
                    <a:cubicBezTo>
                      <a:pt x="4496" y="33858"/>
                      <a:pt x="4599" y="33346"/>
                      <a:pt x="4790" y="32866"/>
                    </a:cubicBezTo>
                    <a:cubicBezTo>
                      <a:pt x="4850" y="32713"/>
                      <a:pt x="4915" y="32566"/>
                      <a:pt x="4986" y="32425"/>
                    </a:cubicBezTo>
                    <a:cubicBezTo>
                      <a:pt x="5057" y="32795"/>
                      <a:pt x="5182" y="33149"/>
                      <a:pt x="5199" y="33525"/>
                    </a:cubicBezTo>
                    <a:cubicBezTo>
                      <a:pt x="5215" y="33978"/>
                      <a:pt x="5068" y="34424"/>
                      <a:pt x="4992" y="34860"/>
                    </a:cubicBezTo>
                    <a:cubicBezTo>
                      <a:pt x="4926" y="35258"/>
                      <a:pt x="4856" y="35868"/>
                      <a:pt x="5128" y="36195"/>
                    </a:cubicBezTo>
                    <a:cubicBezTo>
                      <a:pt x="5133" y="36202"/>
                      <a:pt x="5139" y="36204"/>
                      <a:pt x="5145" y="36204"/>
                    </a:cubicBezTo>
                    <a:cubicBezTo>
                      <a:pt x="5159" y="36204"/>
                      <a:pt x="5172" y="36189"/>
                      <a:pt x="5161" y="36174"/>
                    </a:cubicBezTo>
                    <a:cubicBezTo>
                      <a:pt x="4812" y="35732"/>
                      <a:pt x="5063" y="34877"/>
                      <a:pt x="5166" y="34392"/>
                    </a:cubicBezTo>
                    <a:cubicBezTo>
                      <a:pt x="5248" y="34065"/>
                      <a:pt x="5286" y="33727"/>
                      <a:pt x="5281" y="33395"/>
                    </a:cubicBezTo>
                    <a:cubicBezTo>
                      <a:pt x="5270" y="33051"/>
                      <a:pt x="5155" y="32703"/>
                      <a:pt x="5068" y="32370"/>
                    </a:cubicBezTo>
                    <a:cubicBezTo>
                      <a:pt x="5063" y="32356"/>
                      <a:pt x="5050" y="32342"/>
                      <a:pt x="5033" y="32342"/>
                    </a:cubicBezTo>
                    <a:cubicBezTo>
                      <a:pt x="5030" y="32342"/>
                      <a:pt x="5027" y="32342"/>
                      <a:pt x="5024" y="32343"/>
                    </a:cubicBezTo>
                    <a:cubicBezTo>
                      <a:pt x="5308" y="31771"/>
                      <a:pt x="5635" y="31231"/>
                      <a:pt x="5716" y="30572"/>
                    </a:cubicBezTo>
                    <a:cubicBezTo>
                      <a:pt x="5755" y="30648"/>
                      <a:pt x="5787" y="30736"/>
                      <a:pt x="5815" y="30817"/>
                    </a:cubicBezTo>
                    <a:cubicBezTo>
                      <a:pt x="5831" y="30866"/>
                      <a:pt x="5842" y="30910"/>
                      <a:pt x="5853" y="30953"/>
                    </a:cubicBezTo>
                    <a:cubicBezTo>
                      <a:pt x="5853" y="30959"/>
                      <a:pt x="5853" y="30970"/>
                      <a:pt x="5858" y="30975"/>
                    </a:cubicBezTo>
                    <a:cubicBezTo>
                      <a:pt x="5973" y="31504"/>
                      <a:pt x="5847" y="32054"/>
                      <a:pt x="5662" y="32555"/>
                    </a:cubicBezTo>
                    <a:cubicBezTo>
                      <a:pt x="5659" y="32562"/>
                      <a:pt x="5664" y="32567"/>
                      <a:pt x="5669" y="32567"/>
                    </a:cubicBezTo>
                    <a:cubicBezTo>
                      <a:pt x="5673" y="32567"/>
                      <a:pt x="5676" y="32565"/>
                      <a:pt x="5678" y="32561"/>
                    </a:cubicBezTo>
                    <a:cubicBezTo>
                      <a:pt x="5891" y="32147"/>
                      <a:pt x="5994" y="31684"/>
                      <a:pt x="5983" y="31215"/>
                    </a:cubicBezTo>
                    <a:lnTo>
                      <a:pt x="5983" y="31215"/>
                    </a:lnTo>
                    <a:cubicBezTo>
                      <a:pt x="6092" y="31428"/>
                      <a:pt x="6169" y="31662"/>
                      <a:pt x="6207" y="31902"/>
                    </a:cubicBezTo>
                    <a:cubicBezTo>
                      <a:pt x="6245" y="32261"/>
                      <a:pt x="6109" y="32632"/>
                      <a:pt x="6092" y="32991"/>
                    </a:cubicBezTo>
                    <a:cubicBezTo>
                      <a:pt x="6092" y="33001"/>
                      <a:pt x="6100" y="33007"/>
                      <a:pt x="6106" y="33007"/>
                    </a:cubicBezTo>
                    <a:cubicBezTo>
                      <a:pt x="6110" y="33007"/>
                      <a:pt x="6114" y="33004"/>
                      <a:pt x="6114" y="32997"/>
                    </a:cubicBezTo>
                    <a:cubicBezTo>
                      <a:pt x="6174" y="32626"/>
                      <a:pt x="6278" y="32272"/>
                      <a:pt x="6272" y="31896"/>
                    </a:cubicBezTo>
                    <a:cubicBezTo>
                      <a:pt x="6267" y="31586"/>
                      <a:pt x="6120" y="31297"/>
                      <a:pt x="5962" y="31035"/>
                    </a:cubicBezTo>
                    <a:cubicBezTo>
                      <a:pt x="5891" y="30567"/>
                      <a:pt x="5597" y="30207"/>
                      <a:pt x="5466" y="29755"/>
                    </a:cubicBezTo>
                    <a:cubicBezTo>
                      <a:pt x="5461" y="29741"/>
                      <a:pt x="5446" y="29731"/>
                      <a:pt x="5431" y="29731"/>
                    </a:cubicBezTo>
                    <a:cubicBezTo>
                      <a:pt x="5428" y="29731"/>
                      <a:pt x="5425" y="29732"/>
                      <a:pt x="5422" y="29733"/>
                    </a:cubicBezTo>
                    <a:cubicBezTo>
                      <a:pt x="5504" y="29390"/>
                      <a:pt x="5586" y="29057"/>
                      <a:pt x="5635" y="28719"/>
                    </a:cubicBezTo>
                    <a:cubicBezTo>
                      <a:pt x="5733" y="28093"/>
                      <a:pt x="5782" y="27390"/>
                      <a:pt x="5531" y="26790"/>
                    </a:cubicBezTo>
                    <a:cubicBezTo>
                      <a:pt x="5738" y="26567"/>
                      <a:pt x="5989" y="26387"/>
                      <a:pt x="6229" y="26191"/>
                    </a:cubicBezTo>
                    <a:cubicBezTo>
                      <a:pt x="6741" y="25782"/>
                      <a:pt x="7095" y="25259"/>
                      <a:pt x="7128" y="24595"/>
                    </a:cubicBezTo>
                    <a:cubicBezTo>
                      <a:pt x="7128" y="24576"/>
                      <a:pt x="7113" y="24564"/>
                      <a:pt x="7100" y="24564"/>
                    </a:cubicBezTo>
                    <a:cubicBezTo>
                      <a:pt x="7090" y="24564"/>
                      <a:pt x="7081" y="24570"/>
                      <a:pt x="7079" y="24584"/>
                    </a:cubicBezTo>
                    <a:cubicBezTo>
                      <a:pt x="6986" y="25276"/>
                      <a:pt x="6599" y="25712"/>
                      <a:pt x="6125" y="26120"/>
                    </a:cubicBezTo>
                    <a:cubicBezTo>
                      <a:pt x="6071" y="25663"/>
                      <a:pt x="5951" y="25248"/>
                      <a:pt x="5994" y="24774"/>
                    </a:cubicBezTo>
                    <a:cubicBezTo>
                      <a:pt x="6027" y="24366"/>
                      <a:pt x="6234" y="24001"/>
                      <a:pt x="6223" y="23586"/>
                    </a:cubicBezTo>
                    <a:cubicBezTo>
                      <a:pt x="6223" y="23578"/>
                      <a:pt x="6212" y="23572"/>
                      <a:pt x="6202" y="23572"/>
                    </a:cubicBezTo>
                    <a:cubicBezTo>
                      <a:pt x="6193" y="23572"/>
                      <a:pt x="6185" y="23576"/>
                      <a:pt x="6185" y="23586"/>
                    </a:cubicBezTo>
                    <a:cubicBezTo>
                      <a:pt x="6152" y="24071"/>
                      <a:pt x="5896" y="24502"/>
                      <a:pt x="5864" y="24998"/>
                    </a:cubicBezTo>
                    <a:cubicBezTo>
                      <a:pt x="5836" y="25379"/>
                      <a:pt x="5880" y="25837"/>
                      <a:pt x="6043" y="26191"/>
                    </a:cubicBezTo>
                    <a:cubicBezTo>
                      <a:pt x="5924" y="26289"/>
                      <a:pt x="5798" y="26387"/>
                      <a:pt x="5673" y="26485"/>
                    </a:cubicBezTo>
                    <a:cubicBezTo>
                      <a:pt x="5607" y="26545"/>
                      <a:pt x="5542" y="26600"/>
                      <a:pt x="5482" y="26665"/>
                    </a:cubicBezTo>
                    <a:cubicBezTo>
                      <a:pt x="5460" y="25880"/>
                      <a:pt x="5275" y="25112"/>
                      <a:pt x="5199" y="24328"/>
                    </a:cubicBezTo>
                    <a:cubicBezTo>
                      <a:pt x="5155" y="23859"/>
                      <a:pt x="5188" y="23385"/>
                      <a:pt x="5302" y="22927"/>
                    </a:cubicBezTo>
                    <a:cubicBezTo>
                      <a:pt x="5384" y="22600"/>
                      <a:pt x="5591" y="22360"/>
                      <a:pt x="5749" y="22093"/>
                    </a:cubicBezTo>
                    <a:cubicBezTo>
                      <a:pt x="5787" y="22426"/>
                      <a:pt x="5864" y="22742"/>
                      <a:pt x="6131" y="22960"/>
                    </a:cubicBezTo>
                    <a:cubicBezTo>
                      <a:pt x="6138" y="22966"/>
                      <a:pt x="6147" y="22969"/>
                      <a:pt x="6154" y="22969"/>
                    </a:cubicBezTo>
                    <a:cubicBezTo>
                      <a:pt x="6178" y="22969"/>
                      <a:pt x="6196" y="22941"/>
                      <a:pt x="6180" y="22916"/>
                    </a:cubicBezTo>
                    <a:cubicBezTo>
                      <a:pt x="5722" y="22273"/>
                      <a:pt x="6049" y="21200"/>
                      <a:pt x="5384" y="20688"/>
                    </a:cubicBezTo>
                    <a:cubicBezTo>
                      <a:pt x="5422" y="20639"/>
                      <a:pt x="5455" y="20584"/>
                      <a:pt x="5488" y="20530"/>
                    </a:cubicBezTo>
                    <a:cubicBezTo>
                      <a:pt x="5629" y="20279"/>
                      <a:pt x="5673" y="20066"/>
                      <a:pt x="5722" y="19789"/>
                    </a:cubicBezTo>
                    <a:cubicBezTo>
                      <a:pt x="5727" y="19778"/>
                      <a:pt x="5722" y="19767"/>
                      <a:pt x="5716" y="19761"/>
                    </a:cubicBezTo>
                    <a:cubicBezTo>
                      <a:pt x="5847" y="19690"/>
                      <a:pt x="5973" y="19598"/>
                      <a:pt x="6076" y="19489"/>
                    </a:cubicBezTo>
                    <a:lnTo>
                      <a:pt x="6076" y="19489"/>
                    </a:lnTo>
                    <a:cubicBezTo>
                      <a:pt x="5989" y="19729"/>
                      <a:pt x="6038" y="19963"/>
                      <a:pt x="6120" y="20208"/>
                    </a:cubicBezTo>
                    <a:cubicBezTo>
                      <a:pt x="6261" y="20590"/>
                      <a:pt x="6425" y="20965"/>
                      <a:pt x="6621" y="21331"/>
                    </a:cubicBezTo>
                    <a:cubicBezTo>
                      <a:pt x="6599" y="21843"/>
                      <a:pt x="6414" y="22322"/>
                      <a:pt x="6398" y="22834"/>
                    </a:cubicBezTo>
                    <a:cubicBezTo>
                      <a:pt x="6398" y="22851"/>
                      <a:pt x="6412" y="22861"/>
                      <a:pt x="6426" y="22861"/>
                    </a:cubicBezTo>
                    <a:cubicBezTo>
                      <a:pt x="6439" y="22861"/>
                      <a:pt x="6452" y="22853"/>
                      <a:pt x="6452" y="22834"/>
                    </a:cubicBezTo>
                    <a:cubicBezTo>
                      <a:pt x="6485" y="22393"/>
                      <a:pt x="6697" y="21963"/>
                      <a:pt x="6719" y="21521"/>
                    </a:cubicBezTo>
                    <a:cubicBezTo>
                      <a:pt x="6855" y="21794"/>
                      <a:pt x="6992" y="22066"/>
                      <a:pt x="7106" y="22339"/>
                    </a:cubicBezTo>
                    <a:cubicBezTo>
                      <a:pt x="7090" y="22344"/>
                      <a:pt x="7079" y="22355"/>
                      <a:pt x="7073" y="22371"/>
                    </a:cubicBezTo>
                    <a:cubicBezTo>
                      <a:pt x="6975" y="22796"/>
                      <a:pt x="6768" y="23183"/>
                      <a:pt x="6659" y="23608"/>
                    </a:cubicBezTo>
                    <a:cubicBezTo>
                      <a:pt x="6566" y="23990"/>
                      <a:pt x="6659" y="24426"/>
                      <a:pt x="6741" y="24802"/>
                    </a:cubicBezTo>
                    <a:cubicBezTo>
                      <a:pt x="6745" y="24814"/>
                      <a:pt x="6755" y="24820"/>
                      <a:pt x="6766" y="24820"/>
                    </a:cubicBezTo>
                    <a:cubicBezTo>
                      <a:pt x="6782" y="24820"/>
                      <a:pt x="6799" y="24807"/>
                      <a:pt x="6795" y="24791"/>
                    </a:cubicBezTo>
                    <a:cubicBezTo>
                      <a:pt x="6697" y="24328"/>
                      <a:pt x="6654" y="23870"/>
                      <a:pt x="6801" y="23412"/>
                    </a:cubicBezTo>
                    <a:cubicBezTo>
                      <a:pt x="6915" y="23080"/>
                      <a:pt x="7079" y="22775"/>
                      <a:pt x="7144" y="22426"/>
                    </a:cubicBezTo>
                    <a:cubicBezTo>
                      <a:pt x="7367" y="22976"/>
                      <a:pt x="7515" y="23543"/>
                      <a:pt x="7482" y="24169"/>
                    </a:cubicBezTo>
                    <a:cubicBezTo>
                      <a:pt x="7482" y="24188"/>
                      <a:pt x="7496" y="24198"/>
                      <a:pt x="7509" y="24198"/>
                    </a:cubicBezTo>
                    <a:cubicBezTo>
                      <a:pt x="7519" y="24198"/>
                      <a:pt x="7529" y="24192"/>
                      <a:pt x="7531" y="24180"/>
                    </a:cubicBezTo>
                    <a:cubicBezTo>
                      <a:pt x="7624" y="23412"/>
                      <a:pt x="7422" y="22693"/>
                      <a:pt x="7095" y="22006"/>
                    </a:cubicBezTo>
                    <a:cubicBezTo>
                      <a:pt x="6904" y="21598"/>
                      <a:pt x="6697" y="21194"/>
                      <a:pt x="6507" y="20786"/>
                    </a:cubicBezTo>
                    <a:cubicBezTo>
                      <a:pt x="6321" y="20399"/>
                      <a:pt x="6038" y="19930"/>
                      <a:pt x="6163" y="19489"/>
                    </a:cubicBezTo>
                    <a:cubicBezTo>
                      <a:pt x="6169" y="19462"/>
                      <a:pt x="6152" y="19440"/>
                      <a:pt x="6125" y="19440"/>
                    </a:cubicBezTo>
                    <a:cubicBezTo>
                      <a:pt x="6299" y="19265"/>
                      <a:pt x="6463" y="19080"/>
                      <a:pt x="6708" y="18993"/>
                    </a:cubicBezTo>
                    <a:lnTo>
                      <a:pt x="6708" y="18993"/>
                    </a:lnTo>
                    <a:cubicBezTo>
                      <a:pt x="6708" y="19047"/>
                      <a:pt x="6703" y="19102"/>
                      <a:pt x="6697" y="19162"/>
                    </a:cubicBezTo>
                    <a:cubicBezTo>
                      <a:pt x="6686" y="19320"/>
                      <a:pt x="6708" y="19718"/>
                      <a:pt x="6616" y="19859"/>
                    </a:cubicBezTo>
                    <a:cubicBezTo>
                      <a:pt x="6603" y="19875"/>
                      <a:pt x="6615" y="19895"/>
                      <a:pt x="6629" y="19895"/>
                    </a:cubicBezTo>
                    <a:cubicBezTo>
                      <a:pt x="6634" y="19895"/>
                      <a:pt x="6639" y="19892"/>
                      <a:pt x="6643" y="19887"/>
                    </a:cubicBezTo>
                    <a:cubicBezTo>
                      <a:pt x="6801" y="19680"/>
                      <a:pt x="6757" y="19282"/>
                      <a:pt x="6779" y="19031"/>
                    </a:cubicBezTo>
                    <a:cubicBezTo>
                      <a:pt x="6801" y="18786"/>
                      <a:pt x="6795" y="18546"/>
                      <a:pt x="6795" y="18306"/>
                    </a:cubicBezTo>
                    <a:cubicBezTo>
                      <a:pt x="6844" y="18295"/>
                      <a:pt x="6833" y="18219"/>
                      <a:pt x="6795" y="18208"/>
                    </a:cubicBezTo>
                    <a:cubicBezTo>
                      <a:pt x="6795" y="18045"/>
                      <a:pt x="6801" y="17881"/>
                      <a:pt x="6817" y="17718"/>
                    </a:cubicBezTo>
                    <a:cubicBezTo>
                      <a:pt x="6899" y="16922"/>
                      <a:pt x="7509" y="16421"/>
                      <a:pt x="8125" y="15996"/>
                    </a:cubicBezTo>
                    <a:lnTo>
                      <a:pt x="8125" y="16574"/>
                    </a:lnTo>
                    <a:cubicBezTo>
                      <a:pt x="7504" y="17304"/>
                      <a:pt x="7373" y="18399"/>
                      <a:pt x="7749" y="19276"/>
                    </a:cubicBezTo>
                    <a:cubicBezTo>
                      <a:pt x="7753" y="19286"/>
                      <a:pt x="7761" y="19290"/>
                      <a:pt x="7769" y="19290"/>
                    </a:cubicBezTo>
                    <a:cubicBezTo>
                      <a:pt x="7784" y="19290"/>
                      <a:pt x="7799" y="19277"/>
                      <a:pt x="7793" y="19260"/>
                    </a:cubicBezTo>
                    <a:cubicBezTo>
                      <a:pt x="7607" y="18802"/>
                      <a:pt x="7591" y="18339"/>
                      <a:pt x="7656" y="17854"/>
                    </a:cubicBezTo>
                    <a:cubicBezTo>
                      <a:pt x="7711" y="17407"/>
                      <a:pt x="7896" y="17075"/>
                      <a:pt x="8125" y="16721"/>
                    </a:cubicBezTo>
                    <a:cubicBezTo>
                      <a:pt x="8130" y="17761"/>
                      <a:pt x="8147" y="18808"/>
                      <a:pt x="8179" y="19848"/>
                    </a:cubicBezTo>
                    <a:cubicBezTo>
                      <a:pt x="8179" y="19856"/>
                      <a:pt x="8183" y="19859"/>
                      <a:pt x="8186" y="19859"/>
                    </a:cubicBezTo>
                    <a:cubicBezTo>
                      <a:pt x="8191" y="19859"/>
                      <a:pt x="8196" y="19854"/>
                      <a:pt x="8196" y="19848"/>
                    </a:cubicBezTo>
                    <a:cubicBezTo>
                      <a:pt x="8239" y="18541"/>
                      <a:pt x="8250" y="17227"/>
                      <a:pt x="8250" y="15914"/>
                    </a:cubicBezTo>
                    <a:lnTo>
                      <a:pt x="8283" y="15892"/>
                    </a:lnTo>
                    <a:cubicBezTo>
                      <a:pt x="8312" y="15873"/>
                      <a:pt x="8289" y="15831"/>
                      <a:pt x="8260" y="15831"/>
                    </a:cubicBezTo>
                    <a:cubicBezTo>
                      <a:pt x="8257" y="15831"/>
                      <a:pt x="8253" y="15831"/>
                      <a:pt x="8250" y="15833"/>
                    </a:cubicBezTo>
                    <a:cubicBezTo>
                      <a:pt x="8250" y="14274"/>
                      <a:pt x="8234" y="12716"/>
                      <a:pt x="8234" y="11157"/>
                    </a:cubicBezTo>
                    <a:cubicBezTo>
                      <a:pt x="8239" y="11146"/>
                      <a:pt x="8239" y="11136"/>
                      <a:pt x="8234" y="11125"/>
                    </a:cubicBezTo>
                    <a:lnTo>
                      <a:pt x="8234" y="10558"/>
                    </a:lnTo>
                    <a:lnTo>
                      <a:pt x="8239" y="8891"/>
                    </a:lnTo>
                    <a:lnTo>
                      <a:pt x="8239" y="8885"/>
                    </a:lnTo>
                    <a:lnTo>
                      <a:pt x="8239" y="7861"/>
                    </a:lnTo>
                    <a:cubicBezTo>
                      <a:pt x="8239" y="7855"/>
                      <a:pt x="8239" y="7844"/>
                      <a:pt x="8239" y="7839"/>
                    </a:cubicBezTo>
                    <a:lnTo>
                      <a:pt x="8239" y="6144"/>
                    </a:lnTo>
                    <a:lnTo>
                      <a:pt x="8250" y="6133"/>
                    </a:lnTo>
                    <a:cubicBezTo>
                      <a:pt x="8272" y="6106"/>
                      <a:pt x="8272" y="6068"/>
                      <a:pt x="8245" y="6041"/>
                    </a:cubicBezTo>
                    <a:lnTo>
                      <a:pt x="8245" y="5855"/>
                    </a:lnTo>
                    <a:cubicBezTo>
                      <a:pt x="8256" y="5736"/>
                      <a:pt x="8261" y="5610"/>
                      <a:pt x="8261" y="5485"/>
                    </a:cubicBezTo>
                    <a:cubicBezTo>
                      <a:pt x="8288" y="5452"/>
                      <a:pt x="8321" y="5414"/>
                      <a:pt x="8348" y="5381"/>
                    </a:cubicBezTo>
                    <a:cubicBezTo>
                      <a:pt x="8381" y="5335"/>
                      <a:pt x="8339" y="5277"/>
                      <a:pt x="8289" y="5277"/>
                    </a:cubicBezTo>
                    <a:cubicBezTo>
                      <a:pt x="8280" y="5277"/>
                      <a:pt x="8270" y="5279"/>
                      <a:pt x="8261" y="5283"/>
                    </a:cubicBezTo>
                    <a:cubicBezTo>
                      <a:pt x="8277" y="3910"/>
                      <a:pt x="8321" y="1376"/>
                      <a:pt x="8212" y="9"/>
                    </a:cubicBezTo>
                    <a:cubicBezTo>
                      <a:pt x="8212" y="3"/>
                      <a:pt x="8207" y="1"/>
                      <a:pt x="8201" y="1"/>
                    </a:cubicBezTo>
                    <a:close/>
                  </a:path>
                </a:pathLst>
              </a:custGeom>
              <a:solidFill>
                <a:srgbClr val="445D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7455;p69"/>
              <p:cNvSpPr/>
              <p:nvPr/>
            </p:nvSpPr>
            <p:spPr>
              <a:xfrm>
                <a:off x="3743006" y="3319684"/>
                <a:ext cx="223333" cy="1054621"/>
              </a:xfrm>
              <a:custGeom>
                <a:avLst/>
                <a:gdLst/>
                <a:ahLst/>
                <a:cxnLst/>
                <a:rect l="l" t="t" r="r" b="b"/>
                <a:pathLst>
                  <a:path w="8837" h="41730" extrusionOk="0">
                    <a:moveTo>
                      <a:pt x="285" y="3048"/>
                    </a:moveTo>
                    <a:cubicBezTo>
                      <a:pt x="536" y="3151"/>
                      <a:pt x="759" y="3309"/>
                      <a:pt x="950" y="3505"/>
                    </a:cubicBezTo>
                    <a:cubicBezTo>
                      <a:pt x="1010" y="3571"/>
                      <a:pt x="1076" y="3636"/>
                      <a:pt x="1146" y="3691"/>
                    </a:cubicBezTo>
                    <a:cubicBezTo>
                      <a:pt x="1105" y="3696"/>
                      <a:pt x="1064" y="3698"/>
                      <a:pt x="1023" y="3698"/>
                    </a:cubicBezTo>
                    <a:cubicBezTo>
                      <a:pt x="774" y="3698"/>
                      <a:pt x="534" y="3610"/>
                      <a:pt x="285" y="3587"/>
                    </a:cubicBezTo>
                    <a:lnTo>
                      <a:pt x="285" y="3582"/>
                    </a:lnTo>
                    <a:lnTo>
                      <a:pt x="285" y="3048"/>
                    </a:lnTo>
                    <a:close/>
                    <a:moveTo>
                      <a:pt x="5358" y="11107"/>
                    </a:moveTo>
                    <a:lnTo>
                      <a:pt x="5358" y="11107"/>
                    </a:lnTo>
                    <a:cubicBezTo>
                      <a:pt x="5674" y="11428"/>
                      <a:pt x="5996" y="11755"/>
                      <a:pt x="6214" y="12142"/>
                    </a:cubicBezTo>
                    <a:cubicBezTo>
                      <a:pt x="6410" y="12502"/>
                      <a:pt x="6552" y="12888"/>
                      <a:pt x="6633" y="13286"/>
                    </a:cubicBezTo>
                    <a:cubicBezTo>
                      <a:pt x="6584" y="13232"/>
                      <a:pt x="6535" y="13177"/>
                      <a:pt x="6475" y="13134"/>
                    </a:cubicBezTo>
                    <a:cubicBezTo>
                      <a:pt x="6388" y="13074"/>
                      <a:pt x="6296" y="13025"/>
                      <a:pt x="6192" y="12987"/>
                    </a:cubicBezTo>
                    <a:cubicBezTo>
                      <a:pt x="6023" y="12932"/>
                      <a:pt x="5920" y="12829"/>
                      <a:pt x="5789" y="12714"/>
                    </a:cubicBezTo>
                    <a:cubicBezTo>
                      <a:pt x="5789" y="12589"/>
                      <a:pt x="5800" y="12463"/>
                      <a:pt x="5822" y="12344"/>
                    </a:cubicBezTo>
                    <a:cubicBezTo>
                      <a:pt x="5822" y="12338"/>
                      <a:pt x="5822" y="12333"/>
                      <a:pt x="5822" y="12333"/>
                    </a:cubicBezTo>
                    <a:cubicBezTo>
                      <a:pt x="5914" y="12447"/>
                      <a:pt x="6023" y="12556"/>
                      <a:pt x="6143" y="12638"/>
                    </a:cubicBezTo>
                    <a:cubicBezTo>
                      <a:pt x="6145" y="12639"/>
                      <a:pt x="6147" y="12639"/>
                      <a:pt x="6149" y="12639"/>
                    </a:cubicBezTo>
                    <a:cubicBezTo>
                      <a:pt x="6157" y="12639"/>
                      <a:pt x="6164" y="12630"/>
                      <a:pt x="6159" y="12621"/>
                    </a:cubicBezTo>
                    <a:cubicBezTo>
                      <a:pt x="5947" y="12425"/>
                      <a:pt x="5832" y="12147"/>
                      <a:pt x="5696" y="11902"/>
                    </a:cubicBezTo>
                    <a:cubicBezTo>
                      <a:pt x="5549" y="11652"/>
                      <a:pt x="5435" y="11385"/>
                      <a:pt x="5358" y="11107"/>
                    </a:cubicBezTo>
                    <a:close/>
                    <a:moveTo>
                      <a:pt x="258" y="13264"/>
                    </a:moveTo>
                    <a:cubicBezTo>
                      <a:pt x="503" y="13412"/>
                      <a:pt x="792" y="13466"/>
                      <a:pt x="1037" y="13608"/>
                    </a:cubicBezTo>
                    <a:cubicBezTo>
                      <a:pt x="1217" y="13717"/>
                      <a:pt x="1343" y="13864"/>
                      <a:pt x="1479" y="14011"/>
                    </a:cubicBezTo>
                    <a:cubicBezTo>
                      <a:pt x="1435" y="14000"/>
                      <a:pt x="1386" y="14000"/>
                      <a:pt x="1343" y="14000"/>
                    </a:cubicBezTo>
                    <a:cubicBezTo>
                      <a:pt x="999" y="14005"/>
                      <a:pt x="847" y="14174"/>
                      <a:pt x="580" y="14332"/>
                    </a:cubicBezTo>
                    <a:cubicBezTo>
                      <a:pt x="492" y="14278"/>
                      <a:pt x="405" y="14213"/>
                      <a:pt x="329" y="14142"/>
                    </a:cubicBezTo>
                    <a:cubicBezTo>
                      <a:pt x="317" y="14129"/>
                      <a:pt x="298" y="14123"/>
                      <a:pt x="281" y="14123"/>
                    </a:cubicBezTo>
                    <a:cubicBezTo>
                      <a:pt x="275" y="14123"/>
                      <a:pt x="269" y="14124"/>
                      <a:pt x="264" y="14125"/>
                    </a:cubicBezTo>
                    <a:cubicBezTo>
                      <a:pt x="264" y="13837"/>
                      <a:pt x="258" y="13548"/>
                      <a:pt x="258" y="13264"/>
                    </a:cubicBezTo>
                    <a:close/>
                    <a:moveTo>
                      <a:pt x="5495" y="11799"/>
                    </a:moveTo>
                    <a:lnTo>
                      <a:pt x="5495" y="11799"/>
                    </a:lnTo>
                    <a:cubicBezTo>
                      <a:pt x="5582" y="11978"/>
                      <a:pt x="5680" y="12147"/>
                      <a:pt x="5800" y="12305"/>
                    </a:cubicBezTo>
                    <a:cubicBezTo>
                      <a:pt x="5791" y="12300"/>
                      <a:pt x="5782" y="12298"/>
                      <a:pt x="5774" y="12298"/>
                    </a:cubicBezTo>
                    <a:cubicBezTo>
                      <a:pt x="5757" y="12298"/>
                      <a:pt x="5742" y="12309"/>
                      <a:pt x="5734" y="12327"/>
                    </a:cubicBezTo>
                    <a:cubicBezTo>
                      <a:pt x="5593" y="12905"/>
                      <a:pt x="5800" y="13417"/>
                      <a:pt x="6012" y="13956"/>
                    </a:cubicBezTo>
                    <a:cubicBezTo>
                      <a:pt x="6159" y="14332"/>
                      <a:pt x="6312" y="14747"/>
                      <a:pt x="6236" y="15155"/>
                    </a:cubicBezTo>
                    <a:cubicBezTo>
                      <a:pt x="6198" y="15357"/>
                      <a:pt x="6083" y="15548"/>
                      <a:pt x="6023" y="15749"/>
                    </a:cubicBezTo>
                    <a:cubicBezTo>
                      <a:pt x="5985" y="15646"/>
                      <a:pt x="5952" y="15542"/>
                      <a:pt x="5914" y="15439"/>
                    </a:cubicBezTo>
                    <a:cubicBezTo>
                      <a:pt x="5707" y="14817"/>
                      <a:pt x="5604" y="14153"/>
                      <a:pt x="5533" y="13504"/>
                    </a:cubicBezTo>
                    <a:cubicBezTo>
                      <a:pt x="5500" y="13166"/>
                      <a:pt x="5424" y="12801"/>
                      <a:pt x="5456" y="12469"/>
                    </a:cubicBezTo>
                    <a:cubicBezTo>
                      <a:pt x="5484" y="12245"/>
                      <a:pt x="5500" y="12022"/>
                      <a:pt x="5495" y="11799"/>
                    </a:cubicBezTo>
                    <a:close/>
                    <a:moveTo>
                      <a:pt x="269" y="14998"/>
                    </a:moveTo>
                    <a:cubicBezTo>
                      <a:pt x="1178" y="16042"/>
                      <a:pt x="2313" y="17011"/>
                      <a:pt x="2519" y="18419"/>
                    </a:cubicBezTo>
                    <a:cubicBezTo>
                      <a:pt x="2449" y="18376"/>
                      <a:pt x="2372" y="18337"/>
                      <a:pt x="2296" y="18310"/>
                    </a:cubicBezTo>
                    <a:cubicBezTo>
                      <a:pt x="2105" y="18239"/>
                      <a:pt x="1942" y="18239"/>
                      <a:pt x="1757" y="18207"/>
                    </a:cubicBezTo>
                    <a:cubicBezTo>
                      <a:pt x="1757" y="17869"/>
                      <a:pt x="1740" y="17520"/>
                      <a:pt x="1593" y="17209"/>
                    </a:cubicBezTo>
                    <a:cubicBezTo>
                      <a:pt x="1315" y="16626"/>
                      <a:pt x="814" y="16250"/>
                      <a:pt x="269" y="15902"/>
                    </a:cubicBezTo>
                    <a:cubicBezTo>
                      <a:pt x="269" y="15604"/>
                      <a:pt x="269" y="15301"/>
                      <a:pt x="269" y="14998"/>
                    </a:cubicBezTo>
                    <a:close/>
                    <a:moveTo>
                      <a:pt x="5800" y="12899"/>
                    </a:moveTo>
                    <a:lnTo>
                      <a:pt x="5800" y="12899"/>
                    </a:lnTo>
                    <a:cubicBezTo>
                      <a:pt x="5838" y="12937"/>
                      <a:pt x="5887" y="12976"/>
                      <a:pt x="5936" y="13008"/>
                    </a:cubicBezTo>
                    <a:cubicBezTo>
                      <a:pt x="6056" y="13079"/>
                      <a:pt x="6219" y="13106"/>
                      <a:pt x="6328" y="13183"/>
                    </a:cubicBezTo>
                    <a:cubicBezTo>
                      <a:pt x="6541" y="13341"/>
                      <a:pt x="6693" y="13559"/>
                      <a:pt x="6775" y="13809"/>
                    </a:cubicBezTo>
                    <a:cubicBezTo>
                      <a:pt x="6944" y="14316"/>
                      <a:pt x="6955" y="14850"/>
                      <a:pt x="6977" y="15379"/>
                    </a:cubicBezTo>
                    <a:cubicBezTo>
                      <a:pt x="7009" y="16087"/>
                      <a:pt x="7031" y="16795"/>
                      <a:pt x="7075" y="17504"/>
                    </a:cubicBezTo>
                    <a:cubicBezTo>
                      <a:pt x="7113" y="18070"/>
                      <a:pt x="7020" y="18664"/>
                      <a:pt x="7097" y="19231"/>
                    </a:cubicBezTo>
                    <a:cubicBezTo>
                      <a:pt x="7004" y="19187"/>
                      <a:pt x="6917" y="19122"/>
                      <a:pt x="6846" y="19051"/>
                    </a:cubicBezTo>
                    <a:cubicBezTo>
                      <a:pt x="6813" y="18953"/>
                      <a:pt x="6791" y="18855"/>
                      <a:pt x="6770" y="18752"/>
                    </a:cubicBezTo>
                    <a:cubicBezTo>
                      <a:pt x="6764" y="18185"/>
                      <a:pt x="6677" y="17618"/>
                      <a:pt x="6514" y="17073"/>
                    </a:cubicBezTo>
                    <a:cubicBezTo>
                      <a:pt x="6388" y="16654"/>
                      <a:pt x="6219" y="16261"/>
                      <a:pt x="6067" y="15853"/>
                    </a:cubicBezTo>
                    <a:cubicBezTo>
                      <a:pt x="6116" y="15618"/>
                      <a:pt x="6285" y="15406"/>
                      <a:pt x="6307" y="15161"/>
                    </a:cubicBezTo>
                    <a:cubicBezTo>
                      <a:pt x="6334" y="14872"/>
                      <a:pt x="6301" y="14578"/>
                      <a:pt x="6208" y="14305"/>
                    </a:cubicBezTo>
                    <a:cubicBezTo>
                      <a:pt x="6045" y="13809"/>
                      <a:pt x="5843" y="13379"/>
                      <a:pt x="5800" y="12899"/>
                    </a:cubicBezTo>
                    <a:close/>
                    <a:moveTo>
                      <a:pt x="4410" y="37251"/>
                    </a:moveTo>
                    <a:lnTo>
                      <a:pt x="4410" y="37251"/>
                    </a:lnTo>
                    <a:cubicBezTo>
                      <a:pt x="4399" y="37578"/>
                      <a:pt x="4448" y="37899"/>
                      <a:pt x="4541" y="38210"/>
                    </a:cubicBezTo>
                    <a:lnTo>
                      <a:pt x="4541" y="38204"/>
                    </a:lnTo>
                    <a:cubicBezTo>
                      <a:pt x="4596" y="38390"/>
                      <a:pt x="4666" y="38564"/>
                      <a:pt x="4743" y="38738"/>
                    </a:cubicBezTo>
                    <a:cubicBezTo>
                      <a:pt x="4726" y="39272"/>
                      <a:pt x="4666" y="39801"/>
                      <a:pt x="4748" y="40335"/>
                    </a:cubicBezTo>
                    <a:cubicBezTo>
                      <a:pt x="4748" y="40345"/>
                      <a:pt x="4754" y="40349"/>
                      <a:pt x="4761" y="40349"/>
                    </a:cubicBezTo>
                    <a:cubicBezTo>
                      <a:pt x="4769" y="40349"/>
                      <a:pt x="4778" y="40342"/>
                      <a:pt x="4775" y="40329"/>
                    </a:cubicBezTo>
                    <a:cubicBezTo>
                      <a:pt x="4726" y="39850"/>
                      <a:pt x="4797" y="39376"/>
                      <a:pt x="4819" y="38896"/>
                    </a:cubicBezTo>
                    <a:cubicBezTo>
                      <a:pt x="4972" y="39207"/>
                      <a:pt x="5157" y="39507"/>
                      <a:pt x="5358" y="39795"/>
                    </a:cubicBezTo>
                    <a:cubicBezTo>
                      <a:pt x="5348" y="40068"/>
                      <a:pt x="5342" y="40362"/>
                      <a:pt x="5446" y="40618"/>
                    </a:cubicBezTo>
                    <a:cubicBezTo>
                      <a:pt x="5506" y="40771"/>
                      <a:pt x="5582" y="40918"/>
                      <a:pt x="5658" y="41060"/>
                    </a:cubicBezTo>
                    <a:cubicBezTo>
                      <a:pt x="5277" y="41032"/>
                      <a:pt x="4754" y="40869"/>
                      <a:pt x="4508" y="40602"/>
                    </a:cubicBezTo>
                    <a:cubicBezTo>
                      <a:pt x="4263" y="40340"/>
                      <a:pt x="4203" y="40013"/>
                      <a:pt x="4176" y="39681"/>
                    </a:cubicBezTo>
                    <a:cubicBezTo>
                      <a:pt x="4132" y="39087"/>
                      <a:pt x="4345" y="38477"/>
                      <a:pt x="3974" y="37954"/>
                    </a:cubicBezTo>
                    <a:cubicBezTo>
                      <a:pt x="4034" y="37774"/>
                      <a:pt x="4132" y="37605"/>
                      <a:pt x="4258" y="37463"/>
                    </a:cubicBezTo>
                    <a:cubicBezTo>
                      <a:pt x="4318" y="37403"/>
                      <a:pt x="4372" y="37333"/>
                      <a:pt x="4410" y="37251"/>
                    </a:cubicBezTo>
                    <a:close/>
                    <a:moveTo>
                      <a:pt x="195" y="0"/>
                    </a:moveTo>
                    <a:cubicBezTo>
                      <a:pt x="187" y="0"/>
                      <a:pt x="179" y="4"/>
                      <a:pt x="176" y="13"/>
                    </a:cubicBezTo>
                    <a:cubicBezTo>
                      <a:pt x="67" y="1375"/>
                      <a:pt x="111" y="3914"/>
                      <a:pt x="127" y="5287"/>
                    </a:cubicBezTo>
                    <a:cubicBezTo>
                      <a:pt x="117" y="5280"/>
                      <a:pt x="106" y="5277"/>
                      <a:pt x="95" y="5277"/>
                    </a:cubicBezTo>
                    <a:cubicBezTo>
                      <a:pt x="47" y="5277"/>
                      <a:pt x="0" y="5336"/>
                      <a:pt x="40" y="5385"/>
                    </a:cubicBezTo>
                    <a:cubicBezTo>
                      <a:pt x="67" y="5418"/>
                      <a:pt x="100" y="5451"/>
                      <a:pt x="133" y="5483"/>
                    </a:cubicBezTo>
                    <a:cubicBezTo>
                      <a:pt x="144" y="5592"/>
                      <a:pt x="144" y="5718"/>
                      <a:pt x="144" y="5837"/>
                    </a:cubicBezTo>
                    <a:lnTo>
                      <a:pt x="144" y="6028"/>
                    </a:lnTo>
                    <a:cubicBezTo>
                      <a:pt x="116" y="6055"/>
                      <a:pt x="111" y="6094"/>
                      <a:pt x="133" y="6121"/>
                    </a:cubicBezTo>
                    <a:lnTo>
                      <a:pt x="144" y="6132"/>
                    </a:lnTo>
                    <a:lnTo>
                      <a:pt x="149" y="7826"/>
                    </a:lnTo>
                    <a:cubicBezTo>
                      <a:pt x="144" y="7832"/>
                      <a:pt x="144" y="7843"/>
                      <a:pt x="149" y="7848"/>
                    </a:cubicBezTo>
                    <a:lnTo>
                      <a:pt x="149" y="8873"/>
                    </a:lnTo>
                    <a:lnTo>
                      <a:pt x="149" y="8878"/>
                    </a:lnTo>
                    <a:cubicBezTo>
                      <a:pt x="149" y="9434"/>
                      <a:pt x="149" y="9990"/>
                      <a:pt x="155" y="10545"/>
                    </a:cubicBezTo>
                    <a:lnTo>
                      <a:pt x="155" y="11112"/>
                    </a:lnTo>
                    <a:cubicBezTo>
                      <a:pt x="149" y="11123"/>
                      <a:pt x="149" y="11134"/>
                      <a:pt x="155" y="11145"/>
                    </a:cubicBezTo>
                    <a:cubicBezTo>
                      <a:pt x="155" y="12703"/>
                      <a:pt x="133" y="14262"/>
                      <a:pt x="133" y="15820"/>
                    </a:cubicBezTo>
                    <a:cubicBezTo>
                      <a:pt x="130" y="15819"/>
                      <a:pt x="126" y="15818"/>
                      <a:pt x="123" y="15818"/>
                    </a:cubicBezTo>
                    <a:cubicBezTo>
                      <a:pt x="94" y="15818"/>
                      <a:pt x="71" y="15860"/>
                      <a:pt x="100" y="15880"/>
                    </a:cubicBezTo>
                    <a:lnTo>
                      <a:pt x="133" y="15902"/>
                    </a:lnTo>
                    <a:cubicBezTo>
                      <a:pt x="133" y="17215"/>
                      <a:pt x="149" y="18528"/>
                      <a:pt x="187" y="19836"/>
                    </a:cubicBezTo>
                    <a:cubicBezTo>
                      <a:pt x="187" y="19842"/>
                      <a:pt x="194" y="19846"/>
                      <a:pt x="200" y="19846"/>
                    </a:cubicBezTo>
                    <a:cubicBezTo>
                      <a:pt x="205" y="19846"/>
                      <a:pt x="209" y="19843"/>
                      <a:pt x="209" y="19836"/>
                    </a:cubicBezTo>
                    <a:cubicBezTo>
                      <a:pt x="247" y="18795"/>
                      <a:pt x="258" y="17749"/>
                      <a:pt x="264" y="16708"/>
                    </a:cubicBezTo>
                    <a:cubicBezTo>
                      <a:pt x="509" y="17062"/>
                      <a:pt x="705" y="17395"/>
                      <a:pt x="759" y="17842"/>
                    </a:cubicBezTo>
                    <a:cubicBezTo>
                      <a:pt x="830" y="18321"/>
                      <a:pt x="814" y="18790"/>
                      <a:pt x="618" y="19247"/>
                    </a:cubicBezTo>
                    <a:cubicBezTo>
                      <a:pt x="611" y="19265"/>
                      <a:pt x="626" y="19278"/>
                      <a:pt x="642" y="19278"/>
                    </a:cubicBezTo>
                    <a:cubicBezTo>
                      <a:pt x="651" y="19278"/>
                      <a:pt x="661" y="19274"/>
                      <a:pt x="667" y="19264"/>
                    </a:cubicBezTo>
                    <a:cubicBezTo>
                      <a:pt x="1059" y="18386"/>
                      <a:pt x="923" y="17286"/>
                      <a:pt x="269" y="16561"/>
                    </a:cubicBezTo>
                    <a:lnTo>
                      <a:pt x="269" y="15983"/>
                    </a:lnTo>
                    <a:cubicBezTo>
                      <a:pt x="917" y="16403"/>
                      <a:pt x="1560" y="16910"/>
                      <a:pt x="1648" y="17705"/>
                    </a:cubicBezTo>
                    <a:cubicBezTo>
                      <a:pt x="1664" y="17869"/>
                      <a:pt x="1669" y="18032"/>
                      <a:pt x="1664" y="18196"/>
                    </a:cubicBezTo>
                    <a:cubicBezTo>
                      <a:pt x="1626" y="18207"/>
                      <a:pt x="1615" y="18283"/>
                      <a:pt x="1664" y="18294"/>
                    </a:cubicBezTo>
                    <a:cubicBezTo>
                      <a:pt x="1659" y="18534"/>
                      <a:pt x="1664" y="18779"/>
                      <a:pt x="1680" y="19019"/>
                    </a:cubicBezTo>
                    <a:cubicBezTo>
                      <a:pt x="1708" y="19269"/>
                      <a:pt x="1664" y="19667"/>
                      <a:pt x="1827" y="19874"/>
                    </a:cubicBezTo>
                    <a:cubicBezTo>
                      <a:pt x="1832" y="19880"/>
                      <a:pt x="1837" y="19882"/>
                      <a:pt x="1842" y="19882"/>
                    </a:cubicBezTo>
                    <a:cubicBezTo>
                      <a:pt x="1857" y="19882"/>
                      <a:pt x="1872" y="19863"/>
                      <a:pt x="1860" y="19847"/>
                    </a:cubicBezTo>
                    <a:cubicBezTo>
                      <a:pt x="1757" y="19700"/>
                      <a:pt x="1784" y="19307"/>
                      <a:pt x="1773" y="19144"/>
                    </a:cubicBezTo>
                    <a:cubicBezTo>
                      <a:pt x="1768" y="19089"/>
                      <a:pt x="1768" y="19035"/>
                      <a:pt x="1762" y="18980"/>
                    </a:cubicBezTo>
                    <a:lnTo>
                      <a:pt x="1762" y="18980"/>
                    </a:lnTo>
                    <a:cubicBezTo>
                      <a:pt x="2018" y="19068"/>
                      <a:pt x="2193" y="19253"/>
                      <a:pt x="2378" y="19427"/>
                    </a:cubicBezTo>
                    <a:cubicBezTo>
                      <a:pt x="2351" y="19427"/>
                      <a:pt x="2329" y="19449"/>
                      <a:pt x="2334" y="19471"/>
                    </a:cubicBezTo>
                    <a:cubicBezTo>
                      <a:pt x="2465" y="19918"/>
                      <a:pt x="2171" y="20386"/>
                      <a:pt x="1975" y="20773"/>
                    </a:cubicBezTo>
                    <a:cubicBezTo>
                      <a:pt x="1773" y="21182"/>
                      <a:pt x="1555" y="21585"/>
                      <a:pt x="1353" y="21994"/>
                    </a:cubicBezTo>
                    <a:cubicBezTo>
                      <a:pt x="1010" y="22680"/>
                      <a:pt x="798" y="23400"/>
                      <a:pt x="896" y="24168"/>
                    </a:cubicBezTo>
                    <a:cubicBezTo>
                      <a:pt x="896" y="24180"/>
                      <a:pt x="905" y="24185"/>
                      <a:pt x="915" y="24185"/>
                    </a:cubicBezTo>
                    <a:cubicBezTo>
                      <a:pt x="929" y="24185"/>
                      <a:pt x="945" y="24175"/>
                      <a:pt x="945" y="24157"/>
                    </a:cubicBezTo>
                    <a:cubicBezTo>
                      <a:pt x="912" y="23530"/>
                      <a:pt x="1070" y="22964"/>
                      <a:pt x="1304" y="22413"/>
                    </a:cubicBezTo>
                    <a:cubicBezTo>
                      <a:pt x="1370" y="22762"/>
                      <a:pt x="1544" y="23067"/>
                      <a:pt x="1659" y="23400"/>
                    </a:cubicBezTo>
                    <a:cubicBezTo>
                      <a:pt x="1822" y="23857"/>
                      <a:pt x="1773" y="24310"/>
                      <a:pt x="1669" y="24778"/>
                    </a:cubicBezTo>
                    <a:cubicBezTo>
                      <a:pt x="1663" y="24794"/>
                      <a:pt x="1682" y="24805"/>
                      <a:pt x="1699" y="24805"/>
                    </a:cubicBezTo>
                    <a:cubicBezTo>
                      <a:pt x="1711" y="24805"/>
                      <a:pt x="1722" y="24800"/>
                      <a:pt x="1724" y="24789"/>
                    </a:cubicBezTo>
                    <a:cubicBezTo>
                      <a:pt x="1817" y="24413"/>
                      <a:pt x="1909" y="23977"/>
                      <a:pt x="1811" y="23596"/>
                    </a:cubicBezTo>
                    <a:cubicBezTo>
                      <a:pt x="1697" y="23171"/>
                      <a:pt x="1479" y="22784"/>
                      <a:pt x="1375" y="22359"/>
                    </a:cubicBezTo>
                    <a:cubicBezTo>
                      <a:pt x="1370" y="22342"/>
                      <a:pt x="1359" y="22332"/>
                      <a:pt x="1343" y="22326"/>
                    </a:cubicBezTo>
                    <a:cubicBezTo>
                      <a:pt x="1462" y="22054"/>
                      <a:pt x="1604" y="21781"/>
                      <a:pt x="1746" y="21509"/>
                    </a:cubicBezTo>
                    <a:cubicBezTo>
                      <a:pt x="1773" y="21950"/>
                      <a:pt x="1996" y="22381"/>
                      <a:pt x="2029" y="22822"/>
                    </a:cubicBezTo>
                    <a:cubicBezTo>
                      <a:pt x="2029" y="22838"/>
                      <a:pt x="2044" y="22846"/>
                      <a:pt x="2059" y="22846"/>
                    </a:cubicBezTo>
                    <a:cubicBezTo>
                      <a:pt x="2074" y="22846"/>
                      <a:pt x="2089" y="22838"/>
                      <a:pt x="2089" y="22822"/>
                    </a:cubicBezTo>
                    <a:cubicBezTo>
                      <a:pt x="2073" y="22310"/>
                      <a:pt x="1877" y="21830"/>
                      <a:pt x="1855" y="21318"/>
                    </a:cubicBezTo>
                    <a:cubicBezTo>
                      <a:pt x="2056" y="20953"/>
                      <a:pt x="2231" y="20582"/>
                      <a:pt x="2378" y="20196"/>
                    </a:cubicBezTo>
                    <a:cubicBezTo>
                      <a:pt x="2465" y="19950"/>
                      <a:pt x="2519" y="19716"/>
                      <a:pt x="2421" y="19476"/>
                    </a:cubicBezTo>
                    <a:lnTo>
                      <a:pt x="2421" y="19476"/>
                    </a:lnTo>
                    <a:cubicBezTo>
                      <a:pt x="2536" y="19585"/>
                      <a:pt x="2667" y="19678"/>
                      <a:pt x="2808" y="19749"/>
                    </a:cubicBezTo>
                    <a:cubicBezTo>
                      <a:pt x="2797" y="19754"/>
                      <a:pt x="2792" y="19765"/>
                      <a:pt x="2797" y="19776"/>
                    </a:cubicBezTo>
                    <a:cubicBezTo>
                      <a:pt x="2852" y="20054"/>
                      <a:pt x="2895" y="20266"/>
                      <a:pt x="3043" y="20517"/>
                    </a:cubicBezTo>
                    <a:cubicBezTo>
                      <a:pt x="3075" y="20572"/>
                      <a:pt x="3113" y="20626"/>
                      <a:pt x="3157" y="20675"/>
                    </a:cubicBezTo>
                    <a:cubicBezTo>
                      <a:pt x="2454" y="21187"/>
                      <a:pt x="2797" y="22261"/>
                      <a:pt x="2318" y="22904"/>
                    </a:cubicBezTo>
                    <a:cubicBezTo>
                      <a:pt x="2301" y="22929"/>
                      <a:pt x="2323" y="22957"/>
                      <a:pt x="2346" y="22957"/>
                    </a:cubicBezTo>
                    <a:cubicBezTo>
                      <a:pt x="2353" y="22957"/>
                      <a:pt x="2360" y="22954"/>
                      <a:pt x="2367" y="22947"/>
                    </a:cubicBezTo>
                    <a:cubicBezTo>
                      <a:pt x="2650" y="22729"/>
                      <a:pt x="2732" y="22413"/>
                      <a:pt x="2770" y="22081"/>
                    </a:cubicBezTo>
                    <a:cubicBezTo>
                      <a:pt x="2939" y="22353"/>
                      <a:pt x="3157" y="22588"/>
                      <a:pt x="3244" y="22915"/>
                    </a:cubicBezTo>
                    <a:cubicBezTo>
                      <a:pt x="3359" y="23372"/>
                      <a:pt x="3397" y="23846"/>
                      <a:pt x="3348" y="24315"/>
                    </a:cubicBezTo>
                    <a:cubicBezTo>
                      <a:pt x="3271" y="25100"/>
                      <a:pt x="3075" y="25868"/>
                      <a:pt x="3048" y="26653"/>
                    </a:cubicBezTo>
                    <a:cubicBezTo>
                      <a:pt x="2983" y="26587"/>
                      <a:pt x="2917" y="26527"/>
                      <a:pt x="2846" y="26473"/>
                    </a:cubicBezTo>
                    <a:cubicBezTo>
                      <a:pt x="2716" y="26375"/>
                      <a:pt x="2585" y="26277"/>
                      <a:pt x="2460" y="26179"/>
                    </a:cubicBezTo>
                    <a:cubicBezTo>
                      <a:pt x="2628" y="25824"/>
                      <a:pt x="2678" y="25367"/>
                      <a:pt x="2650" y="24985"/>
                    </a:cubicBezTo>
                    <a:cubicBezTo>
                      <a:pt x="2612" y="24489"/>
                      <a:pt x="2345" y="24059"/>
                      <a:pt x="2307" y="23574"/>
                    </a:cubicBezTo>
                    <a:cubicBezTo>
                      <a:pt x="2307" y="23566"/>
                      <a:pt x="2297" y="23562"/>
                      <a:pt x="2288" y="23562"/>
                    </a:cubicBezTo>
                    <a:cubicBezTo>
                      <a:pt x="2278" y="23562"/>
                      <a:pt x="2269" y="23566"/>
                      <a:pt x="2269" y="23574"/>
                    </a:cubicBezTo>
                    <a:cubicBezTo>
                      <a:pt x="2258" y="23983"/>
                      <a:pt x="2470" y="24359"/>
                      <a:pt x="2509" y="24762"/>
                    </a:cubicBezTo>
                    <a:cubicBezTo>
                      <a:pt x="2552" y="25241"/>
                      <a:pt x="2427" y="25650"/>
                      <a:pt x="2372" y="26108"/>
                    </a:cubicBezTo>
                    <a:cubicBezTo>
                      <a:pt x="1871" y="25699"/>
                      <a:pt x="1462" y="25263"/>
                      <a:pt x="1370" y="24571"/>
                    </a:cubicBezTo>
                    <a:cubicBezTo>
                      <a:pt x="1367" y="24557"/>
                      <a:pt x="1358" y="24551"/>
                      <a:pt x="1347" y="24551"/>
                    </a:cubicBezTo>
                    <a:cubicBezTo>
                      <a:pt x="1332" y="24551"/>
                      <a:pt x="1315" y="24563"/>
                      <a:pt x="1315" y="24582"/>
                    </a:cubicBezTo>
                    <a:cubicBezTo>
                      <a:pt x="1353" y="25247"/>
                      <a:pt x="1724" y="25770"/>
                      <a:pt x="2258" y="26179"/>
                    </a:cubicBezTo>
                    <a:cubicBezTo>
                      <a:pt x="2514" y="26375"/>
                      <a:pt x="2776" y="26554"/>
                      <a:pt x="2999" y="26778"/>
                    </a:cubicBezTo>
                    <a:cubicBezTo>
                      <a:pt x="2732" y="27377"/>
                      <a:pt x="2786" y="28080"/>
                      <a:pt x="2885" y="28707"/>
                    </a:cubicBezTo>
                    <a:cubicBezTo>
                      <a:pt x="2939" y="29045"/>
                      <a:pt x="3026" y="29377"/>
                      <a:pt x="3113" y="29715"/>
                    </a:cubicBezTo>
                    <a:cubicBezTo>
                      <a:pt x="3111" y="29714"/>
                      <a:pt x="3108" y="29714"/>
                      <a:pt x="3105" y="29714"/>
                    </a:cubicBezTo>
                    <a:cubicBezTo>
                      <a:pt x="3086" y="29714"/>
                      <a:pt x="3069" y="29728"/>
                      <a:pt x="3064" y="29742"/>
                    </a:cubicBezTo>
                    <a:cubicBezTo>
                      <a:pt x="2928" y="30189"/>
                      <a:pt x="2618" y="30554"/>
                      <a:pt x="2541" y="31017"/>
                    </a:cubicBezTo>
                    <a:cubicBezTo>
                      <a:pt x="2378" y="31284"/>
                      <a:pt x="2220" y="31573"/>
                      <a:pt x="2214" y="31884"/>
                    </a:cubicBezTo>
                    <a:cubicBezTo>
                      <a:pt x="2209" y="32260"/>
                      <a:pt x="2318" y="32614"/>
                      <a:pt x="2383" y="32984"/>
                    </a:cubicBezTo>
                    <a:cubicBezTo>
                      <a:pt x="2383" y="32991"/>
                      <a:pt x="2387" y="32994"/>
                      <a:pt x="2392" y="32994"/>
                    </a:cubicBezTo>
                    <a:cubicBezTo>
                      <a:pt x="2398" y="32994"/>
                      <a:pt x="2405" y="32988"/>
                      <a:pt x="2405" y="32979"/>
                    </a:cubicBezTo>
                    <a:cubicBezTo>
                      <a:pt x="2389" y="32619"/>
                      <a:pt x="2242" y="32249"/>
                      <a:pt x="2285" y="31889"/>
                    </a:cubicBezTo>
                    <a:cubicBezTo>
                      <a:pt x="2323" y="31649"/>
                      <a:pt x="2405" y="31415"/>
                      <a:pt x="2525" y="31202"/>
                    </a:cubicBezTo>
                    <a:lnTo>
                      <a:pt x="2525" y="31202"/>
                    </a:lnTo>
                    <a:cubicBezTo>
                      <a:pt x="2503" y="31682"/>
                      <a:pt x="2623" y="32118"/>
                      <a:pt x="2841" y="32548"/>
                    </a:cubicBezTo>
                    <a:cubicBezTo>
                      <a:pt x="2843" y="32552"/>
                      <a:pt x="2845" y="32553"/>
                      <a:pt x="2848" y="32553"/>
                    </a:cubicBezTo>
                    <a:cubicBezTo>
                      <a:pt x="2854" y="32553"/>
                      <a:pt x="2861" y="32547"/>
                      <a:pt x="2857" y="32543"/>
                    </a:cubicBezTo>
                    <a:cubicBezTo>
                      <a:pt x="2661" y="32042"/>
                      <a:pt x="2530" y="31491"/>
                      <a:pt x="2656" y="30963"/>
                    </a:cubicBezTo>
                    <a:cubicBezTo>
                      <a:pt x="2656" y="30952"/>
                      <a:pt x="2656" y="30946"/>
                      <a:pt x="2656" y="30941"/>
                    </a:cubicBezTo>
                    <a:cubicBezTo>
                      <a:pt x="2667" y="30897"/>
                      <a:pt x="2678" y="30848"/>
                      <a:pt x="2694" y="30805"/>
                    </a:cubicBezTo>
                    <a:cubicBezTo>
                      <a:pt x="2721" y="30723"/>
                      <a:pt x="2759" y="30636"/>
                      <a:pt x="2803" y="30559"/>
                    </a:cubicBezTo>
                    <a:cubicBezTo>
                      <a:pt x="2879" y="31224"/>
                      <a:pt x="3228" y="31758"/>
                      <a:pt x="3528" y="32330"/>
                    </a:cubicBezTo>
                    <a:cubicBezTo>
                      <a:pt x="3524" y="32329"/>
                      <a:pt x="3520" y="32329"/>
                      <a:pt x="3516" y="32329"/>
                    </a:cubicBezTo>
                    <a:cubicBezTo>
                      <a:pt x="3499" y="32329"/>
                      <a:pt x="3483" y="32340"/>
                      <a:pt x="3479" y="32358"/>
                    </a:cubicBezTo>
                    <a:cubicBezTo>
                      <a:pt x="3391" y="32690"/>
                      <a:pt x="3266" y="33039"/>
                      <a:pt x="3255" y="33382"/>
                    </a:cubicBezTo>
                    <a:cubicBezTo>
                      <a:pt x="3250" y="33714"/>
                      <a:pt x="3288" y="34052"/>
                      <a:pt x="3375" y="34379"/>
                    </a:cubicBezTo>
                    <a:cubicBezTo>
                      <a:pt x="3484" y="34864"/>
                      <a:pt x="3751" y="35720"/>
                      <a:pt x="3380" y="36161"/>
                    </a:cubicBezTo>
                    <a:cubicBezTo>
                      <a:pt x="3369" y="36176"/>
                      <a:pt x="3382" y="36192"/>
                      <a:pt x="3398" y="36192"/>
                    </a:cubicBezTo>
                    <a:cubicBezTo>
                      <a:pt x="3405" y="36192"/>
                      <a:pt x="3412" y="36189"/>
                      <a:pt x="3419" y="36183"/>
                    </a:cubicBezTo>
                    <a:cubicBezTo>
                      <a:pt x="3707" y="35856"/>
                      <a:pt x="3637" y="35246"/>
                      <a:pt x="3566" y="34848"/>
                    </a:cubicBezTo>
                    <a:cubicBezTo>
                      <a:pt x="3484" y="34412"/>
                      <a:pt x="3326" y="33965"/>
                      <a:pt x="3348" y="33513"/>
                    </a:cubicBezTo>
                    <a:cubicBezTo>
                      <a:pt x="3364" y="33137"/>
                      <a:pt x="3489" y="32783"/>
                      <a:pt x="3571" y="32412"/>
                    </a:cubicBezTo>
                    <a:cubicBezTo>
                      <a:pt x="3642" y="32554"/>
                      <a:pt x="3713" y="32701"/>
                      <a:pt x="3773" y="32854"/>
                    </a:cubicBezTo>
                    <a:cubicBezTo>
                      <a:pt x="3974" y="33333"/>
                      <a:pt x="4083" y="33845"/>
                      <a:pt x="4094" y="34363"/>
                    </a:cubicBezTo>
                    <a:cubicBezTo>
                      <a:pt x="4111" y="34837"/>
                      <a:pt x="4149" y="35311"/>
                      <a:pt x="3969" y="35758"/>
                    </a:cubicBezTo>
                    <a:cubicBezTo>
                      <a:pt x="3962" y="35779"/>
                      <a:pt x="3980" y="35793"/>
                      <a:pt x="3997" y="35793"/>
                    </a:cubicBezTo>
                    <a:cubicBezTo>
                      <a:pt x="4006" y="35793"/>
                      <a:pt x="4014" y="35789"/>
                      <a:pt x="4018" y="35780"/>
                    </a:cubicBezTo>
                    <a:cubicBezTo>
                      <a:pt x="4214" y="35327"/>
                      <a:pt x="4192" y="34853"/>
                      <a:pt x="4192" y="34374"/>
                    </a:cubicBezTo>
                    <a:lnTo>
                      <a:pt x="4192" y="34319"/>
                    </a:lnTo>
                    <a:cubicBezTo>
                      <a:pt x="4361" y="34575"/>
                      <a:pt x="4541" y="34848"/>
                      <a:pt x="4563" y="35148"/>
                    </a:cubicBezTo>
                    <a:cubicBezTo>
                      <a:pt x="4579" y="35442"/>
                      <a:pt x="4568" y="35736"/>
                      <a:pt x="4530" y="36025"/>
                    </a:cubicBezTo>
                    <a:cubicBezTo>
                      <a:pt x="4519" y="36025"/>
                      <a:pt x="4508" y="36036"/>
                      <a:pt x="4503" y="36041"/>
                    </a:cubicBezTo>
                    <a:cubicBezTo>
                      <a:pt x="4089" y="36564"/>
                      <a:pt x="3500" y="36880"/>
                      <a:pt x="3261" y="37529"/>
                    </a:cubicBezTo>
                    <a:cubicBezTo>
                      <a:pt x="3037" y="38134"/>
                      <a:pt x="3124" y="38657"/>
                      <a:pt x="3255" y="39272"/>
                    </a:cubicBezTo>
                    <a:cubicBezTo>
                      <a:pt x="3255" y="39278"/>
                      <a:pt x="3259" y="39281"/>
                      <a:pt x="3263" y="39281"/>
                    </a:cubicBezTo>
                    <a:cubicBezTo>
                      <a:pt x="3266" y="39281"/>
                      <a:pt x="3269" y="39278"/>
                      <a:pt x="3266" y="39272"/>
                    </a:cubicBezTo>
                    <a:cubicBezTo>
                      <a:pt x="3173" y="38575"/>
                      <a:pt x="3124" y="37910"/>
                      <a:pt x="3517" y="37278"/>
                    </a:cubicBezTo>
                    <a:cubicBezTo>
                      <a:pt x="3707" y="36973"/>
                      <a:pt x="3974" y="36750"/>
                      <a:pt x="4252" y="36510"/>
                    </a:cubicBezTo>
                    <a:cubicBezTo>
                      <a:pt x="4339" y="36439"/>
                      <a:pt x="4421" y="36363"/>
                      <a:pt x="4497" y="36281"/>
                    </a:cubicBezTo>
                    <a:lnTo>
                      <a:pt x="4497" y="36281"/>
                    </a:lnTo>
                    <a:cubicBezTo>
                      <a:pt x="4497" y="36308"/>
                      <a:pt x="4487" y="36335"/>
                      <a:pt x="4487" y="36363"/>
                    </a:cubicBezTo>
                    <a:cubicBezTo>
                      <a:pt x="4448" y="36619"/>
                      <a:pt x="4416" y="36869"/>
                      <a:pt x="4405" y="37120"/>
                    </a:cubicBezTo>
                    <a:cubicBezTo>
                      <a:pt x="4388" y="37120"/>
                      <a:pt x="4372" y="37125"/>
                      <a:pt x="4361" y="37142"/>
                    </a:cubicBezTo>
                    <a:cubicBezTo>
                      <a:pt x="4247" y="37354"/>
                      <a:pt x="4062" y="37512"/>
                      <a:pt x="3958" y="37730"/>
                    </a:cubicBezTo>
                    <a:cubicBezTo>
                      <a:pt x="3871" y="37916"/>
                      <a:pt x="3811" y="38101"/>
                      <a:pt x="3767" y="38297"/>
                    </a:cubicBezTo>
                    <a:cubicBezTo>
                      <a:pt x="3675" y="38684"/>
                      <a:pt x="3669" y="39082"/>
                      <a:pt x="3751" y="39469"/>
                    </a:cubicBezTo>
                    <a:cubicBezTo>
                      <a:pt x="3751" y="39477"/>
                      <a:pt x="3756" y="39481"/>
                      <a:pt x="3762" y="39481"/>
                    </a:cubicBezTo>
                    <a:cubicBezTo>
                      <a:pt x="3767" y="39481"/>
                      <a:pt x="3773" y="39477"/>
                      <a:pt x="3773" y="39469"/>
                    </a:cubicBezTo>
                    <a:cubicBezTo>
                      <a:pt x="3718" y="39005"/>
                      <a:pt x="3773" y="38537"/>
                      <a:pt x="3920" y="38101"/>
                    </a:cubicBezTo>
                    <a:cubicBezTo>
                      <a:pt x="3920" y="38090"/>
                      <a:pt x="3925" y="38079"/>
                      <a:pt x="3931" y="38074"/>
                    </a:cubicBezTo>
                    <a:cubicBezTo>
                      <a:pt x="4345" y="38711"/>
                      <a:pt x="3931" y="39567"/>
                      <a:pt x="4230" y="40259"/>
                    </a:cubicBezTo>
                    <a:cubicBezTo>
                      <a:pt x="4459" y="40793"/>
                      <a:pt x="5091" y="41087"/>
                      <a:pt x="5680" y="41103"/>
                    </a:cubicBezTo>
                    <a:cubicBezTo>
                      <a:pt x="5794" y="41310"/>
                      <a:pt x="5914" y="41512"/>
                      <a:pt x="6018" y="41719"/>
                    </a:cubicBezTo>
                    <a:cubicBezTo>
                      <a:pt x="6022" y="41727"/>
                      <a:pt x="6028" y="41729"/>
                      <a:pt x="6034" y="41729"/>
                    </a:cubicBezTo>
                    <a:cubicBezTo>
                      <a:pt x="6046" y="41729"/>
                      <a:pt x="6058" y="41719"/>
                      <a:pt x="6050" y="41708"/>
                    </a:cubicBezTo>
                    <a:cubicBezTo>
                      <a:pt x="5958" y="41501"/>
                      <a:pt x="5843" y="41305"/>
                      <a:pt x="5734" y="41103"/>
                    </a:cubicBezTo>
                    <a:lnTo>
                      <a:pt x="5756" y="41103"/>
                    </a:lnTo>
                    <a:cubicBezTo>
                      <a:pt x="5783" y="41103"/>
                      <a:pt x="5783" y="41071"/>
                      <a:pt x="5762" y="41071"/>
                    </a:cubicBezTo>
                    <a:lnTo>
                      <a:pt x="5713" y="41071"/>
                    </a:lnTo>
                    <a:cubicBezTo>
                      <a:pt x="5674" y="40989"/>
                      <a:pt x="5631" y="40907"/>
                      <a:pt x="5598" y="40825"/>
                    </a:cubicBezTo>
                    <a:cubicBezTo>
                      <a:pt x="5473" y="40537"/>
                      <a:pt x="5418" y="40226"/>
                      <a:pt x="5435" y="39910"/>
                    </a:cubicBezTo>
                    <a:lnTo>
                      <a:pt x="5435" y="39910"/>
                    </a:lnTo>
                    <a:cubicBezTo>
                      <a:pt x="5767" y="40368"/>
                      <a:pt x="6138" y="40804"/>
                      <a:pt x="6541" y="41207"/>
                    </a:cubicBezTo>
                    <a:cubicBezTo>
                      <a:pt x="6544" y="41210"/>
                      <a:pt x="6549" y="41212"/>
                      <a:pt x="6553" y="41212"/>
                    </a:cubicBezTo>
                    <a:cubicBezTo>
                      <a:pt x="6569" y="41212"/>
                      <a:pt x="6586" y="41192"/>
                      <a:pt x="6574" y="41180"/>
                    </a:cubicBezTo>
                    <a:cubicBezTo>
                      <a:pt x="6394" y="40989"/>
                      <a:pt x="6225" y="40793"/>
                      <a:pt x="6061" y="40591"/>
                    </a:cubicBezTo>
                    <a:lnTo>
                      <a:pt x="6061" y="40591"/>
                    </a:lnTo>
                    <a:cubicBezTo>
                      <a:pt x="6149" y="40646"/>
                      <a:pt x="6247" y="40700"/>
                      <a:pt x="6334" y="40744"/>
                    </a:cubicBezTo>
                    <a:cubicBezTo>
                      <a:pt x="6584" y="40885"/>
                      <a:pt x="6819" y="41032"/>
                      <a:pt x="6939" y="41299"/>
                    </a:cubicBezTo>
                    <a:cubicBezTo>
                      <a:pt x="6941" y="41305"/>
                      <a:pt x="6945" y="41308"/>
                      <a:pt x="6950" y="41308"/>
                    </a:cubicBezTo>
                    <a:cubicBezTo>
                      <a:pt x="6959" y="41308"/>
                      <a:pt x="6969" y="41299"/>
                      <a:pt x="6966" y="41289"/>
                    </a:cubicBezTo>
                    <a:cubicBezTo>
                      <a:pt x="6879" y="41065"/>
                      <a:pt x="6710" y="40913"/>
                      <a:pt x="6508" y="40782"/>
                    </a:cubicBezTo>
                    <a:cubicBezTo>
                      <a:pt x="6383" y="40705"/>
                      <a:pt x="6257" y="40635"/>
                      <a:pt x="6143" y="40553"/>
                    </a:cubicBezTo>
                    <a:cubicBezTo>
                      <a:pt x="6045" y="40482"/>
                      <a:pt x="5969" y="40395"/>
                      <a:pt x="5871" y="40319"/>
                    </a:cubicBezTo>
                    <a:cubicBezTo>
                      <a:pt x="5865" y="40313"/>
                      <a:pt x="5860" y="40313"/>
                      <a:pt x="5849" y="40313"/>
                    </a:cubicBezTo>
                    <a:cubicBezTo>
                      <a:pt x="5707" y="40122"/>
                      <a:pt x="5565" y="39921"/>
                      <a:pt x="5435" y="39719"/>
                    </a:cubicBezTo>
                    <a:lnTo>
                      <a:pt x="5435" y="39681"/>
                    </a:lnTo>
                    <a:cubicBezTo>
                      <a:pt x="5435" y="39659"/>
                      <a:pt x="5416" y="39640"/>
                      <a:pt x="5395" y="39640"/>
                    </a:cubicBezTo>
                    <a:cubicBezTo>
                      <a:pt x="5390" y="39640"/>
                      <a:pt x="5385" y="39641"/>
                      <a:pt x="5380" y="39643"/>
                    </a:cubicBezTo>
                    <a:cubicBezTo>
                      <a:pt x="5364" y="39610"/>
                      <a:pt x="5342" y="39578"/>
                      <a:pt x="5320" y="39550"/>
                    </a:cubicBezTo>
                    <a:cubicBezTo>
                      <a:pt x="4972" y="38994"/>
                      <a:pt x="4617" y="38373"/>
                      <a:pt x="4536" y="37714"/>
                    </a:cubicBezTo>
                    <a:cubicBezTo>
                      <a:pt x="4448" y="36995"/>
                      <a:pt x="4650" y="36275"/>
                      <a:pt x="4694" y="35556"/>
                    </a:cubicBezTo>
                    <a:cubicBezTo>
                      <a:pt x="4721" y="35000"/>
                      <a:pt x="4530" y="34586"/>
                      <a:pt x="4181" y="34145"/>
                    </a:cubicBezTo>
                    <a:cubicBezTo>
                      <a:pt x="4165" y="33813"/>
                      <a:pt x="4105" y="33486"/>
                      <a:pt x="4002" y="33170"/>
                    </a:cubicBezTo>
                    <a:cubicBezTo>
                      <a:pt x="3838" y="32695"/>
                      <a:pt x="3582" y="32292"/>
                      <a:pt x="3348" y="31856"/>
                    </a:cubicBezTo>
                    <a:cubicBezTo>
                      <a:pt x="3113" y="31415"/>
                      <a:pt x="2983" y="30957"/>
                      <a:pt x="2879" y="30467"/>
                    </a:cubicBezTo>
                    <a:cubicBezTo>
                      <a:pt x="2879" y="30456"/>
                      <a:pt x="2874" y="30451"/>
                      <a:pt x="2863" y="30445"/>
                    </a:cubicBezTo>
                    <a:cubicBezTo>
                      <a:pt x="2972" y="30243"/>
                      <a:pt x="3092" y="30053"/>
                      <a:pt x="3135" y="29840"/>
                    </a:cubicBezTo>
                    <a:cubicBezTo>
                      <a:pt x="3239" y="30243"/>
                      <a:pt x="3326" y="30647"/>
                      <a:pt x="3342" y="31050"/>
                    </a:cubicBezTo>
                    <a:cubicBezTo>
                      <a:pt x="3342" y="31061"/>
                      <a:pt x="3353" y="31068"/>
                      <a:pt x="3363" y="31068"/>
                    </a:cubicBezTo>
                    <a:cubicBezTo>
                      <a:pt x="3372" y="31068"/>
                      <a:pt x="3380" y="31063"/>
                      <a:pt x="3380" y="31050"/>
                    </a:cubicBezTo>
                    <a:cubicBezTo>
                      <a:pt x="3380" y="30352"/>
                      <a:pt x="3124" y="29655"/>
                      <a:pt x="3015" y="28963"/>
                    </a:cubicBezTo>
                    <a:cubicBezTo>
                      <a:pt x="2994" y="28843"/>
                      <a:pt x="2972" y="28712"/>
                      <a:pt x="2955" y="28587"/>
                    </a:cubicBezTo>
                    <a:lnTo>
                      <a:pt x="2955" y="28587"/>
                    </a:lnTo>
                    <a:cubicBezTo>
                      <a:pt x="3250" y="28963"/>
                      <a:pt x="3642" y="29290"/>
                      <a:pt x="3860" y="29709"/>
                    </a:cubicBezTo>
                    <a:cubicBezTo>
                      <a:pt x="4007" y="29993"/>
                      <a:pt x="4105" y="30298"/>
                      <a:pt x="4067" y="30625"/>
                    </a:cubicBezTo>
                    <a:cubicBezTo>
                      <a:pt x="4045" y="30794"/>
                      <a:pt x="4040" y="30963"/>
                      <a:pt x="4056" y="31132"/>
                    </a:cubicBezTo>
                    <a:cubicBezTo>
                      <a:pt x="4059" y="31149"/>
                      <a:pt x="4070" y="31156"/>
                      <a:pt x="4081" y="31156"/>
                    </a:cubicBezTo>
                    <a:cubicBezTo>
                      <a:pt x="4095" y="31156"/>
                      <a:pt x="4111" y="31144"/>
                      <a:pt x="4111" y="31126"/>
                    </a:cubicBezTo>
                    <a:cubicBezTo>
                      <a:pt x="4083" y="30832"/>
                      <a:pt x="4192" y="30549"/>
                      <a:pt x="4138" y="30254"/>
                    </a:cubicBezTo>
                    <a:cubicBezTo>
                      <a:pt x="4100" y="30053"/>
                      <a:pt x="4034" y="29857"/>
                      <a:pt x="3931" y="29677"/>
                    </a:cubicBezTo>
                    <a:cubicBezTo>
                      <a:pt x="3669" y="29230"/>
                      <a:pt x="3282" y="28859"/>
                      <a:pt x="2955" y="28462"/>
                    </a:cubicBezTo>
                    <a:cubicBezTo>
                      <a:pt x="2950" y="28456"/>
                      <a:pt x="2945" y="28456"/>
                      <a:pt x="2939" y="28451"/>
                    </a:cubicBezTo>
                    <a:cubicBezTo>
                      <a:pt x="2928" y="28336"/>
                      <a:pt x="2917" y="28227"/>
                      <a:pt x="2912" y="28113"/>
                    </a:cubicBezTo>
                    <a:lnTo>
                      <a:pt x="2912" y="28113"/>
                    </a:lnTo>
                    <a:cubicBezTo>
                      <a:pt x="3560" y="28658"/>
                      <a:pt x="4176" y="29268"/>
                      <a:pt x="4378" y="30102"/>
                    </a:cubicBezTo>
                    <a:cubicBezTo>
                      <a:pt x="4579" y="30952"/>
                      <a:pt x="4405" y="31775"/>
                      <a:pt x="4416" y="32636"/>
                    </a:cubicBezTo>
                    <a:cubicBezTo>
                      <a:pt x="4416" y="32641"/>
                      <a:pt x="4420" y="32644"/>
                      <a:pt x="4424" y="32644"/>
                    </a:cubicBezTo>
                    <a:cubicBezTo>
                      <a:pt x="4428" y="32644"/>
                      <a:pt x="4432" y="32641"/>
                      <a:pt x="4432" y="32636"/>
                    </a:cubicBezTo>
                    <a:cubicBezTo>
                      <a:pt x="4497" y="31682"/>
                      <a:pt x="4715" y="30805"/>
                      <a:pt x="4416" y="29867"/>
                    </a:cubicBezTo>
                    <a:cubicBezTo>
                      <a:pt x="4165" y="29072"/>
                      <a:pt x="3544" y="28522"/>
                      <a:pt x="2912" y="27993"/>
                    </a:cubicBezTo>
                    <a:lnTo>
                      <a:pt x="2906" y="27993"/>
                    </a:lnTo>
                    <a:cubicBezTo>
                      <a:pt x="2879" y="27606"/>
                      <a:pt x="2939" y="27225"/>
                      <a:pt x="3081" y="26871"/>
                    </a:cubicBezTo>
                    <a:cubicBezTo>
                      <a:pt x="3190" y="26985"/>
                      <a:pt x="3277" y="27116"/>
                      <a:pt x="3353" y="27257"/>
                    </a:cubicBezTo>
                    <a:cubicBezTo>
                      <a:pt x="3506" y="27579"/>
                      <a:pt x="3637" y="27917"/>
                      <a:pt x="3746" y="28260"/>
                    </a:cubicBezTo>
                    <a:cubicBezTo>
                      <a:pt x="3750" y="28274"/>
                      <a:pt x="3762" y="28280"/>
                      <a:pt x="3775" y="28280"/>
                    </a:cubicBezTo>
                    <a:cubicBezTo>
                      <a:pt x="3797" y="28280"/>
                      <a:pt x="3823" y="28262"/>
                      <a:pt x="3816" y="28238"/>
                    </a:cubicBezTo>
                    <a:cubicBezTo>
                      <a:pt x="3680" y="27677"/>
                      <a:pt x="3495" y="27132"/>
                      <a:pt x="3092" y="26707"/>
                    </a:cubicBezTo>
                    <a:cubicBezTo>
                      <a:pt x="3135" y="25775"/>
                      <a:pt x="3446" y="24876"/>
                      <a:pt x="3457" y="23944"/>
                    </a:cubicBezTo>
                    <a:cubicBezTo>
                      <a:pt x="3462" y="23552"/>
                      <a:pt x="3440" y="23149"/>
                      <a:pt x="3304" y="22778"/>
                    </a:cubicBezTo>
                    <a:cubicBezTo>
                      <a:pt x="3184" y="22441"/>
                      <a:pt x="2966" y="22190"/>
                      <a:pt x="2786" y="21890"/>
                    </a:cubicBezTo>
                    <a:cubicBezTo>
                      <a:pt x="2825" y="21460"/>
                      <a:pt x="2841" y="21018"/>
                      <a:pt x="3184" y="20719"/>
                    </a:cubicBezTo>
                    <a:cubicBezTo>
                      <a:pt x="3261" y="20822"/>
                      <a:pt x="3348" y="20920"/>
                      <a:pt x="3419" y="21024"/>
                    </a:cubicBezTo>
                    <a:cubicBezTo>
                      <a:pt x="3587" y="21264"/>
                      <a:pt x="3756" y="21531"/>
                      <a:pt x="3811" y="21814"/>
                    </a:cubicBezTo>
                    <a:cubicBezTo>
                      <a:pt x="3816" y="21836"/>
                      <a:pt x="3822" y="21857"/>
                      <a:pt x="3822" y="21874"/>
                    </a:cubicBezTo>
                    <a:cubicBezTo>
                      <a:pt x="3811" y="21890"/>
                      <a:pt x="3811" y="21912"/>
                      <a:pt x="3822" y="21928"/>
                    </a:cubicBezTo>
                    <a:lnTo>
                      <a:pt x="3833" y="21945"/>
                    </a:lnTo>
                    <a:cubicBezTo>
                      <a:pt x="3865" y="22157"/>
                      <a:pt x="3865" y="22375"/>
                      <a:pt x="3909" y="22588"/>
                    </a:cubicBezTo>
                    <a:cubicBezTo>
                      <a:pt x="3909" y="22593"/>
                      <a:pt x="3913" y="22596"/>
                      <a:pt x="3917" y="22596"/>
                    </a:cubicBezTo>
                    <a:cubicBezTo>
                      <a:pt x="3921" y="22596"/>
                      <a:pt x="3925" y="22593"/>
                      <a:pt x="3925" y="22588"/>
                    </a:cubicBezTo>
                    <a:cubicBezTo>
                      <a:pt x="3920" y="22397"/>
                      <a:pt x="3920" y="22212"/>
                      <a:pt x="3904" y="22032"/>
                    </a:cubicBezTo>
                    <a:lnTo>
                      <a:pt x="3904" y="22032"/>
                    </a:lnTo>
                    <a:cubicBezTo>
                      <a:pt x="4285" y="22577"/>
                      <a:pt x="4241" y="23242"/>
                      <a:pt x="4220" y="23879"/>
                    </a:cubicBezTo>
                    <a:cubicBezTo>
                      <a:pt x="4209" y="24250"/>
                      <a:pt x="4192" y="24631"/>
                      <a:pt x="4040" y="24969"/>
                    </a:cubicBezTo>
                    <a:cubicBezTo>
                      <a:pt x="3925" y="25230"/>
                      <a:pt x="3789" y="25481"/>
                      <a:pt x="3686" y="25743"/>
                    </a:cubicBezTo>
                    <a:cubicBezTo>
                      <a:pt x="3679" y="25760"/>
                      <a:pt x="3694" y="25773"/>
                      <a:pt x="3709" y="25773"/>
                    </a:cubicBezTo>
                    <a:cubicBezTo>
                      <a:pt x="3717" y="25773"/>
                      <a:pt x="3725" y="25769"/>
                      <a:pt x="3729" y="25759"/>
                    </a:cubicBezTo>
                    <a:cubicBezTo>
                      <a:pt x="3893" y="25383"/>
                      <a:pt x="4121" y="25040"/>
                      <a:pt x="4236" y="24642"/>
                    </a:cubicBezTo>
                    <a:cubicBezTo>
                      <a:pt x="4329" y="24326"/>
                      <a:pt x="4318" y="23966"/>
                      <a:pt x="4329" y="23639"/>
                    </a:cubicBezTo>
                    <a:cubicBezTo>
                      <a:pt x="4345" y="23013"/>
                      <a:pt x="4350" y="22375"/>
                      <a:pt x="3887" y="21879"/>
                    </a:cubicBezTo>
                    <a:cubicBezTo>
                      <a:pt x="3854" y="21623"/>
                      <a:pt x="3767" y="21383"/>
                      <a:pt x="3631" y="21171"/>
                    </a:cubicBezTo>
                    <a:cubicBezTo>
                      <a:pt x="3604" y="21127"/>
                      <a:pt x="3577" y="21089"/>
                      <a:pt x="3544" y="21046"/>
                    </a:cubicBezTo>
                    <a:lnTo>
                      <a:pt x="3544" y="21046"/>
                    </a:lnTo>
                    <a:cubicBezTo>
                      <a:pt x="3664" y="21084"/>
                      <a:pt x="3778" y="21133"/>
                      <a:pt x="3887" y="21187"/>
                    </a:cubicBezTo>
                    <a:cubicBezTo>
                      <a:pt x="4013" y="21269"/>
                      <a:pt x="4121" y="21378"/>
                      <a:pt x="4198" y="21509"/>
                    </a:cubicBezTo>
                    <a:cubicBezTo>
                      <a:pt x="4202" y="21514"/>
                      <a:pt x="4207" y="21517"/>
                      <a:pt x="4212" y="21517"/>
                    </a:cubicBezTo>
                    <a:cubicBezTo>
                      <a:pt x="4221" y="21517"/>
                      <a:pt x="4229" y="21508"/>
                      <a:pt x="4225" y="21498"/>
                    </a:cubicBezTo>
                    <a:cubicBezTo>
                      <a:pt x="4100" y="21204"/>
                      <a:pt x="3838" y="20997"/>
                      <a:pt x="3522" y="20942"/>
                    </a:cubicBezTo>
                    <a:cubicBezTo>
                      <a:pt x="3519" y="20941"/>
                      <a:pt x="3516" y="20941"/>
                      <a:pt x="3513" y="20941"/>
                    </a:cubicBezTo>
                    <a:cubicBezTo>
                      <a:pt x="3500" y="20941"/>
                      <a:pt x="3488" y="20949"/>
                      <a:pt x="3484" y="20958"/>
                    </a:cubicBezTo>
                    <a:cubicBezTo>
                      <a:pt x="3386" y="20833"/>
                      <a:pt x="3288" y="20713"/>
                      <a:pt x="3201" y="20582"/>
                    </a:cubicBezTo>
                    <a:cubicBezTo>
                      <a:pt x="3021" y="20326"/>
                      <a:pt x="2977" y="20070"/>
                      <a:pt x="2879" y="19787"/>
                    </a:cubicBezTo>
                    <a:lnTo>
                      <a:pt x="2890" y="19787"/>
                    </a:lnTo>
                    <a:cubicBezTo>
                      <a:pt x="3353" y="19950"/>
                      <a:pt x="3904" y="19994"/>
                      <a:pt x="4209" y="20408"/>
                    </a:cubicBezTo>
                    <a:cubicBezTo>
                      <a:pt x="4212" y="20413"/>
                      <a:pt x="4216" y="20415"/>
                      <a:pt x="4221" y="20415"/>
                    </a:cubicBezTo>
                    <a:cubicBezTo>
                      <a:pt x="4232" y="20415"/>
                      <a:pt x="4244" y="20403"/>
                      <a:pt x="4236" y="20392"/>
                    </a:cubicBezTo>
                    <a:cubicBezTo>
                      <a:pt x="3958" y="19961"/>
                      <a:pt x="3462" y="19912"/>
                      <a:pt x="3004" y="19738"/>
                    </a:cubicBezTo>
                    <a:cubicBezTo>
                      <a:pt x="2656" y="19602"/>
                      <a:pt x="2514" y="19389"/>
                      <a:pt x="2269" y="19149"/>
                    </a:cubicBezTo>
                    <a:cubicBezTo>
                      <a:pt x="2138" y="19002"/>
                      <a:pt x="1958" y="18910"/>
                      <a:pt x="1768" y="18888"/>
                    </a:cubicBezTo>
                    <a:cubicBezTo>
                      <a:pt x="1762" y="18708"/>
                      <a:pt x="1762" y="18534"/>
                      <a:pt x="1762" y="18359"/>
                    </a:cubicBezTo>
                    <a:lnTo>
                      <a:pt x="1762" y="18321"/>
                    </a:lnTo>
                    <a:cubicBezTo>
                      <a:pt x="2013" y="18359"/>
                      <a:pt x="2258" y="18348"/>
                      <a:pt x="2481" y="18506"/>
                    </a:cubicBezTo>
                    <a:cubicBezTo>
                      <a:pt x="2503" y="18517"/>
                      <a:pt x="2525" y="18534"/>
                      <a:pt x="2541" y="18550"/>
                    </a:cubicBezTo>
                    <a:cubicBezTo>
                      <a:pt x="2541" y="18550"/>
                      <a:pt x="2541" y="18550"/>
                      <a:pt x="2541" y="18555"/>
                    </a:cubicBezTo>
                    <a:cubicBezTo>
                      <a:pt x="2546" y="18569"/>
                      <a:pt x="2558" y="18579"/>
                      <a:pt x="2571" y="18579"/>
                    </a:cubicBezTo>
                    <a:cubicBezTo>
                      <a:pt x="2574" y="18579"/>
                      <a:pt x="2577" y="18578"/>
                      <a:pt x="2579" y="18577"/>
                    </a:cubicBezTo>
                    <a:cubicBezTo>
                      <a:pt x="2732" y="18692"/>
                      <a:pt x="2879" y="18811"/>
                      <a:pt x="3021" y="18942"/>
                    </a:cubicBezTo>
                    <a:cubicBezTo>
                      <a:pt x="3288" y="19187"/>
                      <a:pt x="3549" y="19422"/>
                      <a:pt x="3882" y="19585"/>
                    </a:cubicBezTo>
                    <a:cubicBezTo>
                      <a:pt x="3884" y="19587"/>
                      <a:pt x="3887" y="19588"/>
                      <a:pt x="3890" y="19588"/>
                    </a:cubicBezTo>
                    <a:cubicBezTo>
                      <a:pt x="3906" y="19588"/>
                      <a:pt x="3922" y="19566"/>
                      <a:pt x="3904" y="19553"/>
                    </a:cubicBezTo>
                    <a:cubicBezTo>
                      <a:pt x="3484" y="19307"/>
                      <a:pt x="3179" y="18948"/>
                      <a:pt x="2814" y="18648"/>
                    </a:cubicBezTo>
                    <a:cubicBezTo>
                      <a:pt x="2743" y="18588"/>
                      <a:pt x="2667" y="18528"/>
                      <a:pt x="2590" y="18474"/>
                    </a:cubicBezTo>
                    <a:cubicBezTo>
                      <a:pt x="2400" y="16970"/>
                      <a:pt x="1223" y="15978"/>
                      <a:pt x="280" y="14866"/>
                    </a:cubicBezTo>
                    <a:cubicBezTo>
                      <a:pt x="280" y="14861"/>
                      <a:pt x="275" y="14856"/>
                      <a:pt x="269" y="14856"/>
                    </a:cubicBezTo>
                    <a:lnTo>
                      <a:pt x="269" y="14272"/>
                    </a:lnTo>
                    <a:cubicBezTo>
                      <a:pt x="416" y="14480"/>
                      <a:pt x="667" y="14583"/>
                      <a:pt x="907" y="14665"/>
                    </a:cubicBezTo>
                    <a:cubicBezTo>
                      <a:pt x="1326" y="14812"/>
                      <a:pt x="1675" y="14970"/>
                      <a:pt x="1985" y="15286"/>
                    </a:cubicBezTo>
                    <a:cubicBezTo>
                      <a:pt x="2634" y="15951"/>
                      <a:pt x="3075" y="16795"/>
                      <a:pt x="3244" y="17705"/>
                    </a:cubicBezTo>
                    <a:cubicBezTo>
                      <a:pt x="3244" y="17716"/>
                      <a:pt x="3252" y="17722"/>
                      <a:pt x="3261" y="17722"/>
                    </a:cubicBezTo>
                    <a:cubicBezTo>
                      <a:pt x="3269" y="17722"/>
                      <a:pt x="3277" y="17716"/>
                      <a:pt x="3277" y="17705"/>
                    </a:cubicBezTo>
                    <a:cubicBezTo>
                      <a:pt x="3304" y="16926"/>
                      <a:pt x="2803" y="16076"/>
                      <a:pt x="2312" y="15482"/>
                    </a:cubicBezTo>
                    <a:cubicBezTo>
                      <a:pt x="2067" y="15188"/>
                      <a:pt x="1778" y="14877"/>
                      <a:pt x="1419" y="14714"/>
                    </a:cubicBezTo>
                    <a:cubicBezTo>
                      <a:pt x="1168" y="14599"/>
                      <a:pt x="917" y="14523"/>
                      <a:pt x="683" y="14403"/>
                    </a:cubicBezTo>
                    <a:cubicBezTo>
                      <a:pt x="874" y="14278"/>
                      <a:pt x="1032" y="14111"/>
                      <a:pt x="1273" y="14111"/>
                    </a:cubicBezTo>
                    <a:cubicBezTo>
                      <a:pt x="1294" y="14111"/>
                      <a:pt x="1315" y="14112"/>
                      <a:pt x="1337" y="14114"/>
                    </a:cubicBezTo>
                    <a:cubicBezTo>
                      <a:pt x="1604" y="14142"/>
                      <a:pt x="1844" y="14278"/>
                      <a:pt x="2007" y="14496"/>
                    </a:cubicBezTo>
                    <a:cubicBezTo>
                      <a:pt x="2193" y="14730"/>
                      <a:pt x="2340" y="14992"/>
                      <a:pt x="2547" y="15215"/>
                    </a:cubicBezTo>
                    <a:cubicBezTo>
                      <a:pt x="2692" y="15369"/>
                      <a:pt x="2991" y="15715"/>
                      <a:pt x="3260" y="15715"/>
                    </a:cubicBezTo>
                    <a:cubicBezTo>
                      <a:pt x="3314" y="15715"/>
                      <a:pt x="3368" y="15701"/>
                      <a:pt x="3419" y="15667"/>
                    </a:cubicBezTo>
                    <a:cubicBezTo>
                      <a:pt x="3433" y="15658"/>
                      <a:pt x="3422" y="15645"/>
                      <a:pt x="3409" y="15645"/>
                    </a:cubicBezTo>
                    <a:cubicBezTo>
                      <a:pt x="3407" y="15645"/>
                      <a:pt x="3404" y="15645"/>
                      <a:pt x="3402" y="15646"/>
                    </a:cubicBezTo>
                    <a:cubicBezTo>
                      <a:pt x="3362" y="15660"/>
                      <a:pt x="3322" y="15667"/>
                      <a:pt x="3281" y="15667"/>
                    </a:cubicBezTo>
                    <a:cubicBezTo>
                      <a:pt x="2775" y="15667"/>
                      <a:pt x="2271" y="14602"/>
                      <a:pt x="2018" y="14354"/>
                    </a:cubicBezTo>
                    <a:cubicBezTo>
                      <a:pt x="1887" y="14213"/>
                      <a:pt x="1724" y="14104"/>
                      <a:pt x="1544" y="14038"/>
                    </a:cubicBezTo>
                    <a:cubicBezTo>
                      <a:pt x="1441" y="13869"/>
                      <a:pt x="1304" y="13722"/>
                      <a:pt x="1135" y="13608"/>
                    </a:cubicBezTo>
                    <a:cubicBezTo>
                      <a:pt x="863" y="13439"/>
                      <a:pt x="558" y="13308"/>
                      <a:pt x="269" y="13161"/>
                    </a:cubicBezTo>
                    <a:lnTo>
                      <a:pt x="258" y="13161"/>
                    </a:lnTo>
                    <a:lnTo>
                      <a:pt x="258" y="12758"/>
                    </a:lnTo>
                    <a:cubicBezTo>
                      <a:pt x="798" y="13030"/>
                      <a:pt x="1370" y="13166"/>
                      <a:pt x="1947" y="13352"/>
                    </a:cubicBezTo>
                    <a:cubicBezTo>
                      <a:pt x="2541" y="13542"/>
                      <a:pt x="3538" y="14011"/>
                      <a:pt x="3239" y="14785"/>
                    </a:cubicBezTo>
                    <a:cubicBezTo>
                      <a:pt x="3228" y="14816"/>
                      <a:pt x="3257" y="14838"/>
                      <a:pt x="3284" y="14838"/>
                    </a:cubicBezTo>
                    <a:cubicBezTo>
                      <a:pt x="3299" y="14838"/>
                      <a:pt x="3314" y="14830"/>
                      <a:pt x="3320" y="14812"/>
                    </a:cubicBezTo>
                    <a:cubicBezTo>
                      <a:pt x="3457" y="14327"/>
                      <a:pt x="3124" y="13788"/>
                      <a:pt x="2678" y="13553"/>
                    </a:cubicBezTo>
                    <a:cubicBezTo>
                      <a:pt x="2073" y="13243"/>
                      <a:pt x="1402" y="13106"/>
                      <a:pt x="776" y="12856"/>
                    </a:cubicBezTo>
                    <a:cubicBezTo>
                      <a:pt x="1046" y="12831"/>
                      <a:pt x="1303" y="12749"/>
                      <a:pt x="1578" y="12749"/>
                    </a:cubicBezTo>
                    <a:cubicBezTo>
                      <a:pt x="1608" y="12749"/>
                      <a:pt x="1639" y="12750"/>
                      <a:pt x="1669" y="12752"/>
                    </a:cubicBezTo>
                    <a:cubicBezTo>
                      <a:pt x="2089" y="12779"/>
                      <a:pt x="2443" y="12910"/>
                      <a:pt x="2743" y="13194"/>
                    </a:cubicBezTo>
                    <a:cubicBezTo>
                      <a:pt x="2747" y="13198"/>
                      <a:pt x="2752" y="13199"/>
                      <a:pt x="2756" y="13199"/>
                    </a:cubicBezTo>
                    <a:cubicBezTo>
                      <a:pt x="2770" y="13199"/>
                      <a:pt x="2782" y="13184"/>
                      <a:pt x="2770" y="13172"/>
                    </a:cubicBezTo>
                    <a:cubicBezTo>
                      <a:pt x="2410" y="12799"/>
                      <a:pt x="2004" y="12699"/>
                      <a:pt x="1567" y="12699"/>
                    </a:cubicBezTo>
                    <a:cubicBezTo>
                      <a:pt x="1264" y="12699"/>
                      <a:pt x="946" y="12747"/>
                      <a:pt x="618" y="12785"/>
                    </a:cubicBezTo>
                    <a:lnTo>
                      <a:pt x="612" y="12785"/>
                    </a:lnTo>
                    <a:cubicBezTo>
                      <a:pt x="503" y="12736"/>
                      <a:pt x="394" y="12681"/>
                      <a:pt x="291" y="12621"/>
                    </a:cubicBezTo>
                    <a:cubicBezTo>
                      <a:pt x="280" y="12616"/>
                      <a:pt x="269" y="12611"/>
                      <a:pt x="258" y="12611"/>
                    </a:cubicBezTo>
                    <a:cubicBezTo>
                      <a:pt x="253" y="12158"/>
                      <a:pt x="253" y="11706"/>
                      <a:pt x="253" y="11248"/>
                    </a:cubicBezTo>
                    <a:lnTo>
                      <a:pt x="253" y="11248"/>
                    </a:lnTo>
                    <a:cubicBezTo>
                      <a:pt x="345" y="11341"/>
                      <a:pt x="411" y="11455"/>
                      <a:pt x="509" y="11548"/>
                    </a:cubicBezTo>
                    <a:cubicBezTo>
                      <a:pt x="596" y="11624"/>
                      <a:pt x="689" y="11690"/>
                      <a:pt x="787" y="11750"/>
                    </a:cubicBezTo>
                    <a:cubicBezTo>
                      <a:pt x="1076" y="11924"/>
                      <a:pt x="1451" y="11984"/>
                      <a:pt x="1768" y="12098"/>
                    </a:cubicBezTo>
                    <a:cubicBezTo>
                      <a:pt x="2154" y="12224"/>
                      <a:pt x="2514" y="12414"/>
                      <a:pt x="2836" y="12665"/>
                    </a:cubicBezTo>
                    <a:cubicBezTo>
                      <a:pt x="3141" y="12910"/>
                      <a:pt x="3310" y="13215"/>
                      <a:pt x="3560" y="13504"/>
                    </a:cubicBezTo>
                    <a:cubicBezTo>
                      <a:pt x="3568" y="13512"/>
                      <a:pt x="3578" y="13516"/>
                      <a:pt x="3587" y="13516"/>
                    </a:cubicBezTo>
                    <a:cubicBezTo>
                      <a:pt x="3615" y="13516"/>
                      <a:pt x="3639" y="13485"/>
                      <a:pt x="3615" y="13461"/>
                    </a:cubicBezTo>
                    <a:cubicBezTo>
                      <a:pt x="3391" y="13188"/>
                      <a:pt x="3255" y="12899"/>
                      <a:pt x="2983" y="12665"/>
                    </a:cubicBezTo>
                    <a:cubicBezTo>
                      <a:pt x="2737" y="12453"/>
                      <a:pt x="2460" y="12278"/>
                      <a:pt x="2165" y="12147"/>
                    </a:cubicBezTo>
                    <a:cubicBezTo>
                      <a:pt x="1768" y="11973"/>
                      <a:pt x="1326" y="11891"/>
                      <a:pt x="939" y="11701"/>
                    </a:cubicBezTo>
                    <a:cubicBezTo>
                      <a:pt x="732" y="11608"/>
                      <a:pt x="558" y="11461"/>
                      <a:pt x="427" y="11276"/>
                    </a:cubicBezTo>
                    <a:cubicBezTo>
                      <a:pt x="378" y="11205"/>
                      <a:pt x="318" y="11150"/>
                      <a:pt x="247" y="11107"/>
                    </a:cubicBezTo>
                    <a:lnTo>
                      <a:pt x="247" y="10426"/>
                    </a:lnTo>
                    <a:lnTo>
                      <a:pt x="247" y="10371"/>
                    </a:lnTo>
                    <a:cubicBezTo>
                      <a:pt x="732" y="10731"/>
                      <a:pt x="1239" y="10878"/>
                      <a:pt x="1811" y="11090"/>
                    </a:cubicBezTo>
                    <a:cubicBezTo>
                      <a:pt x="2351" y="11297"/>
                      <a:pt x="3010" y="11592"/>
                      <a:pt x="3271" y="12115"/>
                    </a:cubicBezTo>
                    <a:cubicBezTo>
                      <a:pt x="3275" y="12120"/>
                      <a:pt x="3281" y="12123"/>
                      <a:pt x="3287" y="12123"/>
                    </a:cubicBezTo>
                    <a:cubicBezTo>
                      <a:pt x="3299" y="12123"/>
                      <a:pt x="3311" y="12113"/>
                      <a:pt x="3304" y="12098"/>
                    </a:cubicBezTo>
                    <a:cubicBezTo>
                      <a:pt x="3103" y="11679"/>
                      <a:pt x="2645" y="11385"/>
                      <a:pt x="2214" y="11183"/>
                    </a:cubicBezTo>
                    <a:cubicBezTo>
                      <a:pt x="1539" y="10867"/>
                      <a:pt x="847" y="10731"/>
                      <a:pt x="253" y="10262"/>
                    </a:cubicBezTo>
                    <a:lnTo>
                      <a:pt x="247" y="10262"/>
                    </a:lnTo>
                    <a:lnTo>
                      <a:pt x="247" y="9014"/>
                    </a:lnTo>
                    <a:cubicBezTo>
                      <a:pt x="503" y="9265"/>
                      <a:pt x="689" y="9575"/>
                      <a:pt x="1010" y="9772"/>
                    </a:cubicBezTo>
                    <a:cubicBezTo>
                      <a:pt x="1244" y="9908"/>
                      <a:pt x="1490" y="10022"/>
                      <a:pt x="1740" y="10126"/>
                    </a:cubicBezTo>
                    <a:cubicBezTo>
                      <a:pt x="2367" y="10382"/>
                      <a:pt x="3081" y="10633"/>
                      <a:pt x="3342" y="11281"/>
                    </a:cubicBezTo>
                    <a:cubicBezTo>
                      <a:pt x="3346" y="11294"/>
                      <a:pt x="3355" y="11299"/>
                      <a:pt x="3366" y="11299"/>
                    </a:cubicBezTo>
                    <a:cubicBezTo>
                      <a:pt x="3386" y="11299"/>
                      <a:pt x="3409" y="11279"/>
                      <a:pt x="3402" y="11254"/>
                    </a:cubicBezTo>
                    <a:cubicBezTo>
                      <a:pt x="3173" y="10709"/>
                      <a:pt x="2667" y="10404"/>
                      <a:pt x="2122" y="10169"/>
                    </a:cubicBezTo>
                    <a:cubicBezTo>
                      <a:pt x="1795" y="10028"/>
                      <a:pt x="1446" y="9908"/>
                      <a:pt x="1146" y="9723"/>
                    </a:cubicBezTo>
                    <a:cubicBezTo>
                      <a:pt x="917" y="9581"/>
                      <a:pt x="721" y="9396"/>
                      <a:pt x="563" y="9183"/>
                    </a:cubicBezTo>
                    <a:cubicBezTo>
                      <a:pt x="465" y="9052"/>
                      <a:pt x="394" y="8943"/>
                      <a:pt x="247" y="8862"/>
                    </a:cubicBezTo>
                    <a:lnTo>
                      <a:pt x="247" y="7979"/>
                    </a:lnTo>
                    <a:cubicBezTo>
                      <a:pt x="705" y="8377"/>
                      <a:pt x="1397" y="8567"/>
                      <a:pt x="1909" y="8867"/>
                    </a:cubicBezTo>
                    <a:cubicBezTo>
                      <a:pt x="2530" y="9227"/>
                      <a:pt x="3277" y="9733"/>
                      <a:pt x="3544" y="10404"/>
                    </a:cubicBezTo>
                    <a:cubicBezTo>
                      <a:pt x="3547" y="10413"/>
                      <a:pt x="3555" y="10416"/>
                      <a:pt x="3563" y="10416"/>
                    </a:cubicBezTo>
                    <a:cubicBezTo>
                      <a:pt x="3580" y="10416"/>
                      <a:pt x="3600" y="10400"/>
                      <a:pt x="3593" y="10382"/>
                    </a:cubicBezTo>
                    <a:cubicBezTo>
                      <a:pt x="3380" y="9810"/>
                      <a:pt x="2808" y="9336"/>
                      <a:pt x="2296" y="8998"/>
                    </a:cubicBezTo>
                    <a:cubicBezTo>
                      <a:pt x="1926" y="8764"/>
                      <a:pt x="1533" y="8546"/>
                      <a:pt x="1135" y="8360"/>
                    </a:cubicBezTo>
                    <a:cubicBezTo>
                      <a:pt x="830" y="8208"/>
                      <a:pt x="476" y="8072"/>
                      <a:pt x="247" y="7821"/>
                    </a:cubicBezTo>
                    <a:lnTo>
                      <a:pt x="247" y="7456"/>
                    </a:lnTo>
                    <a:cubicBezTo>
                      <a:pt x="569" y="7717"/>
                      <a:pt x="1125" y="7745"/>
                      <a:pt x="1506" y="7854"/>
                    </a:cubicBezTo>
                    <a:cubicBezTo>
                      <a:pt x="2214" y="8055"/>
                      <a:pt x="2634" y="8431"/>
                      <a:pt x="3021" y="9014"/>
                    </a:cubicBezTo>
                    <a:cubicBezTo>
                      <a:pt x="3025" y="9020"/>
                      <a:pt x="3031" y="9022"/>
                      <a:pt x="3037" y="9022"/>
                    </a:cubicBezTo>
                    <a:cubicBezTo>
                      <a:pt x="3049" y="9022"/>
                      <a:pt x="3061" y="9014"/>
                      <a:pt x="3053" y="9003"/>
                    </a:cubicBezTo>
                    <a:cubicBezTo>
                      <a:pt x="2786" y="8595"/>
                      <a:pt x="2487" y="8175"/>
                      <a:pt x="2018" y="7963"/>
                    </a:cubicBezTo>
                    <a:cubicBezTo>
                      <a:pt x="1697" y="7821"/>
                      <a:pt x="1364" y="7739"/>
                      <a:pt x="1032" y="7630"/>
                    </a:cubicBezTo>
                    <a:cubicBezTo>
                      <a:pt x="781" y="7554"/>
                      <a:pt x="482" y="7505"/>
                      <a:pt x="296" y="7303"/>
                    </a:cubicBezTo>
                    <a:cubicBezTo>
                      <a:pt x="285" y="7292"/>
                      <a:pt x="269" y="7281"/>
                      <a:pt x="247" y="7281"/>
                    </a:cubicBezTo>
                    <a:lnTo>
                      <a:pt x="247" y="6279"/>
                    </a:lnTo>
                    <a:cubicBezTo>
                      <a:pt x="476" y="6497"/>
                      <a:pt x="792" y="6682"/>
                      <a:pt x="1037" y="6851"/>
                    </a:cubicBezTo>
                    <a:cubicBezTo>
                      <a:pt x="1419" y="7118"/>
                      <a:pt x="1827" y="7347"/>
                      <a:pt x="2209" y="7614"/>
                    </a:cubicBezTo>
                    <a:cubicBezTo>
                      <a:pt x="2983" y="8126"/>
                      <a:pt x="3615" y="8818"/>
                      <a:pt x="4067" y="9630"/>
                    </a:cubicBezTo>
                    <a:cubicBezTo>
                      <a:pt x="4072" y="9642"/>
                      <a:pt x="4082" y="9647"/>
                      <a:pt x="4093" y="9647"/>
                    </a:cubicBezTo>
                    <a:cubicBezTo>
                      <a:pt x="4116" y="9647"/>
                      <a:pt x="4142" y="9623"/>
                      <a:pt x="4127" y="9597"/>
                    </a:cubicBezTo>
                    <a:cubicBezTo>
                      <a:pt x="3713" y="8829"/>
                      <a:pt x="3206" y="8208"/>
                      <a:pt x="2476" y="7679"/>
                    </a:cubicBezTo>
                    <a:cubicBezTo>
                      <a:pt x="2100" y="7407"/>
                      <a:pt x="1691" y="7178"/>
                      <a:pt x="1310" y="6911"/>
                    </a:cubicBezTo>
                    <a:cubicBezTo>
                      <a:pt x="1103" y="6764"/>
                      <a:pt x="901" y="6611"/>
                      <a:pt x="705" y="6453"/>
                    </a:cubicBezTo>
                    <a:cubicBezTo>
                      <a:pt x="552" y="6328"/>
                      <a:pt x="373" y="6230"/>
                      <a:pt x="247" y="6077"/>
                    </a:cubicBezTo>
                    <a:lnTo>
                      <a:pt x="247" y="5728"/>
                    </a:lnTo>
                    <a:lnTo>
                      <a:pt x="247" y="5598"/>
                    </a:lnTo>
                    <a:cubicBezTo>
                      <a:pt x="574" y="5859"/>
                      <a:pt x="994" y="5995"/>
                      <a:pt x="1375" y="6170"/>
                    </a:cubicBezTo>
                    <a:cubicBezTo>
                      <a:pt x="2111" y="6502"/>
                      <a:pt x="2667" y="7009"/>
                      <a:pt x="3217" y="7576"/>
                    </a:cubicBezTo>
                    <a:cubicBezTo>
                      <a:pt x="3223" y="7581"/>
                      <a:pt x="3229" y="7584"/>
                      <a:pt x="3235" y="7584"/>
                    </a:cubicBezTo>
                    <a:cubicBezTo>
                      <a:pt x="3252" y="7584"/>
                      <a:pt x="3266" y="7565"/>
                      <a:pt x="3250" y="7548"/>
                    </a:cubicBezTo>
                    <a:cubicBezTo>
                      <a:pt x="2819" y="7074"/>
                      <a:pt x="2367" y="6573"/>
                      <a:pt x="1778" y="6257"/>
                    </a:cubicBezTo>
                    <a:cubicBezTo>
                      <a:pt x="1283" y="5985"/>
                      <a:pt x="656" y="5816"/>
                      <a:pt x="253" y="5418"/>
                    </a:cubicBezTo>
                    <a:cubicBezTo>
                      <a:pt x="253" y="5162"/>
                      <a:pt x="258" y="4906"/>
                      <a:pt x="258" y="4644"/>
                    </a:cubicBezTo>
                    <a:cubicBezTo>
                      <a:pt x="405" y="4715"/>
                      <a:pt x="580" y="4753"/>
                      <a:pt x="705" y="4840"/>
                    </a:cubicBezTo>
                    <a:cubicBezTo>
                      <a:pt x="863" y="4944"/>
                      <a:pt x="988" y="5096"/>
                      <a:pt x="1152" y="5194"/>
                    </a:cubicBezTo>
                    <a:cubicBezTo>
                      <a:pt x="1223" y="5238"/>
                      <a:pt x="1299" y="5276"/>
                      <a:pt x="1375" y="5303"/>
                    </a:cubicBezTo>
                    <a:cubicBezTo>
                      <a:pt x="1371" y="5330"/>
                      <a:pt x="1394" y="5348"/>
                      <a:pt x="1417" y="5348"/>
                    </a:cubicBezTo>
                    <a:cubicBezTo>
                      <a:pt x="1427" y="5348"/>
                      <a:pt x="1438" y="5345"/>
                      <a:pt x="1446" y="5336"/>
                    </a:cubicBezTo>
                    <a:lnTo>
                      <a:pt x="1468" y="5325"/>
                    </a:lnTo>
                    <a:cubicBezTo>
                      <a:pt x="1490" y="5331"/>
                      <a:pt x="1511" y="5331"/>
                      <a:pt x="1539" y="5336"/>
                    </a:cubicBezTo>
                    <a:cubicBezTo>
                      <a:pt x="1539" y="5347"/>
                      <a:pt x="1544" y="5353"/>
                      <a:pt x="1550" y="5363"/>
                    </a:cubicBezTo>
                    <a:cubicBezTo>
                      <a:pt x="1817" y="5739"/>
                      <a:pt x="2220" y="5952"/>
                      <a:pt x="2601" y="6203"/>
                    </a:cubicBezTo>
                    <a:cubicBezTo>
                      <a:pt x="3070" y="6513"/>
                      <a:pt x="3446" y="6944"/>
                      <a:pt x="3691" y="7450"/>
                    </a:cubicBezTo>
                    <a:cubicBezTo>
                      <a:pt x="4105" y="8284"/>
                      <a:pt x="4274" y="9352"/>
                      <a:pt x="4988" y="10017"/>
                    </a:cubicBezTo>
                    <a:lnTo>
                      <a:pt x="4993" y="10017"/>
                    </a:lnTo>
                    <a:cubicBezTo>
                      <a:pt x="4312" y="9216"/>
                      <a:pt x="4203" y="8088"/>
                      <a:pt x="3675" y="7200"/>
                    </a:cubicBezTo>
                    <a:cubicBezTo>
                      <a:pt x="3462" y="6835"/>
                      <a:pt x="3201" y="6480"/>
                      <a:pt x="2841" y="6230"/>
                    </a:cubicBezTo>
                    <a:cubicBezTo>
                      <a:pt x="2454" y="5957"/>
                      <a:pt x="2002" y="5739"/>
                      <a:pt x="1713" y="5358"/>
                    </a:cubicBezTo>
                    <a:lnTo>
                      <a:pt x="1713" y="5358"/>
                    </a:lnTo>
                    <a:cubicBezTo>
                      <a:pt x="1806" y="5363"/>
                      <a:pt x="1909" y="5363"/>
                      <a:pt x="2018" y="5369"/>
                    </a:cubicBezTo>
                    <a:cubicBezTo>
                      <a:pt x="2296" y="5374"/>
                      <a:pt x="2552" y="5456"/>
                      <a:pt x="2814" y="5521"/>
                    </a:cubicBezTo>
                    <a:cubicBezTo>
                      <a:pt x="2814" y="5521"/>
                      <a:pt x="2814" y="5521"/>
                      <a:pt x="2819" y="5527"/>
                    </a:cubicBezTo>
                    <a:cubicBezTo>
                      <a:pt x="3043" y="5669"/>
                      <a:pt x="3206" y="5870"/>
                      <a:pt x="3391" y="6034"/>
                    </a:cubicBezTo>
                    <a:cubicBezTo>
                      <a:pt x="3386" y="6039"/>
                      <a:pt x="3386" y="6055"/>
                      <a:pt x="3391" y="6066"/>
                    </a:cubicBezTo>
                    <a:cubicBezTo>
                      <a:pt x="3598" y="6273"/>
                      <a:pt x="3822" y="6568"/>
                      <a:pt x="4072" y="6856"/>
                    </a:cubicBezTo>
                    <a:cubicBezTo>
                      <a:pt x="4067" y="6867"/>
                      <a:pt x="4067" y="6884"/>
                      <a:pt x="4083" y="6889"/>
                    </a:cubicBezTo>
                    <a:lnTo>
                      <a:pt x="4105" y="6889"/>
                    </a:lnTo>
                    <a:cubicBezTo>
                      <a:pt x="4230" y="7036"/>
                      <a:pt x="4367" y="7172"/>
                      <a:pt x="4514" y="7298"/>
                    </a:cubicBezTo>
                    <a:cubicBezTo>
                      <a:pt x="4536" y="7581"/>
                      <a:pt x="4650" y="7843"/>
                      <a:pt x="4830" y="8055"/>
                    </a:cubicBezTo>
                    <a:cubicBezTo>
                      <a:pt x="4694" y="8453"/>
                      <a:pt x="4830" y="8774"/>
                      <a:pt x="5081" y="9063"/>
                    </a:cubicBezTo>
                    <a:cubicBezTo>
                      <a:pt x="4933" y="9793"/>
                      <a:pt x="5059" y="10589"/>
                      <a:pt x="5282" y="11292"/>
                    </a:cubicBezTo>
                    <a:cubicBezTo>
                      <a:pt x="5331" y="11439"/>
                      <a:pt x="5386" y="11586"/>
                      <a:pt x="5451" y="11728"/>
                    </a:cubicBezTo>
                    <a:cubicBezTo>
                      <a:pt x="5448" y="11727"/>
                      <a:pt x="5444" y="11727"/>
                      <a:pt x="5441" y="11727"/>
                    </a:cubicBezTo>
                    <a:cubicBezTo>
                      <a:pt x="5417" y="11727"/>
                      <a:pt x="5396" y="11742"/>
                      <a:pt x="5391" y="11766"/>
                    </a:cubicBezTo>
                    <a:cubicBezTo>
                      <a:pt x="5260" y="12932"/>
                      <a:pt x="5369" y="14114"/>
                      <a:pt x="5718" y="15242"/>
                    </a:cubicBezTo>
                    <a:cubicBezTo>
                      <a:pt x="5794" y="15488"/>
                      <a:pt x="5887" y="15733"/>
                      <a:pt x="5990" y="15973"/>
                    </a:cubicBezTo>
                    <a:lnTo>
                      <a:pt x="5990" y="15983"/>
                    </a:lnTo>
                    <a:cubicBezTo>
                      <a:pt x="5990" y="15994"/>
                      <a:pt x="5996" y="16000"/>
                      <a:pt x="6001" y="16005"/>
                    </a:cubicBezTo>
                    <a:cubicBezTo>
                      <a:pt x="6132" y="16332"/>
                      <a:pt x="6263" y="16654"/>
                      <a:pt x="6366" y="16986"/>
                    </a:cubicBezTo>
                    <a:cubicBezTo>
                      <a:pt x="6514" y="17449"/>
                      <a:pt x="6612" y="17923"/>
                      <a:pt x="6672" y="18403"/>
                    </a:cubicBezTo>
                    <a:cubicBezTo>
                      <a:pt x="6669" y="18402"/>
                      <a:pt x="6666" y="18402"/>
                      <a:pt x="6663" y="18402"/>
                    </a:cubicBezTo>
                    <a:cubicBezTo>
                      <a:pt x="6644" y="18402"/>
                      <a:pt x="6627" y="18417"/>
                      <a:pt x="6623" y="18436"/>
                    </a:cubicBezTo>
                    <a:cubicBezTo>
                      <a:pt x="6595" y="18664"/>
                      <a:pt x="6623" y="18904"/>
                      <a:pt x="6715" y="19117"/>
                    </a:cubicBezTo>
                    <a:cubicBezTo>
                      <a:pt x="6612" y="19563"/>
                      <a:pt x="6557" y="20016"/>
                      <a:pt x="6552" y="20473"/>
                    </a:cubicBezTo>
                    <a:cubicBezTo>
                      <a:pt x="6552" y="20947"/>
                      <a:pt x="6617" y="21416"/>
                      <a:pt x="6541" y="21885"/>
                    </a:cubicBezTo>
                    <a:cubicBezTo>
                      <a:pt x="6538" y="21905"/>
                      <a:pt x="6551" y="21914"/>
                      <a:pt x="6566" y="21914"/>
                    </a:cubicBezTo>
                    <a:cubicBezTo>
                      <a:pt x="6579" y="21914"/>
                      <a:pt x="6593" y="21906"/>
                      <a:pt x="6595" y="21890"/>
                    </a:cubicBezTo>
                    <a:cubicBezTo>
                      <a:pt x="6693" y="21422"/>
                      <a:pt x="6639" y="20958"/>
                      <a:pt x="6666" y="20484"/>
                    </a:cubicBezTo>
                    <a:cubicBezTo>
                      <a:pt x="6683" y="20087"/>
                      <a:pt x="6732" y="19689"/>
                      <a:pt x="6802" y="19296"/>
                    </a:cubicBezTo>
                    <a:cubicBezTo>
                      <a:pt x="6900" y="19476"/>
                      <a:pt x="7026" y="19645"/>
                      <a:pt x="7173" y="19792"/>
                    </a:cubicBezTo>
                    <a:cubicBezTo>
                      <a:pt x="7151" y="20163"/>
                      <a:pt x="7124" y="20561"/>
                      <a:pt x="7184" y="20926"/>
                    </a:cubicBezTo>
                    <a:cubicBezTo>
                      <a:pt x="7249" y="21296"/>
                      <a:pt x="7347" y="21667"/>
                      <a:pt x="7364" y="22048"/>
                    </a:cubicBezTo>
                    <a:cubicBezTo>
                      <a:pt x="7364" y="22062"/>
                      <a:pt x="7377" y="22069"/>
                      <a:pt x="7392" y="22069"/>
                    </a:cubicBezTo>
                    <a:cubicBezTo>
                      <a:pt x="7406" y="22069"/>
                      <a:pt x="7421" y="22062"/>
                      <a:pt x="7424" y="22048"/>
                    </a:cubicBezTo>
                    <a:cubicBezTo>
                      <a:pt x="7429" y="21661"/>
                      <a:pt x="7325" y="21296"/>
                      <a:pt x="7287" y="20915"/>
                    </a:cubicBezTo>
                    <a:cubicBezTo>
                      <a:pt x="7249" y="20572"/>
                      <a:pt x="7276" y="20234"/>
                      <a:pt x="7271" y="19890"/>
                    </a:cubicBezTo>
                    <a:lnTo>
                      <a:pt x="7271" y="19890"/>
                    </a:lnTo>
                    <a:cubicBezTo>
                      <a:pt x="7287" y="19907"/>
                      <a:pt x="7309" y="19923"/>
                      <a:pt x="7325" y="19939"/>
                    </a:cubicBezTo>
                    <a:cubicBezTo>
                      <a:pt x="7451" y="20038"/>
                      <a:pt x="7587" y="20136"/>
                      <a:pt x="7723" y="20228"/>
                    </a:cubicBezTo>
                    <a:cubicBezTo>
                      <a:pt x="7903" y="20664"/>
                      <a:pt x="7914" y="21247"/>
                      <a:pt x="7925" y="21710"/>
                    </a:cubicBezTo>
                    <a:cubicBezTo>
                      <a:pt x="7925" y="21728"/>
                      <a:pt x="7941" y="21738"/>
                      <a:pt x="7956" y="21738"/>
                    </a:cubicBezTo>
                    <a:cubicBezTo>
                      <a:pt x="7968" y="21738"/>
                      <a:pt x="7979" y="21731"/>
                      <a:pt x="7979" y="21716"/>
                    </a:cubicBezTo>
                    <a:cubicBezTo>
                      <a:pt x="7979" y="21269"/>
                      <a:pt x="7979" y="20746"/>
                      <a:pt x="7838" y="20310"/>
                    </a:cubicBezTo>
                    <a:lnTo>
                      <a:pt x="7838" y="20310"/>
                    </a:lnTo>
                    <a:cubicBezTo>
                      <a:pt x="8219" y="20566"/>
                      <a:pt x="8584" y="20833"/>
                      <a:pt x="8759" y="21264"/>
                    </a:cubicBezTo>
                    <a:cubicBezTo>
                      <a:pt x="8764" y="21276"/>
                      <a:pt x="8775" y="21282"/>
                      <a:pt x="8787" y="21282"/>
                    </a:cubicBezTo>
                    <a:cubicBezTo>
                      <a:pt x="8810" y="21282"/>
                      <a:pt x="8837" y="21260"/>
                      <a:pt x="8829" y="21231"/>
                    </a:cubicBezTo>
                    <a:cubicBezTo>
                      <a:pt x="8644" y="20730"/>
                      <a:pt x="8214" y="20435"/>
                      <a:pt x="7778" y="20130"/>
                    </a:cubicBezTo>
                    <a:cubicBezTo>
                      <a:pt x="7511" y="19945"/>
                      <a:pt x="7233" y="19743"/>
                      <a:pt x="7048" y="19476"/>
                    </a:cubicBezTo>
                    <a:cubicBezTo>
                      <a:pt x="7015" y="19427"/>
                      <a:pt x="6982" y="19373"/>
                      <a:pt x="6950" y="19313"/>
                    </a:cubicBezTo>
                    <a:lnTo>
                      <a:pt x="6950" y="19313"/>
                    </a:lnTo>
                    <a:cubicBezTo>
                      <a:pt x="7053" y="19367"/>
                      <a:pt x="7162" y="19405"/>
                      <a:pt x="7271" y="19438"/>
                    </a:cubicBezTo>
                    <a:cubicBezTo>
                      <a:pt x="7614" y="19531"/>
                      <a:pt x="7914" y="19727"/>
                      <a:pt x="8148" y="19994"/>
                    </a:cubicBezTo>
                    <a:cubicBezTo>
                      <a:pt x="8153" y="19999"/>
                      <a:pt x="8159" y="20001"/>
                      <a:pt x="8165" y="20001"/>
                    </a:cubicBezTo>
                    <a:cubicBezTo>
                      <a:pt x="8184" y="20001"/>
                      <a:pt x="8203" y="19977"/>
                      <a:pt x="8186" y="19956"/>
                    </a:cubicBezTo>
                    <a:cubicBezTo>
                      <a:pt x="8023" y="19760"/>
                      <a:pt x="7832" y="19569"/>
                      <a:pt x="7592" y="19454"/>
                    </a:cubicBezTo>
                    <a:cubicBezTo>
                      <a:pt x="7440" y="19389"/>
                      <a:pt x="7282" y="19340"/>
                      <a:pt x="7135" y="19269"/>
                    </a:cubicBezTo>
                    <a:cubicBezTo>
                      <a:pt x="7129" y="18942"/>
                      <a:pt x="7206" y="18621"/>
                      <a:pt x="7206" y="18288"/>
                    </a:cubicBezTo>
                    <a:cubicBezTo>
                      <a:pt x="7206" y="17983"/>
                      <a:pt x="7195" y="17678"/>
                      <a:pt x="7184" y="17373"/>
                    </a:cubicBezTo>
                    <a:cubicBezTo>
                      <a:pt x="7146" y="16610"/>
                      <a:pt x="7129" y="15847"/>
                      <a:pt x="7086" y="15090"/>
                    </a:cubicBezTo>
                    <a:cubicBezTo>
                      <a:pt x="7058" y="14599"/>
                      <a:pt x="7048" y="14060"/>
                      <a:pt x="6813" y="13608"/>
                    </a:cubicBezTo>
                    <a:cubicBezTo>
                      <a:pt x="6781" y="13548"/>
                      <a:pt x="6748" y="13488"/>
                      <a:pt x="6715" y="13428"/>
                    </a:cubicBezTo>
                    <a:cubicBezTo>
                      <a:pt x="6530" y="12453"/>
                      <a:pt x="6089" y="11668"/>
                      <a:pt x="5315" y="10992"/>
                    </a:cubicBezTo>
                    <a:cubicBezTo>
                      <a:pt x="5179" y="10398"/>
                      <a:pt x="5102" y="9788"/>
                      <a:pt x="5189" y="9183"/>
                    </a:cubicBezTo>
                    <a:lnTo>
                      <a:pt x="5189" y="9183"/>
                    </a:lnTo>
                    <a:cubicBezTo>
                      <a:pt x="5222" y="9216"/>
                      <a:pt x="5255" y="9243"/>
                      <a:pt x="5288" y="9276"/>
                    </a:cubicBezTo>
                    <a:cubicBezTo>
                      <a:pt x="5353" y="9336"/>
                      <a:pt x="5429" y="9401"/>
                      <a:pt x="5500" y="9461"/>
                    </a:cubicBezTo>
                    <a:cubicBezTo>
                      <a:pt x="5478" y="9466"/>
                      <a:pt x="5467" y="9488"/>
                      <a:pt x="5473" y="9510"/>
                    </a:cubicBezTo>
                    <a:cubicBezTo>
                      <a:pt x="5598" y="10006"/>
                      <a:pt x="5800" y="10475"/>
                      <a:pt x="6078" y="10900"/>
                    </a:cubicBezTo>
                    <a:cubicBezTo>
                      <a:pt x="6312" y="11248"/>
                      <a:pt x="6759" y="11799"/>
                      <a:pt x="6677" y="12235"/>
                    </a:cubicBezTo>
                    <a:cubicBezTo>
                      <a:pt x="6674" y="12255"/>
                      <a:pt x="6690" y="12266"/>
                      <a:pt x="6706" y="12266"/>
                    </a:cubicBezTo>
                    <a:cubicBezTo>
                      <a:pt x="6720" y="12266"/>
                      <a:pt x="6734" y="12258"/>
                      <a:pt x="6737" y="12240"/>
                    </a:cubicBezTo>
                    <a:cubicBezTo>
                      <a:pt x="6808" y="11880"/>
                      <a:pt x="6552" y="11477"/>
                      <a:pt x="6366" y="11177"/>
                    </a:cubicBezTo>
                    <a:cubicBezTo>
                      <a:pt x="6023" y="10638"/>
                      <a:pt x="5762" y="10148"/>
                      <a:pt x="5593" y="9537"/>
                    </a:cubicBezTo>
                    <a:lnTo>
                      <a:pt x="5593" y="9537"/>
                    </a:lnTo>
                    <a:cubicBezTo>
                      <a:pt x="5980" y="9870"/>
                      <a:pt x="6350" y="10191"/>
                      <a:pt x="6584" y="10660"/>
                    </a:cubicBezTo>
                    <a:cubicBezTo>
                      <a:pt x="6588" y="10667"/>
                      <a:pt x="6594" y="10670"/>
                      <a:pt x="6600" y="10670"/>
                    </a:cubicBezTo>
                    <a:cubicBezTo>
                      <a:pt x="6610" y="10670"/>
                      <a:pt x="6621" y="10660"/>
                      <a:pt x="6617" y="10649"/>
                    </a:cubicBezTo>
                    <a:cubicBezTo>
                      <a:pt x="6410" y="10197"/>
                      <a:pt x="6089" y="9837"/>
                      <a:pt x="5707" y="9510"/>
                    </a:cubicBezTo>
                    <a:cubicBezTo>
                      <a:pt x="5533" y="9368"/>
                      <a:pt x="5369" y="9216"/>
                      <a:pt x="5206" y="9052"/>
                    </a:cubicBezTo>
                    <a:cubicBezTo>
                      <a:pt x="5206" y="9036"/>
                      <a:pt x="5189" y="9020"/>
                      <a:pt x="5173" y="9014"/>
                    </a:cubicBezTo>
                    <a:cubicBezTo>
                      <a:pt x="4966" y="8774"/>
                      <a:pt x="4830" y="8507"/>
                      <a:pt x="4917" y="8159"/>
                    </a:cubicBezTo>
                    <a:lnTo>
                      <a:pt x="4917" y="8159"/>
                    </a:lnTo>
                    <a:cubicBezTo>
                      <a:pt x="5132" y="8374"/>
                      <a:pt x="5414" y="8522"/>
                      <a:pt x="5719" y="8522"/>
                    </a:cubicBezTo>
                    <a:cubicBezTo>
                      <a:pt x="5762" y="8522"/>
                      <a:pt x="5805" y="8519"/>
                      <a:pt x="5849" y="8513"/>
                    </a:cubicBezTo>
                    <a:cubicBezTo>
                      <a:pt x="5874" y="8513"/>
                      <a:pt x="5871" y="8474"/>
                      <a:pt x="5848" y="8474"/>
                    </a:cubicBezTo>
                    <a:cubicBezTo>
                      <a:pt x="5847" y="8474"/>
                      <a:pt x="5845" y="8474"/>
                      <a:pt x="5843" y="8475"/>
                    </a:cubicBezTo>
                    <a:cubicBezTo>
                      <a:pt x="5835" y="8475"/>
                      <a:pt x="5827" y="8475"/>
                      <a:pt x="5819" y="8475"/>
                    </a:cubicBezTo>
                    <a:cubicBezTo>
                      <a:pt x="5484" y="8475"/>
                      <a:pt x="5157" y="8262"/>
                      <a:pt x="4939" y="8039"/>
                    </a:cubicBezTo>
                    <a:cubicBezTo>
                      <a:pt x="4933" y="8028"/>
                      <a:pt x="4928" y="8023"/>
                      <a:pt x="4917" y="8017"/>
                    </a:cubicBezTo>
                    <a:cubicBezTo>
                      <a:pt x="4797" y="7897"/>
                      <a:pt x="4710" y="7745"/>
                      <a:pt x="4666" y="7581"/>
                    </a:cubicBezTo>
                    <a:cubicBezTo>
                      <a:pt x="4650" y="7516"/>
                      <a:pt x="4634" y="7450"/>
                      <a:pt x="4617" y="7390"/>
                    </a:cubicBezTo>
                    <a:lnTo>
                      <a:pt x="4617" y="7390"/>
                    </a:lnTo>
                    <a:cubicBezTo>
                      <a:pt x="4884" y="7604"/>
                      <a:pt x="5178" y="7751"/>
                      <a:pt x="5501" y="7751"/>
                    </a:cubicBezTo>
                    <a:cubicBezTo>
                      <a:pt x="5640" y="7751"/>
                      <a:pt x="5785" y="7723"/>
                      <a:pt x="5936" y="7663"/>
                    </a:cubicBezTo>
                    <a:cubicBezTo>
                      <a:pt x="5947" y="7657"/>
                      <a:pt x="5941" y="7641"/>
                      <a:pt x="5931" y="7641"/>
                    </a:cubicBezTo>
                    <a:cubicBezTo>
                      <a:pt x="5817" y="7673"/>
                      <a:pt x="5706" y="7688"/>
                      <a:pt x="5599" y="7688"/>
                    </a:cubicBezTo>
                    <a:cubicBezTo>
                      <a:pt x="5322" y="7688"/>
                      <a:pt x="5069" y="7590"/>
                      <a:pt x="4841" y="7445"/>
                    </a:cubicBezTo>
                    <a:cubicBezTo>
                      <a:pt x="5260" y="7407"/>
                      <a:pt x="5783" y="7178"/>
                      <a:pt x="5854" y="6753"/>
                    </a:cubicBezTo>
                    <a:cubicBezTo>
                      <a:pt x="5857" y="6737"/>
                      <a:pt x="5845" y="6728"/>
                      <a:pt x="5831" y="6728"/>
                    </a:cubicBezTo>
                    <a:cubicBezTo>
                      <a:pt x="5817" y="6728"/>
                      <a:pt x="5803" y="6737"/>
                      <a:pt x="5800" y="6753"/>
                    </a:cubicBezTo>
                    <a:cubicBezTo>
                      <a:pt x="5740" y="7047"/>
                      <a:pt x="5424" y="7243"/>
                      <a:pt x="5108" y="7330"/>
                    </a:cubicBezTo>
                    <a:cubicBezTo>
                      <a:pt x="5184" y="7183"/>
                      <a:pt x="5233" y="7042"/>
                      <a:pt x="5364" y="6927"/>
                    </a:cubicBezTo>
                    <a:cubicBezTo>
                      <a:pt x="5377" y="6914"/>
                      <a:pt x="5366" y="6895"/>
                      <a:pt x="5350" y="6895"/>
                    </a:cubicBezTo>
                    <a:cubicBezTo>
                      <a:pt x="5346" y="6895"/>
                      <a:pt x="5341" y="6896"/>
                      <a:pt x="5337" y="6900"/>
                    </a:cubicBezTo>
                    <a:cubicBezTo>
                      <a:pt x="5184" y="6998"/>
                      <a:pt x="5075" y="7145"/>
                      <a:pt x="5021" y="7314"/>
                    </a:cubicBezTo>
                    <a:cubicBezTo>
                      <a:pt x="5015" y="7325"/>
                      <a:pt x="5021" y="7341"/>
                      <a:pt x="5026" y="7352"/>
                    </a:cubicBezTo>
                    <a:cubicBezTo>
                      <a:pt x="4939" y="7374"/>
                      <a:pt x="4846" y="7385"/>
                      <a:pt x="4754" y="7385"/>
                    </a:cubicBezTo>
                    <a:cubicBezTo>
                      <a:pt x="4601" y="7276"/>
                      <a:pt x="4459" y="7145"/>
                      <a:pt x="4329" y="7009"/>
                    </a:cubicBezTo>
                    <a:cubicBezTo>
                      <a:pt x="4296" y="6976"/>
                      <a:pt x="4263" y="6938"/>
                      <a:pt x="4236" y="6905"/>
                    </a:cubicBezTo>
                    <a:lnTo>
                      <a:pt x="4236" y="6905"/>
                    </a:lnTo>
                    <a:cubicBezTo>
                      <a:pt x="4315" y="6916"/>
                      <a:pt x="4399" y="6921"/>
                      <a:pt x="4485" y="6921"/>
                    </a:cubicBezTo>
                    <a:cubicBezTo>
                      <a:pt x="4914" y="6921"/>
                      <a:pt x="5398" y="6787"/>
                      <a:pt x="5538" y="6415"/>
                    </a:cubicBezTo>
                    <a:cubicBezTo>
                      <a:pt x="5542" y="6402"/>
                      <a:pt x="5530" y="6392"/>
                      <a:pt x="5520" y="6392"/>
                    </a:cubicBezTo>
                    <a:cubicBezTo>
                      <a:pt x="5514" y="6392"/>
                      <a:pt x="5508" y="6396"/>
                      <a:pt x="5506" y="6404"/>
                    </a:cubicBezTo>
                    <a:cubicBezTo>
                      <a:pt x="5413" y="6606"/>
                      <a:pt x="5233" y="6720"/>
                      <a:pt x="5015" y="6786"/>
                    </a:cubicBezTo>
                    <a:cubicBezTo>
                      <a:pt x="5075" y="6677"/>
                      <a:pt x="5108" y="6562"/>
                      <a:pt x="5157" y="6453"/>
                    </a:cubicBezTo>
                    <a:cubicBezTo>
                      <a:pt x="5217" y="6333"/>
                      <a:pt x="5288" y="6224"/>
                      <a:pt x="5375" y="6126"/>
                    </a:cubicBezTo>
                    <a:cubicBezTo>
                      <a:pt x="5379" y="6113"/>
                      <a:pt x="5373" y="6103"/>
                      <a:pt x="5361" y="6103"/>
                    </a:cubicBezTo>
                    <a:cubicBezTo>
                      <a:pt x="5359" y="6103"/>
                      <a:pt x="5356" y="6104"/>
                      <a:pt x="5353" y="6104"/>
                    </a:cubicBezTo>
                    <a:cubicBezTo>
                      <a:pt x="5113" y="6224"/>
                      <a:pt x="5037" y="6540"/>
                      <a:pt x="4939" y="6758"/>
                    </a:cubicBezTo>
                    <a:cubicBezTo>
                      <a:pt x="4933" y="6775"/>
                      <a:pt x="4939" y="6791"/>
                      <a:pt x="4955" y="6802"/>
                    </a:cubicBezTo>
                    <a:cubicBezTo>
                      <a:pt x="4781" y="6839"/>
                      <a:pt x="4604" y="6858"/>
                      <a:pt x="4428" y="6858"/>
                    </a:cubicBezTo>
                    <a:cubicBezTo>
                      <a:pt x="4345" y="6858"/>
                      <a:pt x="4263" y="6854"/>
                      <a:pt x="4181" y="6846"/>
                    </a:cubicBezTo>
                    <a:cubicBezTo>
                      <a:pt x="4121" y="6780"/>
                      <a:pt x="4067" y="6709"/>
                      <a:pt x="4007" y="6644"/>
                    </a:cubicBezTo>
                    <a:cubicBezTo>
                      <a:pt x="4105" y="6628"/>
                      <a:pt x="4198" y="6600"/>
                      <a:pt x="4290" y="6573"/>
                    </a:cubicBezTo>
                    <a:cubicBezTo>
                      <a:pt x="4296" y="6579"/>
                      <a:pt x="4296" y="6579"/>
                      <a:pt x="4301" y="6584"/>
                    </a:cubicBezTo>
                    <a:cubicBezTo>
                      <a:pt x="4356" y="6628"/>
                      <a:pt x="4432" y="6643"/>
                      <a:pt x="4511" y="6643"/>
                    </a:cubicBezTo>
                    <a:cubicBezTo>
                      <a:pt x="4597" y="6643"/>
                      <a:pt x="4688" y="6625"/>
                      <a:pt x="4759" y="6611"/>
                    </a:cubicBezTo>
                    <a:cubicBezTo>
                      <a:pt x="4774" y="6611"/>
                      <a:pt x="4771" y="6583"/>
                      <a:pt x="4757" y="6583"/>
                    </a:cubicBezTo>
                    <a:cubicBezTo>
                      <a:pt x="4756" y="6583"/>
                      <a:pt x="4755" y="6584"/>
                      <a:pt x="4754" y="6584"/>
                    </a:cubicBezTo>
                    <a:cubicBezTo>
                      <a:pt x="4715" y="6590"/>
                      <a:pt x="4677" y="6593"/>
                      <a:pt x="4639" y="6593"/>
                    </a:cubicBezTo>
                    <a:cubicBezTo>
                      <a:pt x="4547" y="6593"/>
                      <a:pt x="4457" y="6575"/>
                      <a:pt x="4372" y="6540"/>
                    </a:cubicBezTo>
                    <a:cubicBezTo>
                      <a:pt x="4628" y="6442"/>
                      <a:pt x="4852" y="6284"/>
                      <a:pt x="5031" y="6083"/>
                    </a:cubicBezTo>
                    <a:cubicBezTo>
                      <a:pt x="5040" y="6074"/>
                      <a:pt x="5028" y="6058"/>
                      <a:pt x="5017" y="6058"/>
                    </a:cubicBezTo>
                    <a:cubicBezTo>
                      <a:pt x="5014" y="6058"/>
                      <a:pt x="5012" y="6059"/>
                      <a:pt x="5010" y="6061"/>
                    </a:cubicBezTo>
                    <a:cubicBezTo>
                      <a:pt x="4726" y="6350"/>
                      <a:pt x="4383" y="6546"/>
                      <a:pt x="3963" y="6568"/>
                    </a:cubicBezTo>
                    <a:lnTo>
                      <a:pt x="3947" y="6568"/>
                    </a:lnTo>
                    <a:cubicBezTo>
                      <a:pt x="3827" y="6426"/>
                      <a:pt x="3707" y="6284"/>
                      <a:pt x="3582" y="6159"/>
                    </a:cubicBezTo>
                    <a:lnTo>
                      <a:pt x="3582" y="6159"/>
                    </a:lnTo>
                    <a:cubicBezTo>
                      <a:pt x="3714" y="6244"/>
                      <a:pt x="3870" y="6288"/>
                      <a:pt x="4029" y="6288"/>
                    </a:cubicBezTo>
                    <a:cubicBezTo>
                      <a:pt x="4054" y="6288"/>
                      <a:pt x="4080" y="6287"/>
                      <a:pt x="4105" y="6284"/>
                    </a:cubicBezTo>
                    <a:cubicBezTo>
                      <a:pt x="4585" y="6246"/>
                      <a:pt x="4928" y="5957"/>
                      <a:pt x="4863" y="5478"/>
                    </a:cubicBezTo>
                    <a:cubicBezTo>
                      <a:pt x="4863" y="5466"/>
                      <a:pt x="4853" y="5460"/>
                      <a:pt x="4843" y="5460"/>
                    </a:cubicBezTo>
                    <a:cubicBezTo>
                      <a:pt x="4829" y="5460"/>
                      <a:pt x="4814" y="5470"/>
                      <a:pt x="4814" y="5489"/>
                    </a:cubicBezTo>
                    <a:cubicBezTo>
                      <a:pt x="4861" y="5925"/>
                      <a:pt x="4460" y="6254"/>
                      <a:pt x="4043" y="6254"/>
                    </a:cubicBezTo>
                    <a:cubicBezTo>
                      <a:pt x="3882" y="6254"/>
                      <a:pt x="3718" y="6204"/>
                      <a:pt x="3577" y="6094"/>
                    </a:cubicBezTo>
                    <a:cubicBezTo>
                      <a:pt x="3380" y="5941"/>
                      <a:pt x="3255" y="5734"/>
                      <a:pt x="3086" y="5565"/>
                    </a:cubicBezTo>
                    <a:lnTo>
                      <a:pt x="3086" y="5565"/>
                    </a:lnTo>
                    <a:cubicBezTo>
                      <a:pt x="3135" y="5570"/>
                      <a:pt x="3184" y="5576"/>
                      <a:pt x="3233" y="5581"/>
                    </a:cubicBezTo>
                    <a:cubicBezTo>
                      <a:pt x="3338" y="5589"/>
                      <a:pt x="3443" y="5593"/>
                      <a:pt x="3548" y="5593"/>
                    </a:cubicBezTo>
                    <a:cubicBezTo>
                      <a:pt x="3820" y="5593"/>
                      <a:pt x="4094" y="5567"/>
                      <a:pt x="4361" y="5516"/>
                    </a:cubicBezTo>
                    <a:cubicBezTo>
                      <a:pt x="4372" y="5516"/>
                      <a:pt x="4378" y="5494"/>
                      <a:pt x="4361" y="5494"/>
                    </a:cubicBezTo>
                    <a:cubicBezTo>
                      <a:pt x="4115" y="5502"/>
                      <a:pt x="3856" y="5534"/>
                      <a:pt x="3603" y="5534"/>
                    </a:cubicBezTo>
                    <a:cubicBezTo>
                      <a:pt x="3481" y="5534"/>
                      <a:pt x="3361" y="5526"/>
                      <a:pt x="3244" y="5505"/>
                    </a:cubicBezTo>
                    <a:cubicBezTo>
                      <a:pt x="3130" y="5483"/>
                      <a:pt x="3021" y="5451"/>
                      <a:pt x="2912" y="5418"/>
                    </a:cubicBezTo>
                    <a:lnTo>
                      <a:pt x="2901" y="5412"/>
                    </a:lnTo>
                    <a:cubicBezTo>
                      <a:pt x="2890" y="5402"/>
                      <a:pt x="2874" y="5402"/>
                      <a:pt x="2857" y="5402"/>
                    </a:cubicBezTo>
                    <a:lnTo>
                      <a:pt x="2846" y="5402"/>
                    </a:lnTo>
                    <a:cubicBezTo>
                      <a:pt x="3086" y="5303"/>
                      <a:pt x="3375" y="5325"/>
                      <a:pt x="3620" y="5227"/>
                    </a:cubicBezTo>
                    <a:cubicBezTo>
                      <a:pt x="3644" y="5213"/>
                      <a:pt x="3630" y="5182"/>
                      <a:pt x="3608" y="5182"/>
                    </a:cubicBezTo>
                    <a:cubicBezTo>
                      <a:pt x="3605" y="5182"/>
                      <a:pt x="3602" y="5182"/>
                      <a:pt x="3598" y="5184"/>
                    </a:cubicBezTo>
                    <a:cubicBezTo>
                      <a:pt x="3320" y="5287"/>
                      <a:pt x="2983" y="5222"/>
                      <a:pt x="2727" y="5363"/>
                    </a:cubicBezTo>
                    <a:cubicBezTo>
                      <a:pt x="2547" y="5303"/>
                      <a:pt x="2361" y="5271"/>
                      <a:pt x="2171" y="5254"/>
                    </a:cubicBezTo>
                    <a:cubicBezTo>
                      <a:pt x="2151" y="5254"/>
                      <a:pt x="2130" y="5254"/>
                      <a:pt x="2109" y="5254"/>
                    </a:cubicBezTo>
                    <a:cubicBezTo>
                      <a:pt x="2003" y="5254"/>
                      <a:pt x="1891" y="5261"/>
                      <a:pt x="1782" y="5261"/>
                    </a:cubicBezTo>
                    <a:cubicBezTo>
                      <a:pt x="1731" y="5261"/>
                      <a:pt x="1681" y="5259"/>
                      <a:pt x="1631" y="5254"/>
                    </a:cubicBezTo>
                    <a:lnTo>
                      <a:pt x="1615" y="5254"/>
                    </a:lnTo>
                    <a:cubicBezTo>
                      <a:pt x="1904" y="5135"/>
                      <a:pt x="2225" y="5118"/>
                      <a:pt x="2530" y="5086"/>
                    </a:cubicBezTo>
                    <a:cubicBezTo>
                      <a:pt x="2797" y="5047"/>
                      <a:pt x="3059" y="5009"/>
                      <a:pt x="3326" y="4977"/>
                    </a:cubicBezTo>
                    <a:cubicBezTo>
                      <a:pt x="3348" y="4977"/>
                      <a:pt x="3342" y="4938"/>
                      <a:pt x="3320" y="4938"/>
                    </a:cubicBezTo>
                    <a:cubicBezTo>
                      <a:pt x="2743" y="4987"/>
                      <a:pt x="2024" y="4977"/>
                      <a:pt x="1495" y="5233"/>
                    </a:cubicBezTo>
                    <a:cubicBezTo>
                      <a:pt x="1288" y="5178"/>
                      <a:pt x="1135" y="5053"/>
                      <a:pt x="972" y="4906"/>
                    </a:cubicBezTo>
                    <a:cubicBezTo>
                      <a:pt x="759" y="4726"/>
                      <a:pt x="525" y="4671"/>
                      <a:pt x="280" y="4546"/>
                    </a:cubicBezTo>
                    <a:lnTo>
                      <a:pt x="275" y="4546"/>
                    </a:lnTo>
                    <a:lnTo>
                      <a:pt x="280" y="3892"/>
                    </a:lnTo>
                    <a:cubicBezTo>
                      <a:pt x="634" y="4208"/>
                      <a:pt x="923" y="4595"/>
                      <a:pt x="1413" y="4726"/>
                    </a:cubicBezTo>
                    <a:cubicBezTo>
                      <a:pt x="1573" y="4767"/>
                      <a:pt x="1739" y="4782"/>
                      <a:pt x="1907" y="4782"/>
                    </a:cubicBezTo>
                    <a:cubicBezTo>
                      <a:pt x="2290" y="4782"/>
                      <a:pt x="2686" y="4706"/>
                      <a:pt x="3053" y="4699"/>
                    </a:cubicBezTo>
                    <a:cubicBezTo>
                      <a:pt x="3081" y="4699"/>
                      <a:pt x="3086" y="4655"/>
                      <a:pt x="3059" y="4655"/>
                    </a:cubicBezTo>
                    <a:cubicBezTo>
                      <a:pt x="2692" y="4659"/>
                      <a:pt x="2311" y="4727"/>
                      <a:pt x="1940" y="4727"/>
                    </a:cubicBezTo>
                    <a:cubicBezTo>
                      <a:pt x="1805" y="4727"/>
                      <a:pt x="1670" y="4718"/>
                      <a:pt x="1539" y="4693"/>
                    </a:cubicBezTo>
                    <a:cubicBezTo>
                      <a:pt x="1165" y="4623"/>
                      <a:pt x="920" y="4396"/>
                      <a:pt x="676" y="4157"/>
                    </a:cubicBezTo>
                    <a:lnTo>
                      <a:pt x="676" y="4157"/>
                    </a:lnTo>
                    <a:cubicBezTo>
                      <a:pt x="677" y="4157"/>
                      <a:pt x="678" y="4156"/>
                      <a:pt x="678" y="4154"/>
                    </a:cubicBezTo>
                    <a:cubicBezTo>
                      <a:pt x="706" y="4152"/>
                      <a:pt x="735" y="4150"/>
                      <a:pt x="763" y="4150"/>
                    </a:cubicBezTo>
                    <a:cubicBezTo>
                      <a:pt x="1219" y="4150"/>
                      <a:pt x="1593" y="4427"/>
                      <a:pt x="2040" y="4432"/>
                    </a:cubicBezTo>
                    <a:cubicBezTo>
                      <a:pt x="2067" y="4432"/>
                      <a:pt x="2073" y="4393"/>
                      <a:pt x="2045" y="4393"/>
                    </a:cubicBezTo>
                    <a:cubicBezTo>
                      <a:pt x="1678" y="4376"/>
                      <a:pt x="1284" y="4073"/>
                      <a:pt x="907" y="4073"/>
                    </a:cubicBezTo>
                    <a:cubicBezTo>
                      <a:pt x="826" y="4073"/>
                      <a:pt x="746" y="4087"/>
                      <a:pt x="667" y="4121"/>
                    </a:cubicBezTo>
                    <a:cubicBezTo>
                      <a:pt x="656" y="4126"/>
                      <a:pt x="651" y="4137"/>
                      <a:pt x="656" y="4143"/>
                    </a:cubicBezTo>
                    <a:lnTo>
                      <a:pt x="656" y="4143"/>
                    </a:lnTo>
                    <a:cubicBezTo>
                      <a:pt x="541" y="4023"/>
                      <a:pt x="416" y="3914"/>
                      <a:pt x="285" y="3810"/>
                    </a:cubicBezTo>
                    <a:lnTo>
                      <a:pt x="280" y="3810"/>
                    </a:lnTo>
                    <a:lnTo>
                      <a:pt x="280" y="3680"/>
                    </a:lnTo>
                    <a:cubicBezTo>
                      <a:pt x="531" y="3710"/>
                      <a:pt x="768" y="3798"/>
                      <a:pt x="1018" y="3798"/>
                    </a:cubicBezTo>
                    <a:cubicBezTo>
                      <a:pt x="1083" y="3798"/>
                      <a:pt x="1150" y="3792"/>
                      <a:pt x="1217" y="3778"/>
                    </a:cubicBezTo>
                    <a:cubicBezTo>
                      <a:pt x="1266" y="3816"/>
                      <a:pt x="1321" y="3854"/>
                      <a:pt x="1375" y="3887"/>
                    </a:cubicBezTo>
                    <a:cubicBezTo>
                      <a:pt x="1713" y="4094"/>
                      <a:pt x="2089" y="4225"/>
                      <a:pt x="2487" y="4268"/>
                    </a:cubicBezTo>
                    <a:cubicBezTo>
                      <a:pt x="2509" y="4268"/>
                      <a:pt x="2509" y="4235"/>
                      <a:pt x="2487" y="4235"/>
                    </a:cubicBezTo>
                    <a:cubicBezTo>
                      <a:pt x="1506" y="4192"/>
                      <a:pt x="1081" y="3325"/>
                      <a:pt x="275" y="2966"/>
                    </a:cubicBezTo>
                    <a:cubicBezTo>
                      <a:pt x="275" y="2846"/>
                      <a:pt x="275" y="2721"/>
                      <a:pt x="275" y="2601"/>
                    </a:cubicBezTo>
                    <a:cubicBezTo>
                      <a:pt x="503" y="2644"/>
                      <a:pt x="727" y="2704"/>
                      <a:pt x="945" y="2791"/>
                    </a:cubicBezTo>
                    <a:cubicBezTo>
                      <a:pt x="947" y="2792"/>
                      <a:pt x="948" y="2792"/>
                      <a:pt x="950" y="2792"/>
                    </a:cubicBezTo>
                    <a:cubicBezTo>
                      <a:pt x="974" y="2792"/>
                      <a:pt x="987" y="2758"/>
                      <a:pt x="961" y="2748"/>
                    </a:cubicBezTo>
                    <a:cubicBezTo>
                      <a:pt x="738" y="2661"/>
                      <a:pt x="514" y="2557"/>
                      <a:pt x="269" y="2546"/>
                    </a:cubicBezTo>
                    <a:cubicBezTo>
                      <a:pt x="269" y="2421"/>
                      <a:pt x="264" y="2296"/>
                      <a:pt x="264" y="2170"/>
                    </a:cubicBezTo>
                    <a:cubicBezTo>
                      <a:pt x="345" y="2143"/>
                      <a:pt x="427" y="2116"/>
                      <a:pt x="509" y="2094"/>
                    </a:cubicBezTo>
                    <a:cubicBezTo>
                      <a:pt x="542" y="2192"/>
                      <a:pt x="661" y="2285"/>
                      <a:pt x="754" y="2334"/>
                    </a:cubicBezTo>
                    <a:cubicBezTo>
                      <a:pt x="841" y="2388"/>
                      <a:pt x="939" y="2410"/>
                      <a:pt x="1037" y="2410"/>
                    </a:cubicBezTo>
                    <a:cubicBezTo>
                      <a:pt x="1048" y="2410"/>
                      <a:pt x="1043" y="2399"/>
                      <a:pt x="1037" y="2399"/>
                    </a:cubicBezTo>
                    <a:cubicBezTo>
                      <a:pt x="917" y="2388"/>
                      <a:pt x="798" y="2334"/>
                      <a:pt x="710" y="2247"/>
                    </a:cubicBezTo>
                    <a:cubicBezTo>
                      <a:pt x="650" y="2198"/>
                      <a:pt x="607" y="2132"/>
                      <a:pt x="547" y="2083"/>
                    </a:cubicBezTo>
                    <a:cubicBezTo>
                      <a:pt x="631" y="2066"/>
                      <a:pt x="715" y="2055"/>
                      <a:pt x="799" y="2055"/>
                    </a:cubicBezTo>
                    <a:cubicBezTo>
                      <a:pt x="954" y="2055"/>
                      <a:pt x="1109" y="2091"/>
                      <a:pt x="1261" y="2187"/>
                    </a:cubicBezTo>
                    <a:cubicBezTo>
                      <a:pt x="1262" y="2188"/>
                      <a:pt x="1263" y="2188"/>
                      <a:pt x="1264" y="2188"/>
                    </a:cubicBezTo>
                    <a:cubicBezTo>
                      <a:pt x="1268" y="2188"/>
                      <a:pt x="1271" y="2180"/>
                      <a:pt x="1266" y="2176"/>
                    </a:cubicBezTo>
                    <a:cubicBezTo>
                      <a:pt x="1125" y="2061"/>
                      <a:pt x="931" y="2007"/>
                      <a:pt x="735" y="2007"/>
                    </a:cubicBezTo>
                    <a:cubicBezTo>
                      <a:pt x="568" y="2007"/>
                      <a:pt x="399" y="2046"/>
                      <a:pt x="258" y="2121"/>
                    </a:cubicBezTo>
                    <a:cubicBezTo>
                      <a:pt x="258" y="2007"/>
                      <a:pt x="253" y="1892"/>
                      <a:pt x="247" y="1778"/>
                    </a:cubicBezTo>
                    <a:cubicBezTo>
                      <a:pt x="394" y="1693"/>
                      <a:pt x="557" y="1654"/>
                      <a:pt x="722" y="1654"/>
                    </a:cubicBezTo>
                    <a:cubicBezTo>
                      <a:pt x="1009" y="1654"/>
                      <a:pt x="1301" y="1771"/>
                      <a:pt x="1522" y="1958"/>
                    </a:cubicBezTo>
                    <a:cubicBezTo>
                      <a:pt x="1523" y="1959"/>
                      <a:pt x="1525" y="1959"/>
                      <a:pt x="1526" y="1959"/>
                    </a:cubicBezTo>
                    <a:cubicBezTo>
                      <a:pt x="1531" y="1959"/>
                      <a:pt x="1538" y="1950"/>
                      <a:pt x="1533" y="1941"/>
                    </a:cubicBezTo>
                    <a:cubicBezTo>
                      <a:pt x="1354" y="1752"/>
                      <a:pt x="992" y="1586"/>
                      <a:pt x="668" y="1586"/>
                    </a:cubicBezTo>
                    <a:cubicBezTo>
                      <a:pt x="508" y="1586"/>
                      <a:pt x="357" y="1626"/>
                      <a:pt x="242" y="1723"/>
                    </a:cubicBezTo>
                    <a:cubicBezTo>
                      <a:pt x="236" y="1533"/>
                      <a:pt x="220" y="198"/>
                      <a:pt x="209" y="13"/>
                    </a:cubicBezTo>
                    <a:cubicBezTo>
                      <a:pt x="209" y="4"/>
                      <a:pt x="202" y="0"/>
                      <a:pt x="195" y="0"/>
                    </a:cubicBezTo>
                    <a:close/>
                  </a:path>
                </a:pathLst>
              </a:custGeom>
              <a:solidFill>
                <a:srgbClr val="445D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42" name="Google Shape;7456;p69"/>
              <p:cNvGrpSpPr/>
              <p:nvPr/>
            </p:nvGrpSpPr>
            <p:grpSpPr>
              <a:xfrm>
                <a:off x="3696227" y="3261380"/>
                <a:ext cx="108950" cy="73543"/>
                <a:chOff x="3696227" y="3261380"/>
                <a:chExt cx="108950" cy="73543"/>
              </a:xfrm>
            </p:grpSpPr>
            <p:sp>
              <p:nvSpPr>
                <p:cNvPr id="43" name="Google Shape;7457;p69"/>
                <p:cNvSpPr/>
                <p:nvPr/>
              </p:nvSpPr>
              <p:spPr>
                <a:xfrm>
                  <a:off x="3696227" y="3261380"/>
                  <a:ext cx="108950" cy="73442"/>
                </a:xfrm>
                <a:custGeom>
                  <a:avLst/>
                  <a:gdLst/>
                  <a:ahLst/>
                  <a:cxnLst/>
                  <a:rect l="l" t="t" r="r" b="b"/>
                  <a:pathLst>
                    <a:path w="4311" h="2906" extrusionOk="0">
                      <a:moveTo>
                        <a:pt x="2117" y="0"/>
                      </a:moveTo>
                      <a:cubicBezTo>
                        <a:pt x="1761" y="0"/>
                        <a:pt x="1404" y="51"/>
                        <a:pt x="1101" y="173"/>
                      </a:cubicBezTo>
                      <a:cubicBezTo>
                        <a:pt x="840" y="271"/>
                        <a:pt x="611" y="434"/>
                        <a:pt x="425" y="641"/>
                      </a:cubicBezTo>
                      <a:cubicBezTo>
                        <a:pt x="207" y="903"/>
                        <a:pt x="115" y="1235"/>
                        <a:pt x="82" y="1573"/>
                      </a:cubicBezTo>
                      <a:cubicBezTo>
                        <a:pt x="49" y="1862"/>
                        <a:pt x="0" y="2227"/>
                        <a:pt x="158" y="2488"/>
                      </a:cubicBezTo>
                      <a:cubicBezTo>
                        <a:pt x="175" y="2510"/>
                        <a:pt x="197" y="2537"/>
                        <a:pt x="218" y="2559"/>
                      </a:cubicBezTo>
                      <a:cubicBezTo>
                        <a:pt x="436" y="2799"/>
                        <a:pt x="883" y="2815"/>
                        <a:pt x="1183" y="2854"/>
                      </a:cubicBezTo>
                      <a:cubicBezTo>
                        <a:pt x="1478" y="2891"/>
                        <a:pt x="1781" y="2906"/>
                        <a:pt x="2084" y="2906"/>
                      </a:cubicBezTo>
                      <a:cubicBezTo>
                        <a:pt x="2481" y="2906"/>
                        <a:pt x="2879" y="2881"/>
                        <a:pt x="3264" y="2854"/>
                      </a:cubicBezTo>
                      <a:cubicBezTo>
                        <a:pt x="3520" y="2837"/>
                        <a:pt x="3896" y="2821"/>
                        <a:pt x="4087" y="2625"/>
                      </a:cubicBezTo>
                      <a:cubicBezTo>
                        <a:pt x="4311" y="2390"/>
                        <a:pt x="4289" y="2020"/>
                        <a:pt x="4245" y="1726"/>
                      </a:cubicBezTo>
                      <a:cubicBezTo>
                        <a:pt x="4169" y="1197"/>
                        <a:pt x="3973" y="614"/>
                        <a:pt x="3504" y="309"/>
                      </a:cubicBezTo>
                      <a:cubicBezTo>
                        <a:pt x="3357" y="216"/>
                        <a:pt x="3199" y="151"/>
                        <a:pt x="3030" y="107"/>
                      </a:cubicBezTo>
                      <a:cubicBezTo>
                        <a:pt x="2751" y="41"/>
                        <a:pt x="2434" y="0"/>
                        <a:pt x="2117" y="0"/>
                      </a:cubicBezTo>
                      <a:close/>
                    </a:path>
                  </a:pathLst>
                </a:custGeom>
                <a:solidFill>
                  <a:srgbClr val="3E54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7458;p69"/>
                <p:cNvSpPr/>
                <p:nvPr/>
              </p:nvSpPr>
              <p:spPr>
                <a:xfrm>
                  <a:off x="3697743" y="3283367"/>
                  <a:ext cx="9528" cy="27699"/>
                </a:xfrm>
                <a:custGeom>
                  <a:avLst/>
                  <a:gdLst/>
                  <a:ahLst/>
                  <a:cxnLst/>
                  <a:rect l="l" t="t" r="r" b="b"/>
                  <a:pathLst>
                    <a:path w="377" h="1096" extrusionOk="0">
                      <a:moveTo>
                        <a:pt x="213" y="0"/>
                      </a:moveTo>
                      <a:cubicBezTo>
                        <a:pt x="104" y="218"/>
                        <a:pt x="38" y="458"/>
                        <a:pt x="17" y="703"/>
                      </a:cubicBezTo>
                      <a:cubicBezTo>
                        <a:pt x="11" y="752"/>
                        <a:pt x="6" y="801"/>
                        <a:pt x="0" y="850"/>
                      </a:cubicBezTo>
                      <a:cubicBezTo>
                        <a:pt x="66" y="932"/>
                        <a:pt x="131" y="1014"/>
                        <a:pt x="197" y="1095"/>
                      </a:cubicBezTo>
                      <a:cubicBezTo>
                        <a:pt x="267" y="1019"/>
                        <a:pt x="316" y="926"/>
                        <a:pt x="333" y="823"/>
                      </a:cubicBezTo>
                      <a:cubicBezTo>
                        <a:pt x="333" y="812"/>
                        <a:pt x="333" y="801"/>
                        <a:pt x="338" y="790"/>
                      </a:cubicBezTo>
                      <a:cubicBezTo>
                        <a:pt x="376" y="540"/>
                        <a:pt x="289" y="245"/>
                        <a:pt x="213"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7459;p69"/>
                <p:cNvSpPr/>
                <p:nvPr/>
              </p:nvSpPr>
              <p:spPr>
                <a:xfrm>
                  <a:off x="3714676" y="3292465"/>
                  <a:ext cx="21381" cy="21507"/>
                </a:xfrm>
                <a:custGeom>
                  <a:avLst/>
                  <a:gdLst/>
                  <a:ahLst/>
                  <a:cxnLst/>
                  <a:rect l="l" t="t" r="r" b="b"/>
                  <a:pathLst>
                    <a:path w="846" h="851" extrusionOk="0">
                      <a:moveTo>
                        <a:pt x="348" y="1"/>
                      </a:moveTo>
                      <a:cubicBezTo>
                        <a:pt x="277" y="1"/>
                        <a:pt x="209" y="25"/>
                        <a:pt x="153" y="87"/>
                      </a:cubicBezTo>
                      <a:cubicBezTo>
                        <a:pt x="50" y="196"/>
                        <a:pt x="1" y="348"/>
                        <a:pt x="22" y="496"/>
                      </a:cubicBezTo>
                      <a:cubicBezTo>
                        <a:pt x="142" y="566"/>
                        <a:pt x="235" y="675"/>
                        <a:pt x="295" y="801"/>
                      </a:cubicBezTo>
                      <a:cubicBezTo>
                        <a:pt x="371" y="830"/>
                        <a:pt x="457" y="850"/>
                        <a:pt x="537" y="850"/>
                      </a:cubicBezTo>
                      <a:cubicBezTo>
                        <a:pt x="667" y="850"/>
                        <a:pt x="783" y="796"/>
                        <a:pt x="823" y="637"/>
                      </a:cubicBezTo>
                      <a:cubicBezTo>
                        <a:pt x="834" y="605"/>
                        <a:pt x="840" y="572"/>
                        <a:pt x="840" y="539"/>
                      </a:cubicBezTo>
                      <a:cubicBezTo>
                        <a:pt x="829" y="523"/>
                        <a:pt x="829" y="501"/>
                        <a:pt x="845" y="485"/>
                      </a:cubicBezTo>
                      <a:cubicBezTo>
                        <a:pt x="840" y="359"/>
                        <a:pt x="785" y="239"/>
                        <a:pt x="687" y="158"/>
                      </a:cubicBezTo>
                      <a:cubicBezTo>
                        <a:pt x="601" y="75"/>
                        <a:pt x="470" y="1"/>
                        <a:pt x="348"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7460;p69"/>
                <p:cNvSpPr/>
                <p:nvPr/>
              </p:nvSpPr>
              <p:spPr>
                <a:xfrm>
                  <a:off x="3710127" y="3264893"/>
                  <a:ext cx="17943" cy="15315"/>
                </a:xfrm>
                <a:custGeom>
                  <a:avLst/>
                  <a:gdLst/>
                  <a:ahLst/>
                  <a:cxnLst/>
                  <a:rect l="l" t="t" r="r" b="b"/>
                  <a:pathLst>
                    <a:path w="710" h="606" extrusionOk="0">
                      <a:moveTo>
                        <a:pt x="644" y="1"/>
                      </a:moveTo>
                      <a:cubicBezTo>
                        <a:pt x="611" y="12"/>
                        <a:pt x="578" y="28"/>
                        <a:pt x="546" y="39"/>
                      </a:cubicBezTo>
                      <a:cubicBezTo>
                        <a:pt x="349" y="115"/>
                        <a:pt x="164" y="230"/>
                        <a:pt x="1" y="371"/>
                      </a:cubicBezTo>
                      <a:cubicBezTo>
                        <a:pt x="191" y="524"/>
                        <a:pt x="426" y="606"/>
                        <a:pt x="671" y="606"/>
                      </a:cubicBezTo>
                      <a:cubicBezTo>
                        <a:pt x="709" y="410"/>
                        <a:pt x="704" y="197"/>
                        <a:pt x="644"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7461;p69"/>
                <p:cNvSpPr/>
                <p:nvPr/>
              </p:nvSpPr>
              <p:spPr>
                <a:xfrm>
                  <a:off x="3704491" y="3275786"/>
                  <a:ext cx="22063" cy="28255"/>
                </a:xfrm>
                <a:custGeom>
                  <a:avLst/>
                  <a:gdLst/>
                  <a:ahLst/>
                  <a:cxnLst/>
                  <a:rect l="l" t="t" r="r" b="b"/>
                  <a:pathLst>
                    <a:path w="873" h="1118" extrusionOk="0">
                      <a:moveTo>
                        <a:pt x="164" y="0"/>
                      </a:moveTo>
                      <a:cubicBezTo>
                        <a:pt x="142" y="22"/>
                        <a:pt x="120" y="49"/>
                        <a:pt x="93" y="77"/>
                      </a:cubicBezTo>
                      <a:cubicBezTo>
                        <a:pt x="60" y="115"/>
                        <a:pt x="33" y="158"/>
                        <a:pt x="0" y="202"/>
                      </a:cubicBezTo>
                      <a:cubicBezTo>
                        <a:pt x="82" y="469"/>
                        <a:pt x="186" y="790"/>
                        <a:pt x="153" y="1079"/>
                      </a:cubicBezTo>
                      <a:cubicBezTo>
                        <a:pt x="218" y="1085"/>
                        <a:pt x="278" y="1096"/>
                        <a:pt x="338" y="1117"/>
                      </a:cubicBezTo>
                      <a:cubicBezTo>
                        <a:pt x="322" y="910"/>
                        <a:pt x="425" y="714"/>
                        <a:pt x="605" y="611"/>
                      </a:cubicBezTo>
                      <a:cubicBezTo>
                        <a:pt x="654" y="589"/>
                        <a:pt x="703" y="578"/>
                        <a:pt x="758" y="578"/>
                      </a:cubicBezTo>
                      <a:cubicBezTo>
                        <a:pt x="807" y="474"/>
                        <a:pt x="845" y="365"/>
                        <a:pt x="872" y="256"/>
                      </a:cubicBezTo>
                      <a:cubicBezTo>
                        <a:pt x="616" y="251"/>
                        <a:pt x="365" y="164"/>
                        <a:pt x="164"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7462;p69"/>
                <p:cNvSpPr/>
                <p:nvPr/>
              </p:nvSpPr>
              <p:spPr>
                <a:xfrm>
                  <a:off x="3728323" y="3261507"/>
                  <a:ext cx="24792" cy="18702"/>
                </a:xfrm>
                <a:custGeom>
                  <a:avLst/>
                  <a:gdLst/>
                  <a:ahLst/>
                  <a:cxnLst/>
                  <a:rect l="l" t="t" r="r" b="b"/>
                  <a:pathLst>
                    <a:path w="981" h="740" extrusionOk="0">
                      <a:moveTo>
                        <a:pt x="830" y="0"/>
                      </a:moveTo>
                      <a:cubicBezTo>
                        <a:pt x="548" y="0"/>
                        <a:pt x="268" y="39"/>
                        <a:pt x="0" y="113"/>
                      </a:cubicBezTo>
                      <a:cubicBezTo>
                        <a:pt x="60" y="315"/>
                        <a:pt x="71" y="533"/>
                        <a:pt x="33" y="740"/>
                      </a:cubicBezTo>
                      <a:cubicBezTo>
                        <a:pt x="174" y="734"/>
                        <a:pt x="316" y="696"/>
                        <a:pt x="441" y="631"/>
                      </a:cubicBezTo>
                      <a:cubicBezTo>
                        <a:pt x="703" y="495"/>
                        <a:pt x="866" y="266"/>
                        <a:pt x="981" y="4"/>
                      </a:cubicBezTo>
                      <a:cubicBezTo>
                        <a:pt x="931" y="2"/>
                        <a:pt x="880" y="0"/>
                        <a:pt x="830"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7463;p69"/>
                <p:cNvSpPr/>
                <p:nvPr/>
              </p:nvSpPr>
              <p:spPr>
                <a:xfrm>
                  <a:off x="3725821" y="3278136"/>
                  <a:ext cx="24413" cy="26309"/>
                </a:xfrm>
                <a:custGeom>
                  <a:avLst/>
                  <a:gdLst/>
                  <a:ahLst/>
                  <a:cxnLst/>
                  <a:rect l="l" t="t" r="r" b="b"/>
                  <a:pathLst>
                    <a:path w="966" h="1041" extrusionOk="0">
                      <a:moveTo>
                        <a:pt x="671" y="0"/>
                      </a:moveTo>
                      <a:cubicBezTo>
                        <a:pt x="611" y="38"/>
                        <a:pt x="546" y="65"/>
                        <a:pt x="480" y="93"/>
                      </a:cubicBezTo>
                      <a:cubicBezTo>
                        <a:pt x="361" y="131"/>
                        <a:pt x="241" y="153"/>
                        <a:pt x="115" y="158"/>
                      </a:cubicBezTo>
                      <a:cubicBezTo>
                        <a:pt x="88" y="272"/>
                        <a:pt x="50" y="387"/>
                        <a:pt x="1" y="490"/>
                      </a:cubicBezTo>
                      <a:cubicBezTo>
                        <a:pt x="148" y="529"/>
                        <a:pt x="279" y="616"/>
                        <a:pt x="371" y="736"/>
                      </a:cubicBezTo>
                      <a:cubicBezTo>
                        <a:pt x="442" y="823"/>
                        <a:pt x="486" y="932"/>
                        <a:pt x="491" y="1041"/>
                      </a:cubicBezTo>
                      <a:cubicBezTo>
                        <a:pt x="688" y="1019"/>
                        <a:pt x="856" y="741"/>
                        <a:pt x="965" y="518"/>
                      </a:cubicBezTo>
                      <a:lnTo>
                        <a:pt x="960" y="512"/>
                      </a:lnTo>
                      <a:cubicBezTo>
                        <a:pt x="824" y="371"/>
                        <a:pt x="704" y="196"/>
                        <a:pt x="671"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7464;p69"/>
                <p:cNvSpPr/>
                <p:nvPr/>
              </p:nvSpPr>
              <p:spPr>
                <a:xfrm>
                  <a:off x="3744573" y="3263377"/>
                  <a:ext cx="10766" cy="25652"/>
                </a:xfrm>
                <a:custGeom>
                  <a:avLst/>
                  <a:gdLst/>
                  <a:ahLst/>
                  <a:cxnLst/>
                  <a:rect l="l" t="t" r="r" b="b"/>
                  <a:pathLst>
                    <a:path w="426" h="1015" extrusionOk="0">
                      <a:moveTo>
                        <a:pt x="398" y="1"/>
                      </a:moveTo>
                      <a:cubicBezTo>
                        <a:pt x="311" y="208"/>
                        <a:pt x="174" y="388"/>
                        <a:pt x="0" y="530"/>
                      </a:cubicBezTo>
                      <a:cubicBezTo>
                        <a:pt x="16" y="715"/>
                        <a:pt x="136" y="884"/>
                        <a:pt x="256" y="1014"/>
                      </a:cubicBezTo>
                      <a:cubicBezTo>
                        <a:pt x="278" y="971"/>
                        <a:pt x="294" y="922"/>
                        <a:pt x="311" y="889"/>
                      </a:cubicBezTo>
                      <a:cubicBezTo>
                        <a:pt x="343" y="797"/>
                        <a:pt x="371" y="704"/>
                        <a:pt x="392" y="606"/>
                      </a:cubicBezTo>
                      <a:cubicBezTo>
                        <a:pt x="392" y="600"/>
                        <a:pt x="392" y="595"/>
                        <a:pt x="398" y="595"/>
                      </a:cubicBezTo>
                      <a:cubicBezTo>
                        <a:pt x="420" y="475"/>
                        <a:pt x="425" y="350"/>
                        <a:pt x="420" y="230"/>
                      </a:cubicBezTo>
                      <a:cubicBezTo>
                        <a:pt x="414" y="170"/>
                        <a:pt x="409" y="88"/>
                        <a:pt x="398"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7465;p69"/>
                <p:cNvSpPr/>
                <p:nvPr/>
              </p:nvSpPr>
              <p:spPr>
                <a:xfrm>
                  <a:off x="3723344" y="3304141"/>
                  <a:ext cx="28684" cy="22493"/>
                </a:xfrm>
                <a:custGeom>
                  <a:avLst/>
                  <a:gdLst/>
                  <a:ahLst/>
                  <a:cxnLst/>
                  <a:rect l="l" t="t" r="r" b="b"/>
                  <a:pathLst>
                    <a:path w="1135" h="890" extrusionOk="0">
                      <a:moveTo>
                        <a:pt x="807" y="1"/>
                      </a:moveTo>
                      <a:cubicBezTo>
                        <a:pt x="747" y="61"/>
                        <a:pt x="671" y="94"/>
                        <a:pt x="584" y="99"/>
                      </a:cubicBezTo>
                      <a:cubicBezTo>
                        <a:pt x="578" y="186"/>
                        <a:pt x="546" y="268"/>
                        <a:pt x="497" y="339"/>
                      </a:cubicBezTo>
                      <a:cubicBezTo>
                        <a:pt x="425" y="444"/>
                        <a:pt x="318" y="482"/>
                        <a:pt x="204" y="482"/>
                      </a:cubicBezTo>
                      <a:cubicBezTo>
                        <a:pt x="136" y="482"/>
                        <a:pt x="66" y="468"/>
                        <a:pt x="1" y="448"/>
                      </a:cubicBezTo>
                      <a:lnTo>
                        <a:pt x="1" y="448"/>
                      </a:lnTo>
                      <a:cubicBezTo>
                        <a:pt x="50" y="589"/>
                        <a:pt x="77" y="736"/>
                        <a:pt x="83" y="889"/>
                      </a:cubicBezTo>
                      <a:cubicBezTo>
                        <a:pt x="284" y="816"/>
                        <a:pt x="505" y="764"/>
                        <a:pt x="722" y="764"/>
                      </a:cubicBezTo>
                      <a:cubicBezTo>
                        <a:pt x="863" y="764"/>
                        <a:pt x="1003" y="786"/>
                        <a:pt x="1134" y="840"/>
                      </a:cubicBezTo>
                      <a:cubicBezTo>
                        <a:pt x="1134" y="818"/>
                        <a:pt x="1129" y="791"/>
                        <a:pt x="1123" y="769"/>
                      </a:cubicBezTo>
                      <a:cubicBezTo>
                        <a:pt x="1063" y="502"/>
                        <a:pt x="954" y="246"/>
                        <a:pt x="807" y="12"/>
                      </a:cubicBezTo>
                      <a:cubicBezTo>
                        <a:pt x="807" y="6"/>
                        <a:pt x="807" y="6"/>
                        <a:pt x="807"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7466;p69"/>
                <p:cNvSpPr/>
                <p:nvPr/>
              </p:nvSpPr>
              <p:spPr>
                <a:xfrm>
                  <a:off x="3725290" y="3325471"/>
                  <a:ext cx="27294" cy="9452"/>
                </a:xfrm>
                <a:custGeom>
                  <a:avLst/>
                  <a:gdLst/>
                  <a:ahLst/>
                  <a:cxnLst/>
                  <a:rect l="l" t="t" r="r" b="b"/>
                  <a:pathLst>
                    <a:path w="1080" h="374" extrusionOk="0">
                      <a:moveTo>
                        <a:pt x="636" y="0"/>
                      </a:moveTo>
                      <a:cubicBezTo>
                        <a:pt x="421" y="0"/>
                        <a:pt x="202" y="56"/>
                        <a:pt x="6" y="127"/>
                      </a:cubicBezTo>
                      <a:cubicBezTo>
                        <a:pt x="6" y="192"/>
                        <a:pt x="6" y="252"/>
                        <a:pt x="0" y="318"/>
                      </a:cubicBezTo>
                      <a:lnTo>
                        <a:pt x="38" y="318"/>
                      </a:lnTo>
                      <a:cubicBezTo>
                        <a:pt x="339" y="356"/>
                        <a:pt x="645" y="373"/>
                        <a:pt x="950" y="373"/>
                      </a:cubicBezTo>
                      <a:cubicBezTo>
                        <a:pt x="993" y="373"/>
                        <a:pt x="1036" y="373"/>
                        <a:pt x="1079" y="372"/>
                      </a:cubicBezTo>
                      <a:cubicBezTo>
                        <a:pt x="1079" y="279"/>
                        <a:pt x="1079" y="187"/>
                        <a:pt x="1068" y="94"/>
                      </a:cubicBezTo>
                      <a:cubicBezTo>
                        <a:pt x="932" y="27"/>
                        <a:pt x="785" y="0"/>
                        <a:pt x="636"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7467;p69"/>
                <p:cNvSpPr/>
                <p:nvPr/>
              </p:nvSpPr>
              <p:spPr>
                <a:xfrm>
                  <a:off x="3745104" y="3291075"/>
                  <a:ext cx="26890" cy="21583"/>
                </a:xfrm>
                <a:custGeom>
                  <a:avLst/>
                  <a:gdLst/>
                  <a:ahLst/>
                  <a:cxnLst/>
                  <a:rect l="l" t="t" r="r" b="b"/>
                  <a:pathLst>
                    <a:path w="1064" h="854" extrusionOk="0">
                      <a:moveTo>
                        <a:pt x="290" y="0"/>
                      </a:moveTo>
                      <a:cubicBezTo>
                        <a:pt x="213" y="169"/>
                        <a:pt x="121" y="327"/>
                        <a:pt x="1" y="463"/>
                      </a:cubicBezTo>
                      <a:cubicBezTo>
                        <a:pt x="6" y="469"/>
                        <a:pt x="12" y="474"/>
                        <a:pt x="17" y="480"/>
                      </a:cubicBezTo>
                      <a:cubicBezTo>
                        <a:pt x="88" y="600"/>
                        <a:pt x="153" y="719"/>
                        <a:pt x="213" y="845"/>
                      </a:cubicBezTo>
                      <a:lnTo>
                        <a:pt x="219" y="845"/>
                      </a:lnTo>
                      <a:cubicBezTo>
                        <a:pt x="247" y="851"/>
                        <a:pt x="275" y="853"/>
                        <a:pt x="304" y="853"/>
                      </a:cubicBezTo>
                      <a:cubicBezTo>
                        <a:pt x="482" y="853"/>
                        <a:pt x="657" y="746"/>
                        <a:pt x="813" y="670"/>
                      </a:cubicBezTo>
                      <a:cubicBezTo>
                        <a:pt x="900" y="627"/>
                        <a:pt x="982" y="583"/>
                        <a:pt x="1063" y="534"/>
                      </a:cubicBezTo>
                      <a:cubicBezTo>
                        <a:pt x="775" y="431"/>
                        <a:pt x="448" y="278"/>
                        <a:pt x="290"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7468;p69"/>
                <p:cNvSpPr/>
                <p:nvPr/>
              </p:nvSpPr>
              <p:spPr>
                <a:xfrm>
                  <a:off x="3753520" y="3276013"/>
                  <a:ext cx="20547" cy="21835"/>
                </a:xfrm>
                <a:custGeom>
                  <a:avLst/>
                  <a:gdLst/>
                  <a:ahLst/>
                  <a:cxnLst/>
                  <a:rect l="l" t="t" r="r" b="b"/>
                  <a:pathLst>
                    <a:path w="813" h="864" extrusionOk="0">
                      <a:moveTo>
                        <a:pt x="629" y="0"/>
                      </a:moveTo>
                      <a:cubicBezTo>
                        <a:pt x="445" y="0"/>
                        <a:pt x="258" y="27"/>
                        <a:pt x="120" y="133"/>
                      </a:cubicBezTo>
                      <a:cubicBezTo>
                        <a:pt x="93" y="258"/>
                        <a:pt x="55" y="378"/>
                        <a:pt x="6" y="493"/>
                      </a:cubicBezTo>
                      <a:lnTo>
                        <a:pt x="0" y="504"/>
                      </a:lnTo>
                      <a:cubicBezTo>
                        <a:pt x="76" y="656"/>
                        <a:pt x="191" y="781"/>
                        <a:pt x="338" y="863"/>
                      </a:cubicBezTo>
                      <a:cubicBezTo>
                        <a:pt x="551" y="711"/>
                        <a:pt x="681" y="373"/>
                        <a:pt x="768" y="144"/>
                      </a:cubicBezTo>
                      <a:cubicBezTo>
                        <a:pt x="785" y="95"/>
                        <a:pt x="796" y="51"/>
                        <a:pt x="812" y="8"/>
                      </a:cubicBezTo>
                      <a:cubicBezTo>
                        <a:pt x="753" y="4"/>
                        <a:pt x="691" y="0"/>
                        <a:pt x="629"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7469;p69"/>
                <p:cNvSpPr/>
                <p:nvPr/>
              </p:nvSpPr>
              <p:spPr>
                <a:xfrm>
                  <a:off x="3764109" y="3276342"/>
                  <a:ext cx="29215" cy="26865"/>
                </a:xfrm>
                <a:custGeom>
                  <a:avLst/>
                  <a:gdLst/>
                  <a:ahLst/>
                  <a:cxnLst/>
                  <a:rect l="l" t="t" r="r" b="b"/>
                  <a:pathLst>
                    <a:path w="1156" h="1063" extrusionOk="0">
                      <a:moveTo>
                        <a:pt x="475" y="0"/>
                      </a:moveTo>
                      <a:cubicBezTo>
                        <a:pt x="453" y="76"/>
                        <a:pt x="426" y="153"/>
                        <a:pt x="399" y="224"/>
                      </a:cubicBezTo>
                      <a:cubicBezTo>
                        <a:pt x="295" y="452"/>
                        <a:pt x="191" y="730"/>
                        <a:pt x="1" y="894"/>
                      </a:cubicBezTo>
                      <a:cubicBezTo>
                        <a:pt x="121" y="954"/>
                        <a:pt x="251" y="1008"/>
                        <a:pt x="382" y="1052"/>
                      </a:cubicBezTo>
                      <a:cubicBezTo>
                        <a:pt x="393" y="1057"/>
                        <a:pt x="399" y="1057"/>
                        <a:pt x="399" y="1063"/>
                      </a:cubicBezTo>
                      <a:cubicBezTo>
                        <a:pt x="442" y="1035"/>
                        <a:pt x="480" y="1008"/>
                        <a:pt x="524" y="986"/>
                      </a:cubicBezTo>
                      <a:cubicBezTo>
                        <a:pt x="775" y="812"/>
                        <a:pt x="992" y="594"/>
                        <a:pt x="1156" y="338"/>
                      </a:cubicBezTo>
                      <a:cubicBezTo>
                        <a:pt x="954" y="175"/>
                        <a:pt x="742" y="38"/>
                        <a:pt x="475"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7470;p69"/>
                <p:cNvSpPr/>
                <p:nvPr/>
              </p:nvSpPr>
              <p:spPr>
                <a:xfrm>
                  <a:off x="3756552" y="3261734"/>
                  <a:ext cx="19561" cy="14911"/>
                </a:xfrm>
                <a:custGeom>
                  <a:avLst/>
                  <a:gdLst/>
                  <a:ahLst/>
                  <a:cxnLst/>
                  <a:rect l="l" t="t" r="r" b="b"/>
                  <a:pathLst>
                    <a:path w="774" h="590" extrusionOk="0">
                      <a:moveTo>
                        <a:pt x="0" y="1"/>
                      </a:moveTo>
                      <a:lnTo>
                        <a:pt x="0" y="1"/>
                      </a:lnTo>
                      <a:cubicBezTo>
                        <a:pt x="16" y="99"/>
                        <a:pt x="22" y="197"/>
                        <a:pt x="27" y="295"/>
                      </a:cubicBezTo>
                      <a:cubicBezTo>
                        <a:pt x="27" y="393"/>
                        <a:pt x="27" y="491"/>
                        <a:pt x="11" y="589"/>
                      </a:cubicBezTo>
                      <a:cubicBezTo>
                        <a:pt x="164" y="504"/>
                        <a:pt x="350" y="476"/>
                        <a:pt x="527" y="476"/>
                      </a:cubicBezTo>
                      <a:cubicBezTo>
                        <a:pt x="589" y="476"/>
                        <a:pt x="650" y="480"/>
                        <a:pt x="708" y="486"/>
                      </a:cubicBezTo>
                      <a:cubicBezTo>
                        <a:pt x="741" y="371"/>
                        <a:pt x="757" y="257"/>
                        <a:pt x="774" y="137"/>
                      </a:cubicBezTo>
                      <a:cubicBezTo>
                        <a:pt x="725" y="120"/>
                        <a:pt x="681" y="110"/>
                        <a:pt x="638" y="99"/>
                      </a:cubicBezTo>
                      <a:cubicBezTo>
                        <a:pt x="425" y="50"/>
                        <a:pt x="213" y="17"/>
                        <a:pt x="0"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7471;p69"/>
                <p:cNvSpPr/>
                <p:nvPr/>
              </p:nvSpPr>
              <p:spPr>
                <a:xfrm>
                  <a:off x="3776644" y="3266005"/>
                  <a:ext cx="18904" cy="16958"/>
                </a:xfrm>
                <a:custGeom>
                  <a:avLst/>
                  <a:gdLst/>
                  <a:ahLst/>
                  <a:cxnLst/>
                  <a:rect l="l" t="t" r="r" b="b"/>
                  <a:pathLst>
                    <a:path w="748" h="671" extrusionOk="0">
                      <a:moveTo>
                        <a:pt x="61" y="1"/>
                      </a:moveTo>
                      <a:cubicBezTo>
                        <a:pt x="50" y="109"/>
                        <a:pt x="28" y="224"/>
                        <a:pt x="1" y="333"/>
                      </a:cubicBezTo>
                      <a:cubicBezTo>
                        <a:pt x="262" y="382"/>
                        <a:pt x="502" y="502"/>
                        <a:pt x="704" y="671"/>
                      </a:cubicBezTo>
                      <a:cubicBezTo>
                        <a:pt x="714" y="643"/>
                        <a:pt x="731" y="611"/>
                        <a:pt x="747" y="578"/>
                      </a:cubicBezTo>
                      <a:cubicBezTo>
                        <a:pt x="638" y="398"/>
                        <a:pt x="496" y="246"/>
                        <a:pt x="322" y="131"/>
                      </a:cubicBezTo>
                      <a:cubicBezTo>
                        <a:pt x="240" y="77"/>
                        <a:pt x="153" y="33"/>
                        <a:pt x="61"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7472;p69"/>
                <p:cNvSpPr/>
                <p:nvPr/>
              </p:nvSpPr>
              <p:spPr>
                <a:xfrm>
                  <a:off x="3784630" y="3282811"/>
                  <a:ext cx="19435" cy="28811"/>
                </a:xfrm>
                <a:custGeom>
                  <a:avLst/>
                  <a:gdLst/>
                  <a:ahLst/>
                  <a:cxnLst/>
                  <a:rect l="l" t="t" r="r" b="b"/>
                  <a:pathLst>
                    <a:path w="769" h="1140" extrusionOk="0">
                      <a:moveTo>
                        <a:pt x="480" y="0"/>
                      </a:moveTo>
                      <a:cubicBezTo>
                        <a:pt x="469" y="22"/>
                        <a:pt x="458" y="38"/>
                        <a:pt x="453" y="60"/>
                      </a:cubicBezTo>
                      <a:cubicBezTo>
                        <a:pt x="482" y="85"/>
                        <a:pt x="459" y="127"/>
                        <a:pt x="422" y="127"/>
                      </a:cubicBezTo>
                      <a:cubicBezTo>
                        <a:pt x="418" y="127"/>
                        <a:pt x="414" y="127"/>
                        <a:pt x="409" y="126"/>
                      </a:cubicBezTo>
                      <a:cubicBezTo>
                        <a:pt x="300" y="305"/>
                        <a:pt x="164" y="469"/>
                        <a:pt x="1" y="605"/>
                      </a:cubicBezTo>
                      <a:cubicBezTo>
                        <a:pt x="142" y="720"/>
                        <a:pt x="235" y="872"/>
                        <a:pt x="388" y="970"/>
                      </a:cubicBezTo>
                      <a:cubicBezTo>
                        <a:pt x="404" y="970"/>
                        <a:pt x="420" y="981"/>
                        <a:pt x="426" y="997"/>
                      </a:cubicBezTo>
                      <a:cubicBezTo>
                        <a:pt x="437" y="997"/>
                        <a:pt x="442" y="1003"/>
                        <a:pt x="447" y="1008"/>
                      </a:cubicBezTo>
                      <a:cubicBezTo>
                        <a:pt x="551" y="1057"/>
                        <a:pt x="660" y="1101"/>
                        <a:pt x="769" y="1139"/>
                      </a:cubicBezTo>
                      <a:cubicBezTo>
                        <a:pt x="769" y="1052"/>
                        <a:pt x="758" y="965"/>
                        <a:pt x="747" y="878"/>
                      </a:cubicBezTo>
                      <a:cubicBezTo>
                        <a:pt x="709" y="572"/>
                        <a:pt x="616" y="278"/>
                        <a:pt x="480"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7473;p69"/>
                <p:cNvSpPr/>
                <p:nvPr/>
              </p:nvSpPr>
              <p:spPr>
                <a:xfrm>
                  <a:off x="3751321" y="3308286"/>
                  <a:ext cx="30858" cy="26460"/>
                </a:xfrm>
                <a:custGeom>
                  <a:avLst/>
                  <a:gdLst/>
                  <a:ahLst/>
                  <a:cxnLst/>
                  <a:rect l="l" t="t" r="r" b="b"/>
                  <a:pathLst>
                    <a:path w="1221" h="1047" extrusionOk="0">
                      <a:moveTo>
                        <a:pt x="725" y="0"/>
                      </a:moveTo>
                      <a:cubicBezTo>
                        <a:pt x="643" y="44"/>
                        <a:pt x="556" y="88"/>
                        <a:pt x="469" y="131"/>
                      </a:cubicBezTo>
                      <a:cubicBezTo>
                        <a:pt x="336" y="190"/>
                        <a:pt x="199" y="253"/>
                        <a:pt x="50" y="253"/>
                      </a:cubicBezTo>
                      <a:cubicBezTo>
                        <a:pt x="33" y="253"/>
                        <a:pt x="17" y="253"/>
                        <a:pt x="0" y="251"/>
                      </a:cubicBezTo>
                      <a:lnTo>
                        <a:pt x="0" y="251"/>
                      </a:lnTo>
                      <a:cubicBezTo>
                        <a:pt x="44" y="360"/>
                        <a:pt x="76" y="469"/>
                        <a:pt x="98" y="583"/>
                      </a:cubicBezTo>
                      <a:cubicBezTo>
                        <a:pt x="104" y="632"/>
                        <a:pt x="109" y="681"/>
                        <a:pt x="114" y="731"/>
                      </a:cubicBezTo>
                      <a:cubicBezTo>
                        <a:pt x="120" y="834"/>
                        <a:pt x="125" y="943"/>
                        <a:pt x="120" y="1047"/>
                      </a:cubicBezTo>
                      <a:cubicBezTo>
                        <a:pt x="447" y="1041"/>
                        <a:pt x="768" y="1019"/>
                        <a:pt x="1084" y="1003"/>
                      </a:cubicBezTo>
                      <a:lnTo>
                        <a:pt x="1221" y="992"/>
                      </a:lnTo>
                      <a:cubicBezTo>
                        <a:pt x="1112" y="627"/>
                        <a:pt x="975" y="251"/>
                        <a:pt x="725"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7474;p69"/>
                <p:cNvSpPr/>
                <p:nvPr/>
              </p:nvSpPr>
              <p:spPr>
                <a:xfrm>
                  <a:off x="3771413" y="3299466"/>
                  <a:ext cx="21507" cy="19864"/>
                </a:xfrm>
                <a:custGeom>
                  <a:avLst/>
                  <a:gdLst/>
                  <a:ahLst/>
                  <a:cxnLst/>
                  <a:rect l="l" t="t" r="r" b="b"/>
                  <a:pathLst>
                    <a:path w="851" h="786" extrusionOk="0">
                      <a:moveTo>
                        <a:pt x="464" y="1"/>
                      </a:moveTo>
                      <a:cubicBezTo>
                        <a:pt x="404" y="55"/>
                        <a:pt x="338" y="99"/>
                        <a:pt x="273" y="142"/>
                      </a:cubicBezTo>
                      <a:cubicBezTo>
                        <a:pt x="186" y="202"/>
                        <a:pt x="99" y="257"/>
                        <a:pt x="1" y="306"/>
                      </a:cubicBezTo>
                      <a:cubicBezTo>
                        <a:pt x="131" y="447"/>
                        <a:pt x="235" y="611"/>
                        <a:pt x="306" y="785"/>
                      </a:cubicBezTo>
                      <a:cubicBezTo>
                        <a:pt x="545" y="720"/>
                        <a:pt x="703" y="556"/>
                        <a:pt x="851" y="371"/>
                      </a:cubicBezTo>
                      <a:cubicBezTo>
                        <a:pt x="698" y="268"/>
                        <a:pt x="605" y="115"/>
                        <a:pt x="464"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7475;p69"/>
                <p:cNvSpPr/>
                <p:nvPr/>
              </p:nvSpPr>
              <p:spPr>
                <a:xfrm>
                  <a:off x="3780081" y="3309929"/>
                  <a:ext cx="24135" cy="23301"/>
                </a:xfrm>
                <a:custGeom>
                  <a:avLst/>
                  <a:gdLst/>
                  <a:ahLst/>
                  <a:cxnLst/>
                  <a:rect l="l" t="t" r="r" b="b"/>
                  <a:pathLst>
                    <a:path w="955" h="922" extrusionOk="0">
                      <a:moveTo>
                        <a:pt x="573" y="1"/>
                      </a:moveTo>
                      <a:cubicBezTo>
                        <a:pt x="420" y="202"/>
                        <a:pt x="246" y="371"/>
                        <a:pt x="1" y="448"/>
                      </a:cubicBezTo>
                      <a:cubicBezTo>
                        <a:pt x="66" y="600"/>
                        <a:pt x="115" y="764"/>
                        <a:pt x="164" y="922"/>
                      </a:cubicBezTo>
                      <a:cubicBezTo>
                        <a:pt x="388" y="900"/>
                        <a:pt x="627" y="856"/>
                        <a:pt x="769" y="709"/>
                      </a:cubicBezTo>
                      <a:cubicBezTo>
                        <a:pt x="911" y="562"/>
                        <a:pt x="954" y="360"/>
                        <a:pt x="954" y="159"/>
                      </a:cubicBezTo>
                      <a:cubicBezTo>
                        <a:pt x="824" y="121"/>
                        <a:pt x="693" y="66"/>
                        <a:pt x="573"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7476;p69"/>
                <p:cNvSpPr/>
                <p:nvPr/>
              </p:nvSpPr>
              <p:spPr>
                <a:xfrm>
                  <a:off x="3704087" y="3305127"/>
                  <a:ext cx="20117" cy="28103"/>
                </a:xfrm>
                <a:custGeom>
                  <a:avLst/>
                  <a:gdLst/>
                  <a:ahLst/>
                  <a:cxnLst/>
                  <a:rect l="l" t="t" r="r" b="b"/>
                  <a:pathLst>
                    <a:path w="796" h="1112" extrusionOk="0">
                      <a:moveTo>
                        <a:pt x="158" y="0"/>
                      </a:moveTo>
                      <a:cubicBezTo>
                        <a:pt x="136" y="114"/>
                        <a:pt x="76" y="218"/>
                        <a:pt x="0" y="300"/>
                      </a:cubicBezTo>
                      <a:cubicBezTo>
                        <a:pt x="158" y="507"/>
                        <a:pt x="272" y="730"/>
                        <a:pt x="185" y="1003"/>
                      </a:cubicBezTo>
                      <a:cubicBezTo>
                        <a:pt x="371" y="1063"/>
                        <a:pt x="561" y="1095"/>
                        <a:pt x="757" y="1112"/>
                      </a:cubicBezTo>
                      <a:cubicBezTo>
                        <a:pt x="796" y="621"/>
                        <a:pt x="681" y="38"/>
                        <a:pt x="158"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7477;p69"/>
                <p:cNvSpPr/>
                <p:nvPr/>
              </p:nvSpPr>
              <p:spPr>
                <a:xfrm>
                  <a:off x="3697187" y="3307856"/>
                  <a:ext cx="12156" cy="21785"/>
                </a:xfrm>
                <a:custGeom>
                  <a:avLst/>
                  <a:gdLst/>
                  <a:ahLst/>
                  <a:cxnLst/>
                  <a:rect l="l" t="t" r="r" b="b"/>
                  <a:pathLst>
                    <a:path w="481" h="862" extrusionOk="0">
                      <a:moveTo>
                        <a:pt x="11" y="1"/>
                      </a:moveTo>
                      <a:lnTo>
                        <a:pt x="11" y="1"/>
                      </a:lnTo>
                      <a:cubicBezTo>
                        <a:pt x="1" y="224"/>
                        <a:pt x="6" y="464"/>
                        <a:pt x="120" y="649"/>
                      </a:cubicBezTo>
                      <a:cubicBezTo>
                        <a:pt x="137" y="671"/>
                        <a:pt x="159" y="698"/>
                        <a:pt x="175" y="720"/>
                      </a:cubicBezTo>
                      <a:cubicBezTo>
                        <a:pt x="235" y="780"/>
                        <a:pt x="306" y="829"/>
                        <a:pt x="382" y="862"/>
                      </a:cubicBezTo>
                      <a:cubicBezTo>
                        <a:pt x="480" y="519"/>
                        <a:pt x="229" y="257"/>
                        <a:pt x="11"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grpSp>
        <p:nvGrpSpPr>
          <p:cNvPr id="64" name="Google Shape;7764;p70"/>
          <p:cNvGrpSpPr/>
          <p:nvPr/>
        </p:nvGrpSpPr>
        <p:grpSpPr>
          <a:xfrm>
            <a:off x="7992533" y="3009874"/>
            <a:ext cx="606142" cy="1821355"/>
            <a:chOff x="5881075" y="1606500"/>
            <a:chExt cx="389275" cy="1299125"/>
          </a:xfrm>
        </p:grpSpPr>
        <p:sp>
          <p:nvSpPr>
            <p:cNvPr id="65" name="Google Shape;7765;p70"/>
            <p:cNvSpPr/>
            <p:nvPr/>
          </p:nvSpPr>
          <p:spPr>
            <a:xfrm>
              <a:off x="5881075" y="1721575"/>
              <a:ext cx="389275" cy="1184050"/>
            </a:xfrm>
            <a:custGeom>
              <a:avLst/>
              <a:gdLst/>
              <a:ahLst/>
              <a:cxnLst/>
              <a:rect l="l" t="t" r="r" b="b"/>
              <a:pathLst>
                <a:path w="15571" h="47362" extrusionOk="0">
                  <a:moveTo>
                    <a:pt x="9374" y="1"/>
                  </a:moveTo>
                  <a:lnTo>
                    <a:pt x="7788" y="38"/>
                  </a:lnTo>
                  <a:lnTo>
                    <a:pt x="6202" y="7"/>
                  </a:lnTo>
                  <a:lnTo>
                    <a:pt x="6202" y="7"/>
                  </a:lnTo>
                  <a:cubicBezTo>
                    <a:pt x="6202" y="7"/>
                    <a:pt x="6270" y="1525"/>
                    <a:pt x="6202" y="1771"/>
                  </a:cubicBezTo>
                  <a:cubicBezTo>
                    <a:pt x="6129" y="2017"/>
                    <a:pt x="5957" y="2367"/>
                    <a:pt x="5287" y="2576"/>
                  </a:cubicBezTo>
                  <a:cubicBezTo>
                    <a:pt x="4617" y="2792"/>
                    <a:pt x="3910" y="2718"/>
                    <a:pt x="3098" y="3216"/>
                  </a:cubicBezTo>
                  <a:cubicBezTo>
                    <a:pt x="2293" y="3707"/>
                    <a:pt x="2078" y="5680"/>
                    <a:pt x="2078" y="6947"/>
                  </a:cubicBezTo>
                  <a:cubicBezTo>
                    <a:pt x="2078" y="8213"/>
                    <a:pt x="1974" y="11034"/>
                    <a:pt x="1728" y="12128"/>
                  </a:cubicBezTo>
                  <a:cubicBezTo>
                    <a:pt x="1482" y="13216"/>
                    <a:pt x="812" y="16179"/>
                    <a:pt x="775" y="17058"/>
                  </a:cubicBezTo>
                  <a:cubicBezTo>
                    <a:pt x="738" y="17937"/>
                    <a:pt x="425" y="19173"/>
                    <a:pt x="351" y="19701"/>
                  </a:cubicBezTo>
                  <a:cubicBezTo>
                    <a:pt x="283" y="20230"/>
                    <a:pt x="0" y="22234"/>
                    <a:pt x="209" y="22658"/>
                  </a:cubicBezTo>
                  <a:cubicBezTo>
                    <a:pt x="682" y="23602"/>
                    <a:pt x="1024" y="23870"/>
                    <a:pt x="1191" y="23870"/>
                  </a:cubicBezTo>
                  <a:cubicBezTo>
                    <a:pt x="1277" y="23870"/>
                    <a:pt x="1316" y="23800"/>
                    <a:pt x="1304" y="23715"/>
                  </a:cubicBezTo>
                  <a:cubicBezTo>
                    <a:pt x="1267" y="23469"/>
                    <a:pt x="984" y="22977"/>
                    <a:pt x="916" y="22486"/>
                  </a:cubicBezTo>
                  <a:cubicBezTo>
                    <a:pt x="867" y="22089"/>
                    <a:pt x="945" y="21530"/>
                    <a:pt x="1032" y="21530"/>
                  </a:cubicBezTo>
                  <a:cubicBezTo>
                    <a:pt x="1053" y="21530"/>
                    <a:pt x="1074" y="21562"/>
                    <a:pt x="1095" y="21637"/>
                  </a:cubicBezTo>
                  <a:cubicBezTo>
                    <a:pt x="1187" y="21980"/>
                    <a:pt x="1308" y="22847"/>
                    <a:pt x="1484" y="22847"/>
                  </a:cubicBezTo>
                  <a:cubicBezTo>
                    <a:pt x="1507" y="22847"/>
                    <a:pt x="1531" y="22832"/>
                    <a:pt x="1556" y="22799"/>
                  </a:cubicBezTo>
                  <a:cubicBezTo>
                    <a:pt x="1771" y="22522"/>
                    <a:pt x="1838" y="21391"/>
                    <a:pt x="1838" y="20832"/>
                  </a:cubicBezTo>
                  <a:cubicBezTo>
                    <a:pt x="1838" y="20267"/>
                    <a:pt x="1556" y="19701"/>
                    <a:pt x="1592" y="19142"/>
                  </a:cubicBezTo>
                  <a:cubicBezTo>
                    <a:pt x="1629" y="18576"/>
                    <a:pt x="2932" y="15226"/>
                    <a:pt x="3178" y="13819"/>
                  </a:cubicBezTo>
                  <a:cubicBezTo>
                    <a:pt x="3424" y="12411"/>
                    <a:pt x="3775" y="8569"/>
                    <a:pt x="3775" y="8569"/>
                  </a:cubicBezTo>
                  <a:cubicBezTo>
                    <a:pt x="3916" y="9448"/>
                    <a:pt x="4481" y="10579"/>
                    <a:pt x="4518" y="12233"/>
                  </a:cubicBezTo>
                  <a:cubicBezTo>
                    <a:pt x="4549" y="13886"/>
                    <a:pt x="3105" y="16603"/>
                    <a:pt x="2828" y="18890"/>
                  </a:cubicBezTo>
                  <a:cubicBezTo>
                    <a:pt x="2545" y="21182"/>
                    <a:pt x="3357" y="27981"/>
                    <a:pt x="3670" y="30556"/>
                  </a:cubicBezTo>
                  <a:cubicBezTo>
                    <a:pt x="3990" y="33126"/>
                    <a:pt x="3320" y="35806"/>
                    <a:pt x="3566" y="37355"/>
                  </a:cubicBezTo>
                  <a:cubicBezTo>
                    <a:pt x="3811" y="38903"/>
                    <a:pt x="4623" y="42671"/>
                    <a:pt x="4623" y="43200"/>
                  </a:cubicBezTo>
                  <a:cubicBezTo>
                    <a:pt x="4623" y="43729"/>
                    <a:pt x="4586" y="44190"/>
                    <a:pt x="4727" y="44540"/>
                  </a:cubicBezTo>
                  <a:cubicBezTo>
                    <a:pt x="4869" y="44890"/>
                    <a:pt x="4414" y="45456"/>
                    <a:pt x="4266" y="46058"/>
                  </a:cubicBezTo>
                  <a:cubicBezTo>
                    <a:pt x="4125" y="46654"/>
                    <a:pt x="4512" y="47361"/>
                    <a:pt x="5145" y="47361"/>
                  </a:cubicBezTo>
                  <a:cubicBezTo>
                    <a:pt x="5785" y="47361"/>
                    <a:pt x="6375" y="46833"/>
                    <a:pt x="6276" y="46378"/>
                  </a:cubicBezTo>
                  <a:cubicBezTo>
                    <a:pt x="6172" y="45917"/>
                    <a:pt x="6172" y="44792"/>
                    <a:pt x="6239" y="44190"/>
                  </a:cubicBezTo>
                  <a:cubicBezTo>
                    <a:pt x="6313" y="43593"/>
                    <a:pt x="5957" y="43268"/>
                    <a:pt x="5957" y="42702"/>
                  </a:cubicBezTo>
                  <a:cubicBezTo>
                    <a:pt x="5957" y="42143"/>
                    <a:pt x="6166" y="37981"/>
                    <a:pt x="6190" y="34662"/>
                  </a:cubicBezTo>
                  <a:cubicBezTo>
                    <a:pt x="6202" y="33249"/>
                    <a:pt x="6565" y="32173"/>
                    <a:pt x="6946" y="28977"/>
                  </a:cubicBezTo>
                  <a:cubicBezTo>
                    <a:pt x="7321" y="25780"/>
                    <a:pt x="7788" y="21176"/>
                    <a:pt x="7788" y="21176"/>
                  </a:cubicBezTo>
                  <a:cubicBezTo>
                    <a:pt x="7788" y="21176"/>
                    <a:pt x="8256" y="25780"/>
                    <a:pt x="8637" y="28977"/>
                  </a:cubicBezTo>
                  <a:cubicBezTo>
                    <a:pt x="9012" y="32167"/>
                    <a:pt x="9374" y="33249"/>
                    <a:pt x="9387" y="34662"/>
                  </a:cubicBezTo>
                  <a:cubicBezTo>
                    <a:pt x="9411" y="37981"/>
                    <a:pt x="9620" y="42143"/>
                    <a:pt x="9620" y="42702"/>
                  </a:cubicBezTo>
                  <a:cubicBezTo>
                    <a:pt x="9620" y="43268"/>
                    <a:pt x="9270" y="43587"/>
                    <a:pt x="9337" y="44184"/>
                  </a:cubicBezTo>
                  <a:cubicBezTo>
                    <a:pt x="9411" y="44786"/>
                    <a:pt x="9411" y="45911"/>
                    <a:pt x="9300" y="46366"/>
                  </a:cubicBezTo>
                  <a:cubicBezTo>
                    <a:pt x="9196" y="46827"/>
                    <a:pt x="9798" y="47355"/>
                    <a:pt x="10431" y="47355"/>
                  </a:cubicBezTo>
                  <a:cubicBezTo>
                    <a:pt x="11065" y="47355"/>
                    <a:pt x="11452" y="46648"/>
                    <a:pt x="11310" y="46046"/>
                  </a:cubicBezTo>
                  <a:cubicBezTo>
                    <a:pt x="11169" y="45450"/>
                    <a:pt x="10714" y="44884"/>
                    <a:pt x="10849" y="44534"/>
                  </a:cubicBezTo>
                  <a:cubicBezTo>
                    <a:pt x="10985" y="44184"/>
                    <a:pt x="10954" y="43723"/>
                    <a:pt x="10954" y="43194"/>
                  </a:cubicBezTo>
                  <a:cubicBezTo>
                    <a:pt x="10954" y="42665"/>
                    <a:pt x="11765" y="38891"/>
                    <a:pt x="12011" y="37348"/>
                  </a:cubicBezTo>
                  <a:cubicBezTo>
                    <a:pt x="12257" y="35799"/>
                    <a:pt x="11587" y="33119"/>
                    <a:pt x="11907" y="30544"/>
                  </a:cubicBezTo>
                  <a:cubicBezTo>
                    <a:pt x="12226" y="27975"/>
                    <a:pt x="13032" y="21170"/>
                    <a:pt x="12755" y="18884"/>
                  </a:cubicBezTo>
                  <a:cubicBezTo>
                    <a:pt x="12472" y="16597"/>
                    <a:pt x="11028" y="13880"/>
                    <a:pt x="11065" y="12227"/>
                  </a:cubicBezTo>
                  <a:cubicBezTo>
                    <a:pt x="11095" y="10573"/>
                    <a:pt x="11661" y="9442"/>
                    <a:pt x="11802" y="8563"/>
                  </a:cubicBezTo>
                  <a:cubicBezTo>
                    <a:pt x="11802" y="8563"/>
                    <a:pt x="12153" y="12405"/>
                    <a:pt x="12398" y="13813"/>
                  </a:cubicBezTo>
                  <a:cubicBezTo>
                    <a:pt x="12650" y="15220"/>
                    <a:pt x="13954" y="18570"/>
                    <a:pt x="13984" y="19129"/>
                  </a:cubicBezTo>
                  <a:cubicBezTo>
                    <a:pt x="14021" y="19695"/>
                    <a:pt x="13738" y="20260"/>
                    <a:pt x="13738" y="20820"/>
                  </a:cubicBezTo>
                  <a:cubicBezTo>
                    <a:pt x="13738" y="21385"/>
                    <a:pt x="13812" y="22510"/>
                    <a:pt x="14021" y="22793"/>
                  </a:cubicBezTo>
                  <a:cubicBezTo>
                    <a:pt x="14045" y="22826"/>
                    <a:pt x="14069" y="22840"/>
                    <a:pt x="14091" y="22840"/>
                  </a:cubicBezTo>
                  <a:cubicBezTo>
                    <a:pt x="14262" y="22840"/>
                    <a:pt x="14384" y="21974"/>
                    <a:pt x="14482" y="21631"/>
                  </a:cubicBezTo>
                  <a:cubicBezTo>
                    <a:pt x="14504" y="21556"/>
                    <a:pt x="14526" y="21523"/>
                    <a:pt x="14548" y="21523"/>
                  </a:cubicBezTo>
                  <a:cubicBezTo>
                    <a:pt x="14638" y="21523"/>
                    <a:pt x="14715" y="22083"/>
                    <a:pt x="14660" y="22479"/>
                  </a:cubicBezTo>
                  <a:cubicBezTo>
                    <a:pt x="14587" y="22971"/>
                    <a:pt x="14304" y="23463"/>
                    <a:pt x="14273" y="23709"/>
                  </a:cubicBezTo>
                  <a:cubicBezTo>
                    <a:pt x="14261" y="23792"/>
                    <a:pt x="14300" y="23861"/>
                    <a:pt x="14385" y="23861"/>
                  </a:cubicBezTo>
                  <a:cubicBezTo>
                    <a:pt x="14552" y="23861"/>
                    <a:pt x="14893" y="23596"/>
                    <a:pt x="15361" y="22652"/>
                  </a:cubicBezTo>
                  <a:cubicBezTo>
                    <a:pt x="15570" y="22234"/>
                    <a:pt x="15294" y="20230"/>
                    <a:pt x="15220" y="19701"/>
                  </a:cubicBezTo>
                  <a:cubicBezTo>
                    <a:pt x="15152" y="19173"/>
                    <a:pt x="14839" y="17937"/>
                    <a:pt x="14796" y="17058"/>
                  </a:cubicBezTo>
                  <a:cubicBezTo>
                    <a:pt x="14759" y="16173"/>
                    <a:pt x="14095" y="13216"/>
                    <a:pt x="13849" y="12122"/>
                  </a:cubicBezTo>
                  <a:cubicBezTo>
                    <a:pt x="13597" y="11034"/>
                    <a:pt x="13493" y="8213"/>
                    <a:pt x="13493" y="6947"/>
                  </a:cubicBezTo>
                  <a:cubicBezTo>
                    <a:pt x="13493" y="5674"/>
                    <a:pt x="13284" y="3701"/>
                    <a:pt x="12472" y="3209"/>
                  </a:cubicBezTo>
                  <a:cubicBezTo>
                    <a:pt x="11661" y="2718"/>
                    <a:pt x="10960" y="2785"/>
                    <a:pt x="10290" y="2576"/>
                  </a:cubicBezTo>
                  <a:cubicBezTo>
                    <a:pt x="9620" y="2367"/>
                    <a:pt x="9442" y="2011"/>
                    <a:pt x="9374" y="1765"/>
                  </a:cubicBezTo>
                  <a:cubicBezTo>
                    <a:pt x="9300" y="1519"/>
                    <a:pt x="9374" y="1"/>
                    <a:pt x="9374" y="1"/>
                  </a:cubicBezTo>
                  <a:close/>
                </a:path>
              </a:pathLst>
            </a:custGeom>
            <a:solidFill>
              <a:srgbClr val="F9F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66" name="Google Shape;7766;p70"/>
            <p:cNvGrpSpPr/>
            <p:nvPr/>
          </p:nvGrpSpPr>
          <p:grpSpPr>
            <a:xfrm>
              <a:off x="5888300" y="1606500"/>
              <a:ext cx="375575" cy="1290700"/>
              <a:chOff x="5888300" y="1606500"/>
              <a:chExt cx="375575" cy="1290700"/>
            </a:xfrm>
          </p:grpSpPr>
          <p:sp>
            <p:nvSpPr>
              <p:cNvPr id="67" name="Google Shape;7767;p70"/>
              <p:cNvSpPr/>
              <p:nvPr/>
            </p:nvSpPr>
            <p:spPr>
              <a:xfrm>
                <a:off x="5979725" y="2199875"/>
                <a:ext cx="86950" cy="241525"/>
              </a:xfrm>
              <a:custGeom>
                <a:avLst/>
                <a:gdLst/>
                <a:ahLst/>
                <a:cxnLst/>
                <a:rect l="l" t="t" r="r" b="b"/>
                <a:pathLst>
                  <a:path w="3478" h="9661" extrusionOk="0">
                    <a:moveTo>
                      <a:pt x="517" y="1"/>
                    </a:moveTo>
                    <a:cubicBezTo>
                      <a:pt x="465" y="1"/>
                      <a:pt x="423" y="10"/>
                      <a:pt x="394" y="28"/>
                    </a:cubicBezTo>
                    <a:cubicBezTo>
                      <a:pt x="1" y="286"/>
                      <a:pt x="2060" y="9297"/>
                      <a:pt x="2392" y="9648"/>
                    </a:cubicBezTo>
                    <a:cubicBezTo>
                      <a:pt x="2400" y="9656"/>
                      <a:pt x="2408" y="9660"/>
                      <a:pt x="2416" y="9660"/>
                    </a:cubicBezTo>
                    <a:cubicBezTo>
                      <a:pt x="2756" y="9660"/>
                      <a:pt x="3395" y="2872"/>
                      <a:pt x="3455" y="1780"/>
                    </a:cubicBezTo>
                    <a:cubicBezTo>
                      <a:pt x="3478" y="1370"/>
                      <a:pt x="1171" y="1"/>
                      <a:pt x="517"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7768;p70"/>
              <p:cNvSpPr/>
              <p:nvPr/>
            </p:nvSpPr>
            <p:spPr>
              <a:xfrm>
                <a:off x="5961200" y="2207325"/>
                <a:ext cx="76950" cy="326275"/>
              </a:xfrm>
              <a:custGeom>
                <a:avLst/>
                <a:gdLst/>
                <a:ahLst/>
                <a:cxnLst/>
                <a:rect l="l" t="t" r="r" b="b"/>
                <a:pathLst>
                  <a:path w="3078" h="13051" extrusionOk="0">
                    <a:moveTo>
                      <a:pt x="501" y="0"/>
                    </a:moveTo>
                    <a:cubicBezTo>
                      <a:pt x="302" y="0"/>
                      <a:pt x="0" y="270"/>
                      <a:pt x="22" y="499"/>
                    </a:cubicBezTo>
                    <a:cubicBezTo>
                      <a:pt x="53" y="812"/>
                      <a:pt x="754" y="12601"/>
                      <a:pt x="1104" y="12952"/>
                    </a:cubicBezTo>
                    <a:cubicBezTo>
                      <a:pt x="1176" y="13023"/>
                      <a:pt x="1239" y="13051"/>
                      <a:pt x="1298" y="13051"/>
                    </a:cubicBezTo>
                    <a:cubicBezTo>
                      <a:pt x="1506" y="13051"/>
                      <a:pt x="1663" y="12710"/>
                      <a:pt x="1929" y="12710"/>
                    </a:cubicBezTo>
                    <a:cubicBezTo>
                      <a:pt x="1960" y="12710"/>
                      <a:pt x="1992" y="12714"/>
                      <a:pt x="2026" y="12724"/>
                    </a:cubicBezTo>
                    <a:cubicBezTo>
                      <a:pt x="2341" y="12823"/>
                      <a:pt x="2379" y="13015"/>
                      <a:pt x="2536" y="13015"/>
                    </a:cubicBezTo>
                    <a:cubicBezTo>
                      <a:pt x="2585" y="13015"/>
                      <a:pt x="2644" y="12997"/>
                      <a:pt x="2727" y="12952"/>
                    </a:cubicBezTo>
                    <a:cubicBezTo>
                      <a:pt x="3077" y="12761"/>
                      <a:pt x="2506" y="9608"/>
                      <a:pt x="2254" y="8588"/>
                    </a:cubicBezTo>
                    <a:cubicBezTo>
                      <a:pt x="1996" y="7567"/>
                      <a:pt x="754" y="689"/>
                      <a:pt x="662" y="148"/>
                    </a:cubicBezTo>
                    <a:cubicBezTo>
                      <a:pt x="642" y="43"/>
                      <a:pt x="580" y="0"/>
                      <a:pt x="501"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7769;p70"/>
              <p:cNvSpPr/>
              <p:nvPr/>
            </p:nvSpPr>
            <p:spPr>
              <a:xfrm>
                <a:off x="5978500" y="2551650"/>
                <a:ext cx="47050" cy="246275"/>
              </a:xfrm>
              <a:custGeom>
                <a:avLst/>
                <a:gdLst/>
                <a:ahLst/>
                <a:cxnLst/>
                <a:rect l="l" t="t" r="r" b="b"/>
                <a:pathLst>
                  <a:path w="1882" h="9851" extrusionOk="0">
                    <a:moveTo>
                      <a:pt x="193" y="0"/>
                    </a:moveTo>
                    <a:cubicBezTo>
                      <a:pt x="192" y="0"/>
                      <a:pt x="192" y="1"/>
                      <a:pt x="191" y="2"/>
                    </a:cubicBezTo>
                    <a:cubicBezTo>
                      <a:pt x="130" y="199"/>
                      <a:pt x="0" y="2289"/>
                      <a:pt x="283" y="3918"/>
                    </a:cubicBezTo>
                    <a:cubicBezTo>
                      <a:pt x="572" y="5547"/>
                      <a:pt x="922" y="9180"/>
                      <a:pt x="1021" y="9530"/>
                    </a:cubicBezTo>
                    <a:cubicBezTo>
                      <a:pt x="1072" y="9726"/>
                      <a:pt x="1295" y="9851"/>
                      <a:pt x="1492" y="9851"/>
                    </a:cubicBezTo>
                    <a:cubicBezTo>
                      <a:pt x="1647" y="9851"/>
                      <a:pt x="1787" y="9773"/>
                      <a:pt x="1814" y="9591"/>
                    </a:cubicBezTo>
                    <a:cubicBezTo>
                      <a:pt x="1881" y="9180"/>
                      <a:pt x="1881" y="7778"/>
                      <a:pt x="1752" y="7458"/>
                    </a:cubicBezTo>
                    <a:cubicBezTo>
                      <a:pt x="1625" y="7142"/>
                      <a:pt x="269" y="0"/>
                      <a:pt x="193"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7770;p70"/>
              <p:cNvSpPr/>
              <p:nvPr/>
            </p:nvSpPr>
            <p:spPr>
              <a:xfrm>
                <a:off x="6000925" y="2557375"/>
                <a:ext cx="28425" cy="133200"/>
              </a:xfrm>
              <a:custGeom>
                <a:avLst/>
                <a:gdLst/>
                <a:ahLst/>
                <a:cxnLst/>
                <a:rect l="l" t="t" r="r" b="b"/>
                <a:pathLst>
                  <a:path w="1137" h="5328" extrusionOk="0">
                    <a:moveTo>
                      <a:pt x="855" y="0"/>
                    </a:moveTo>
                    <a:cubicBezTo>
                      <a:pt x="853" y="0"/>
                      <a:pt x="851" y="0"/>
                      <a:pt x="849" y="1"/>
                    </a:cubicBezTo>
                    <a:cubicBezTo>
                      <a:pt x="566" y="62"/>
                      <a:pt x="136" y="972"/>
                      <a:pt x="87" y="1402"/>
                    </a:cubicBezTo>
                    <a:cubicBezTo>
                      <a:pt x="0" y="2240"/>
                      <a:pt x="722" y="5327"/>
                      <a:pt x="891" y="5327"/>
                    </a:cubicBezTo>
                    <a:cubicBezTo>
                      <a:pt x="902" y="5327"/>
                      <a:pt x="911" y="5314"/>
                      <a:pt x="917" y="5287"/>
                    </a:cubicBezTo>
                    <a:cubicBezTo>
                      <a:pt x="1008" y="4841"/>
                      <a:pt x="1136" y="0"/>
                      <a:pt x="855"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7771;p70"/>
              <p:cNvSpPr/>
              <p:nvPr/>
            </p:nvSpPr>
            <p:spPr>
              <a:xfrm>
                <a:off x="5963800" y="1958025"/>
                <a:ext cx="108925" cy="269175"/>
              </a:xfrm>
              <a:custGeom>
                <a:avLst/>
                <a:gdLst/>
                <a:ahLst/>
                <a:cxnLst/>
                <a:rect l="l" t="t" r="r" b="b"/>
                <a:pathLst>
                  <a:path w="4357" h="10767" extrusionOk="0">
                    <a:moveTo>
                      <a:pt x="1207" y="1"/>
                    </a:moveTo>
                    <a:cubicBezTo>
                      <a:pt x="991" y="1"/>
                      <a:pt x="1846" y="1795"/>
                      <a:pt x="1609" y="3174"/>
                    </a:cubicBezTo>
                    <a:cubicBezTo>
                      <a:pt x="1351" y="4631"/>
                      <a:pt x="48" y="8362"/>
                      <a:pt x="17" y="8842"/>
                    </a:cubicBezTo>
                    <a:cubicBezTo>
                      <a:pt x="1" y="9093"/>
                      <a:pt x="238" y="9133"/>
                      <a:pt x="535" y="9133"/>
                    </a:cubicBezTo>
                    <a:cubicBezTo>
                      <a:pt x="675" y="9133"/>
                      <a:pt x="830" y="9124"/>
                      <a:pt x="977" y="9124"/>
                    </a:cubicBezTo>
                    <a:cubicBezTo>
                      <a:pt x="1113" y="9124"/>
                      <a:pt x="1243" y="9132"/>
                      <a:pt x="1351" y="9161"/>
                    </a:cubicBezTo>
                    <a:cubicBezTo>
                      <a:pt x="1812" y="9286"/>
                      <a:pt x="3602" y="10766"/>
                      <a:pt x="4102" y="10766"/>
                    </a:cubicBezTo>
                    <a:cubicBezTo>
                      <a:pt x="4121" y="10766"/>
                      <a:pt x="4138" y="10764"/>
                      <a:pt x="4154" y="10759"/>
                    </a:cubicBezTo>
                    <a:cubicBezTo>
                      <a:pt x="4356" y="10692"/>
                      <a:pt x="2660" y="8915"/>
                      <a:pt x="2211" y="8338"/>
                    </a:cubicBezTo>
                    <a:cubicBezTo>
                      <a:pt x="1769" y="7760"/>
                      <a:pt x="2119" y="2474"/>
                      <a:pt x="2310" y="1871"/>
                    </a:cubicBezTo>
                    <a:cubicBezTo>
                      <a:pt x="2500" y="1263"/>
                      <a:pt x="2912" y="1042"/>
                      <a:pt x="2973" y="912"/>
                    </a:cubicBezTo>
                    <a:cubicBezTo>
                      <a:pt x="3041" y="789"/>
                      <a:pt x="1892" y="439"/>
                      <a:pt x="1258" y="21"/>
                    </a:cubicBezTo>
                    <a:cubicBezTo>
                      <a:pt x="1237" y="7"/>
                      <a:pt x="1220" y="1"/>
                      <a:pt x="1207"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2" name="Google Shape;7772;p70"/>
              <p:cNvSpPr/>
              <p:nvPr/>
            </p:nvSpPr>
            <p:spPr>
              <a:xfrm>
                <a:off x="6018925" y="2116700"/>
                <a:ext cx="55950" cy="86200"/>
              </a:xfrm>
              <a:custGeom>
                <a:avLst/>
                <a:gdLst/>
                <a:ahLst/>
                <a:cxnLst/>
                <a:rect l="l" t="t" r="r" b="b"/>
                <a:pathLst>
                  <a:path w="2238" h="3448" extrusionOk="0">
                    <a:moveTo>
                      <a:pt x="287" y="0"/>
                    </a:moveTo>
                    <a:cubicBezTo>
                      <a:pt x="191" y="0"/>
                      <a:pt x="124" y="31"/>
                      <a:pt x="105" y="104"/>
                    </a:cubicBezTo>
                    <a:cubicBezTo>
                      <a:pt x="0" y="485"/>
                      <a:pt x="172" y="1345"/>
                      <a:pt x="350" y="1732"/>
                    </a:cubicBezTo>
                    <a:cubicBezTo>
                      <a:pt x="510" y="2086"/>
                      <a:pt x="1900" y="3448"/>
                      <a:pt x="2107" y="3448"/>
                    </a:cubicBezTo>
                    <a:cubicBezTo>
                      <a:pt x="2123" y="3448"/>
                      <a:pt x="2132" y="3440"/>
                      <a:pt x="2133" y="3423"/>
                    </a:cubicBezTo>
                    <a:cubicBezTo>
                      <a:pt x="2237" y="1413"/>
                      <a:pt x="2028" y="1253"/>
                      <a:pt x="1819" y="872"/>
                    </a:cubicBezTo>
                    <a:cubicBezTo>
                      <a:pt x="1650" y="563"/>
                      <a:pt x="698" y="0"/>
                      <a:pt x="287"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3" name="Google Shape;7773;p70"/>
              <p:cNvSpPr/>
              <p:nvPr/>
            </p:nvSpPr>
            <p:spPr>
              <a:xfrm>
                <a:off x="6022450" y="2062450"/>
                <a:ext cx="49800" cy="65975"/>
              </a:xfrm>
              <a:custGeom>
                <a:avLst/>
                <a:gdLst/>
                <a:ahLst/>
                <a:cxnLst/>
                <a:rect l="l" t="t" r="r" b="b"/>
                <a:pathLst>
                  <a:path w="1992" h="2639" extrusionOk="0">
                    <a:moveTo>
                      <a:pt x="363" y="1"/>
                    </a:moveTo>
                    <a:cubicBezTo>
                      <a:pt x="247" y="1"/>
                      <a:pt x="165" y="24"/>
                      <a:pt x="142" y="79"/>
                    </a:cubicBezTo>
                    <a:cubicBezTo>
                      <a:pt x="37" y="331"/>
                      <a:pt x="0" y="1671"/>
                      <a:pt x="209" y="1671"/>
                    </a:cubicBezTo>
                    <a:cubicBezTo>
                      <a:pt x="408" y="1671"/>
                      <a:pt x="1585" y="2639"/>
                      <a:pt x="1763" y="2639"/>
                    </a:cubicBezTo>
                    <a:cubicBezTo>
                      <a:pt x="1773" y="2639"/>
                      <a:pt x="1780" y="2636"/>
                      <a:pt x="1783" y="2630"/>
                    </a:cubicBezTo>
                    <a:cubicBezTo>
                      <a:pt x="1924" y="2372"/>
                      <a:pt x="1992" y="749"/>
                      <a:pt x="1783" y="491"/>
                    </a:cubicBezTo>
                    <a:cubicBezTo>
                      <a:pt x="1620" y="294"/>
                      <a:pt x="776" y="1"/>
                      <a:pt x="363"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4" name="Google Shape;7774;p70"/>
              <p:cNvSpPr/>
              <p:nvPr/>
            </p:nvSpPr>
            <p:spPr>
              <a:xfrm>
                <a:off x="5979275" y="1827925"/>
                <a:ext cx="93900" cy="138525"/>
              </a:xfrm>
              <a:custGeom>
                <a:avLst/>
                <a:gdLst/>
                <a:ahLst/>
                <a:cxnLst/>
                <a:rect l="l" t="t" r="r" b="b"/>
                <a:pathLst>
                  <a:path w="3756" h="5541" extrusionOk="0">
                    <a:moveTo>
                      <a:pt x="2674" y="0"/>
                    </a:moveTo>
                    <a:cubicBezTo>
                      <a:pt x="2250" y="0"/>
                      <a:pt x="701" y="609"/>
                      <a:pt x="351" y="2041"/>
                    </a:cubicBezTo>
                    <a:cubicBezTo>
                      <a:pt x="0" y="3473"/>
                      <a:pt x="99" y="4936"/>
                      <a:pt x="1850" y="5446"/>
                    </a:cubicBezTo>
                    <a:cubicBezTo>
                      <a:pt x="2072" y="5511"/>
                      <a:pt x="2267" y="5541"/>
                      <a:pt x="2441" y="5541"/>
                    </a:cubicBezTo>
                    <a:cubicBezTo>
                      <a:pt x="3639" y="5541"/>
                      <a:pt x="3756" y="4110"/>
                      <a:pt x="3756" y="2773"/>
                    </a:cubicBezTo>
                    <a:cubicBezTo>
                      <a:pt x="3756" y="1242"/>
                      <a:pt x="3633" y="0"/>
                      <a:pt x="2674"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5" name="Google Shape;7775;p70"/>
              <p:cNvSpPr/>
              <p:nvPr/>
            </p:nvSpPr>
            <p:spPr>
              <a:xfrm>
                <a:off x="6026750" y="2017050"/>
                <a:ext cx="43825" cy="44200"/>
              </a:xfrm>
              <a:custGeom>
                <a:avLst/>
                <a:gdLst/>
                <a:ahLst/>
                <a:cxnLst/>
                <a:rect l="l" t="t" r="r" b="b"/>
                <a:pathLst>
                  <a:path w="1753" h="1768" extrusionOk="0">
                    <a:moveTo>
                      <a:pt x="720" y="1"/>
                    </a:moveTo>
                    <a:cubicBezTo>
                      <a:pt x="488" y="1"/>
                      <a:pt x="281" y="46"/>
                      <a:pt x="210" y="174"/>
                    </a:cubicBezTo>
                    <a:cubicBezTo>
                      <a:pt x="37" y="494"/>
                      <a:pt x="1" y="1262"/>
                      <a:pt x="210" y="1354"/>
                    </a:cubicBezTo>
                    <a:cubicBezTo>
                      <a:pt x="384" y="1434"/>
                      <a:pt x="1038" y="1768"/>
                      <a:pt x="1388" y="1768"/>
                    </a:cubicBezTo>
                    <a:cubicBezTo>
                      <a:pt x="1470" y="1768"/>
                      <a:pt x="1536" y="1749"/>
                      <a:pt x="1574" y="1705"/>
                    </a:cubicBezTo>
                    <a:cubicBezTo>
                      <a:pt x="1715" y="1545"/>
                      <a:pt x="1752" y="303"/>
                      <a:pt x="1574" y="174"/>
                    </a:cubicBezTo>
                    <a:cubicBezTo>
                      <a:pt x="1471" y="101"/>
                      <a:pt x="1067" y="1"/>
                      <a:pt x="720"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6" name="Google Shape;7776;p70"/>
              <p:cNvSpPr/>
              <p:nvPr/>
            </p:nvSpPr>
            <p:spPr>
              <a:xfrm>
                <a:off x="6030275" y="1978675"/>
                <a:ext cx="37050" cy="33225"/>
              </a:xfrm>
              <a:custGeom>
                <a:avLst/>
                <a:gdLst/>
                <a:ahLst/>
                <a:cxnLst/>
                <a:rect l="l" t="t" r="r" b="b"/>
                <a:pathLst>
                  <a:path w="1482" h="1329" extrusionOk="0">
                    <a:moveTo>
                      <a:pt x="1107" y="1"/>
                    </a:moveTo>
                    <a:cubicBezTo>
                      <a:pt x="886" y="1"/>
                      <a:pt x="451" y="431"/>
                      <a:pt x="278" y="658"/>
                    </a:cubicBezTo>
                    <a:cubicBezTo>
                      <a:pt x="69" y="947"/>
                      <a:pt x="1" y="1328"/>
                      <a:pt x="247" y="1328"/>
                    </a:cubicBezTo>
                    <a:cubicBezTo>
                      <a:pt x="418" y="1328"/>
                      <a:pt x="769" y="1247"/>
                      <a:pt x="1033" y="1247"/>
                    </a:cubicBezTo>
                    <a:cubicBezTo>
                      <a:pt x="1139" y="1247"/>
                      <a:pt x="1232" y="1260"/>
                      <a:pt x="1292" y="1297"/>
                    </a:cubicBezTo>
                    <a:cubicBezTo>
                      <a:pt x="1304" y="1305"/>
                      <a:pt x="1314" y="1308"/>
                      <a:pt x="1324" y="1308"/>
                    </a:cubicBezTo>
                    <a:cubicBezTo>
                      <a:pt x="1481" y="1308"/>
                      <a:pt x="1323" y="359"/>
                      <a:pt x="1224" y="86"/>
                    </a:cubicBezTo>
                    <a:cubicBezTo>
                      <a:pt x="1202" y="26"/>
                      <a:pt x="1161" y="1"/>
                      <a:pt x="1107"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7" name="Google Shape;7777;p70"/>
              <p:cNvSpPr/>
              <p:nvPr/>
            </p:nvSpPr>
            <p:spPr>
              <a:xfrm>
                <a:off x="5958675" y="1795100"/>
                <a:ext cx="102375" cy="25225"/>
              </a:xfrm>
              <a:custGeom>
                <a:avLst/>
                <a:gdLst/>
                <a:ahLst/>
                <a:cxnLst/>
                <a:rect l="l" t="t" r="r" b="b"/>
                <a:pathLst>
                  <a:path w="4095" h="1009" extrusionOk="0">
                    <a:moveTo>
                      <a:pt x="2378" y="0"/>
                    </a:moveTo>
                    <a:cubicBezTo>
                      <a:pt x="1883" y="0"/>
                      <a:pt x="586" y="250"/>
                      <a:pt x="283" y="521"/>
                    </a:cubicBezTo>
                    <a:cubicBezTo>
                      <a:pt x="1" y="773"/>
                      <a:pt x="1752" y="521"/>
                      <a:pt x="2385" y="803"/>
                    </a:cubicBezTo>
                    <a:cubicBezTo>
                      <a:pt x="2696" y="944"/>
                      <a:pt x="2976" y="1009"/>
                      <a:pt x="3219" y="1009"/>
                    </a:cubicBezTo>
                    <a:cubicBezTo>
                      <a:pt x="3476" y="1009"/>
                      <a:pt x="3690" y="936"/>
                      <a:pt x="3855" y="803"/>
                    </a:cubicBezTo>
                    <a:cubicBezTo>
                      <a:pt x="4094" y="607"/>
                      <a:pt x="2834" y="72"/>
                      <a:pt x="2515" y="10"/>
                    </a:cubicBezTo>
                    <a:cubicBezTo>
                      <a:pt x="2482" y="3"/>
                      <a:pt x="2435" y="0"/>
                      <a:pt x="2378"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8" name="Google Shape;7778;p70"/>
              <p:cNvSpPr/>
              <p:nvPr/>
            </p:nvSpPr>
            <p:spPr>
              <a:xfrm>
                <a:off x="5943475" y="1817525"/>
                <a:ext cx="78075" cy="87500"/>
              </a:xfrm>
              <a:custGeom>
                <a:avLst/>
                <a:gdLst/>
                <a:ahLst/>
                <a:cxnLst/>
                <a:rect l="l" t="t" r="r" b="b"/>
                <a:pathLst>
                  <a:path w="3123" h="3500" extrusionOk="0">
                    <a:moveTo>
                      <a:pt x="2275" y="0"/>
                    </a:moveTo>
                    <a:cubicBezTo>
                      <a:pt x="1715" y="0"/>
                      <a:pt x="998" y="125"/>
                      <a:pt x="633" y="416"/>
                    </a:cubicBezTo>
                    <a:cubicBezTo>
                      <a:pt x="0" y="927"/>
                      <a:pt x="0" y="3250"/>
                      <a:pt x="0" y="3478"/>
                    </a:cubicBezTo>
                    <a:cubicBezTo>
                      <a:pt x="0" y="3493"/>
                      <a:pt x="3" y="3500"/>
                      <a:pt x="9" y="3500"/>
                    </a:cubicBezTo>
                    <a:cubicBezTo>
                      <a:pt x="93" y="3500"/>
                      <a:pt x="731" y="2181"/>
                      <a:pt x="1561" y="1529"/>
                    </a:cubicBezTo>
                    <a:cubicBezTo>
                      <a:pt x="2453" y="828"/>
                      <a:pt x="3123" y="478"/>
                      <a:pt x="3055" y="195"/>
                    </a:cubicBezTo>
                    <a:cubicBezTo>
                      <a:pt x="3029" y="71"/>
                      <a:pt x="2696" y="0"/>
                      <a:pt x="2275"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9" name="Google Shape;7779;p70"/>
              <p:cNvSpPr/>
              <p:nvPr/>
            </p:nvSpPr>
            <p:spPr>
              <a:xfrm>
                <a:off x="5934700" y="1873700"/>
                <a:ext cx="50775" cy="163500"/>
              </a:xfrm>
              <a:custGeom>
                <a:avLst/>
                <a:gdLst/>
                <a:ahLst/>
                <a:cxnLst/>
                <a:rect l="l" t="t" r="r" b="b"/>
                <a:pathLst>
                  <a:path w="2031" h="6540" extrusionOk="0">
                    <a:moveTo>
                      <a:pt x="1704" y="1"/>
                    </a:moveTo>
                    <a:cubicBezTo>
                      <a:pt x="1622" y="1"/>
                      <a:pt x="1495" y="82"/>
                      <a:pt x="1304" y="272"/>
                    </a:cubicBezTo>
                    <a:cubicBezTo>
                      <a:pt x="1033" y="542"/>
                      <a:pt x="535" y="1673"/>
                      <a:pt x="351" y="3044"/>
                    </a:cubicBezTo>
                    <a:cubicBezTo>
                      <a:pt x="167" y="4415"/>
                      <a:pt x="1" y="6166"/>
                      <a:pt x="253" y="6517"/>
                    </a:cubicBezTo>
                    <a:cubicBezTo>
                      <a:pt x="264" y="6532"/>
                      <a:pt x="277" y="6540"/>
                      <a:pt x="291" y="6540"/>
                    </a:cubicBezTo>
                    <a:cubicBezTo>
                      <a:pt x="597" y="6540"/>
                      <a:pt x="1497" y="3091"/>
                      <a:pt x="1562" y="2122"/>
                    </a:cubicBezTo>
                    <a:cubicBezTo>
                      <a:pt x="1611" y="1310"/>
                      <a:pt x="2031" y="1"/>
                      <a:pt x="1704"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0" name="Google Shape;7780;p70"/>
              <p:cNvSpPr/>
              <p:nvPr/>
            </p:nvSpPr>
            <p:spPr>
              <a:xfrm>
                <a:off x="5915500" y="2038075"/>
                <a:ext cx="42750" cy="146800"/>
              </a:xfrm>
              <a:custGeom>
                <a:avLst/>
                <a:gdLst/>
                <a:ahLst/>
                <a:cxnLst/>
                <a:rect l="l" t="t" r="r" b="b"/>
                <a:pathLst>
                  <a:path w="1710" h="5872" extrusionOk="0">
                    <a:moveTo>
                      <a:pt x="1450" y="0"/>
                    </a:moveTo>
                    <a:cubicBezTo>
                      <a:pt x="942" y="0"/>
                      <a:pt x="1" y="5871"/>
                      <a:pt x="94" y="5871"/>
                    </a:cubicBezTo>
                    <a:cubicBezTo>
                      <a:pt x="95" y="5871"/>
                      <a:pt x="97" y="5870"/>
                      <a:pt x="99" y="5867"/>
                    </a:cubicBezTo>
                    <a:cubicBezTo>
                      <a:pt x="228" y="5677"/>
                      <a:pt x="1439" y="1435"/>
                      <a:pt x="1469" y="1054"/>
                    </a:cubicBezTo>
                    <a:cubicBezTo>
                      <a:pt x="1500" y="673"/>
                      <a:pt x="1709" y="83"/>
                      <a:pt x="1469" y="3"/>
                    </a:cubicBezTo>
                    <a:cubicBezTo>
                      <a:pt x="1463" y="1"/>
                      <a:pt x="1456" y="0"/>
                      <a:pt x="1450"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1" name="Google Shape;7781;p70"/>
              <p:cNvSpPr/>
              <p:nvPr/>
            </p:nvSpPr>
            <p:spPr>
              <a:xfrm>
                <a:off x="5904425" y="2034950"/>
                <a:ext cx="31075" cy="149500"/>
              </a:xfrm>
              <a:custGeom>
                <a:avLst/>
                <a:gdLst/>
                <a:ahLst/>
                <a:cxnLst/>
                <a:rect l="l" t="t" r="r" b="b"/>
                <a:pathLst>
                  <a:path w="1243" h="5980" extrusionOk="0">
                    <a:moveTo>
                      <a:pt x="982" y="0"/>
                    </a:moveTo>
                    <a:cubicBezTo>
                      <a:pt x="951" y="0"/>
                      <a:pt x="929" y="21"/>
                      <a:pt x="923" y="67"/>
                    </a:cubicBezTo>
                    <a:cubicBezTo>
                      <a:pt x="831" y="829"/>
                      <a:pt x="1" y="5414"/>
                      <a:pt x="1" y="5642"/>
                    </a:cubicBezTo>
                    <a:cubicBezTo>
                      <a:pt x="1" y="5802"/>
                      <a:pt x="69" y="5979"/>
                      <a:pt x="153" y="5979"/>
                    </a:cubicBezTo>
                    <a:cubicBezTo>
                      <a:pt x="185" y="5979"/>
                      <a:pt x="219" y="5954"/>
                      <a:pt x="253" y="5894"/>
                    </a:cubicBezTo>
                    <a:cubicBezTo>
                      <a:pt x="382" y="5672"/>
                      <a:pt x="1242" y="927"/>
                      <a:pt x="1242" y="509"/>
                    </a:cubicBezTo>
                    <a:cubicBezTo>
                      <a:pt x="1242" y="199"/>
                      <a:pt x="1075" y="0"/>
                      <a:pt x="982"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2" name="Google Shape;7782;p70"/>
              <p:cNvSpPr/>
              <p:nvPr/>
            </p:nvSpPr>
            <p:spPr>
              <a:xfrm>
                <a:off x="5889625" y="2199400"/>
                <a:ext cx="30975" cy="54575"/>
              </a:xfrm>
              <a:custGeom>
                <a:avLst/>
                <a:gdLst/>
                <a:ahLst/>
                <a:cxnLst/>
                <a:rect l="l" t="t" r="r" b="b"/>
                <a:pathLst>
                  <a:path w="1239" h="2183" extrusionOk="0">
                    <a:moveTo>
                      <a:pt x="608" y="1"/>
                    </a:moveTo>
                    <a:cubicBezTo>
                      <a:pt x="582" y="1"/>
                      <a:pt x="556" y="13"/>
                      <a:pt x="531" y="41"/>
                    </a:cubicBezTo>
                    <a:cubicBezTo>
                      <a:pt x="287" y="303"/>
                      <a:pt x="0" y="2183"/>
                      <a:pt x="187" y="2183"/>
                    </a:cubicBezTo>
                    <a:cubicBezTo>
                      <a:pt x="202" y="2183"/>
                      <a:pt x="221" y="2170"/>
                      <a:pt x="242" y="2143"/>
                    </a:cubicBezTo>
                    <a:cubicBezTo>
                      <a:pt x="666" y="1608"/>
                      <a:pt x="1238" y="1762"/>
                      <a:pt x="1220" y="1596"/>
                    </a:cubicBezTo>
                    <a:cubicBezTo>
                      <a:pt x="1175" y="1140"/>
                      <a:pt x="859" y="1"/>
                      <a:pt x="608"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3" name="Google Shape;7783;p70"/>
              <p:cNvSpPr/>
              <p:nvPr/>
            </p:nvSpPr>
            <p:spPr>
              <a:xfrm>
                <a:off x="5888300" y="2260125"/>
                <a:ext cx="23150" cy="47750"/>
              </a:xfrm>
              <a:custGeom>
                <a:avLst/>
                <a:gdLst/>
                <a:ahLst/>
                <a:cxnLst/>
                <a:rect l="l" t="t" r="r" b="b"/>
                <a:pathLst>
                  <a:path w="926" h="1910" extrusionOk="0">
                    <a:moveTo>
                      <a:pt x="253" y="1"/>
                    </a:moveTo>
                    <a:cubicBezTo>
                      <a:pt x="243" y="1"/>
                      <a:pt x="233" y="1"/>
                      <a:pt x="222" y="3"/>
                    </a:cubicBezTo>
                    <a:cubicBezTo>
                      <a:pt x="0" y="34"/>
                      <a:pt x="80" y="575"/>
                      <a:pt x="129" y="858"/>
                    </a:cubicBezTo>
                    <a:cubicBezTo>
                      <a:pt x="179" y="1146"/>
                      <a:pt x="461" y="1890"/>
                      <a:pt x="701" y="1909"/>
                    </a:cubicBezTo>
                    <a:cubicBezTo>
                      <a:pt x="705" y="1909"/>
                      <a:pt x="708" y="1909"/>
                      <a:pt x="712" y="1909"/>
                    </a:cubicBezTo>
                    <a:cubicBezTo>
                      <a:pt x="925" y="1909"/>
                      <a:pt x="436" y="1142"/>
                      <a:pt x="412" y="882"/>
                    </a:cubicBezTo>
                    <a:cubicBezTo>
                      <a:pt x="394" y="633"/>
                      <a:pt x="525" y="1"/>
                      <a:pt x="253"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4" name="Google Shape;7784;p70"/>
              <p:cNvSpPr/>
              <p:nvPr/>
            </p:nvSpPr>
            <p:spPr>
              <a:xfrm>
                <a:off x="5913425" y="2247575"/>
                <a:ext cx="9375" cy="26700"/>
              </a:xfrm>
              <a:custGeom>
                <a:avLst/>
                <a:gdLst/>
                <a:ahLst/>
                <a:cxnLst/>
                <a:rect l="l" t="t" r="r" b="b"/>
                <a:pathLst>
                  <a:path w="375" h="1068" extrusionOk="0">
                    <a:moveTo>
                      <a:pt x="132" y="1"/>
                    </a:moveTo>
                    <a:cubicBezTo>
                      <a:pt x="121" y="1"/>
                      <a:pt x="111" y="9"/>
                      <a:pt x="102" y="26"/>
                    </a:cubicBezTo>
                    <a:cubicBezTo>
                      <a:pt x="0" y="213"/>
                      <a:pt x="38" y="1067"/>
                      <a:pt x="162" y="1067"/>
                    </a:cubicBezTo>
                    <a:cubicBezTo>
                      <a:pt x="181" y="1067"/>
                      <a:pt x="202" y="1047"/>
                      <a:pt x="225" y="1003"/>
                    </a:cubicBezTo>
                    <a:cubicBezTo>
                      <a:pt x="375" y="703"/>
                      <a:pt x="233" y="1"/>
                      <a:pt x="132"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5" name="Google Shape;7785;p70"/>
              <p:cNvSpPr/>
              <p:nvPr/>
            </p:nvSpPr>
            <p:spPr>
              <a:xfrm>
                <a:off x="6045250" y="1772400"/>
                <a:ext cx="30850" cy="22675"/>
              </a:xfrm>
              <a:custGeom>
                <a:avLst/>
                <a:gdLst/>
                <a:ahLst/>
                <a:cxnLst/>
                <a:rect l="l" t="t" r="r" b="b"/>
                <a:pathLst>
                  <a:path w="1234" h="907" extrusionOk="0">
                    <a:moveTo>
                      <a:pt x="147" y="0"/>
                    </a:moveTo>
                    <a:cubicBezTo>
                      <a:pt x="45" y="0"/>
                      <a:pt x="0" y="46"/>
                      <a:pt x="41" y="181"/>
                    </a:cubicBezTo>
                    <a:cubicBezTo>
                      <a:pt x="115" y="427"/>
                      <a:pt x="1234" y="906"/>
                      <a:pt x="1234" y="906"/>
                    </a:cubicBezTo>
                    <a:lnTo>
                      <a:pt x="1234" y="181"/>
                    </a:lnTo>
                    <a:cubicBezTo>
                      <a:pt x="787" y="181"/>
                      <a:pt x="351" y="0"/>
                      <a:pt x="147"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6" name="Google Shape;7786;p70"/>
              <p:cNvSpPr/>
              <p:nvPr/>
            </p:nvSpPr>
            <p:spPr>
              <a:xfrm>
                <a:off x="6030950" y="1782325"/>
                <a:ext cx="47600" cy="38100"/>
              </a:xfrm>
              <a:custGeom>
                <a:avLst/>
                <a:gdLst/>
                <a:ahLst/>
                <a:cxnLst/>
                <a:rect l="l" t="t" r="r" b="b"/>
                <a:pathLst>
                  <a:path w="1904" h="1524" extrusionOk="0">
                    <a:moveTo>
                      <a:pt x="207" y="1"/>
                    </a:moveTo>
                    <a:cubicBezTo>
                      <a:pt x="1" y="1"/>
                      <a:pt x="291" y="283"/>
                      <a:pt x="576" y="509"/>
                    </a:cubicBezTo>
                    <a:cubicBezTo>
                      <a:pt x="915" y="778"/>
                      <a:pt x="1237" y="1523"/>
                      <a:pt x="1569" y="1523"/>
                    </a:cubicBezTo>
                    <a:cubicBezTo>
                      <a:pt x="1586" y="1523"/>
                      <a:pt x="1604" y="1521"/>
                      <a:pt x="1621" y="1517"/>
                    </a:cubicBezTo>
                    <a:cubicBezTo>
                      <a:pt x="1904" y="1456"/>
                      <a:pt x="1166" y="282"/>
                      <a:pt x="429" y="48"/>
                    </a:cubicBezTo>
                    <a:cubicBezTo>
                      <a:pt x="326" y="15"/>
                      <a:pt x="254" y="1"/>
                      <a:pt x="207"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7" name="Google Shape;7787;p70"/>
              <p:cNvSpPr/>
              <p:nvPr/>
            </p:nvSpPr>
            <p:spPr>
              <a:xfrm>
                <a:off x="5984025" y="1878975"/>
                <a:ext cx="83350" cy="75625"/>
              </a:xfrm>
              <a:custGeom>
                <a:avLst/>
                <a:gdLst/>
                <a:ahLst/>
                <a:cxnLst/>
                <a:rect l="l" t="t" r="r" b="b"/>
                <a:pathLst>
                  <a:path w="3334" h="3025" extrusionOk="0">
                    <a:moveTo>
                      <a:pt x="890" y="1"/>
                    </a:moveTo>
                    <a:cubicBezTo>
                      <a:pt x="805" y="1"/>
                      <a:pt x="724" y="10"/>
                      <a:pt x="646" y="30"/>
                    </a:cubicBezTo>
                    <a:cubicBezTo>
                      <a:pt x="7" y="196"/>
                      <a:pt x="1" y="2464"/>
                      <a:pt x="1556" y="2943"/>
                    </a:cubicBezTo>
                    <a:cubicBezTo>
                      <a:pt x="1738" y="2999"/>
                      <a:pt x="1903" y="3024"/>
                      <a:pt x="2052" y="3024"/>
                    </a:cubicBezTo>
                    <a:cubicBezTo>
                      <a:pt x="3083" y="3024"/>
                      <a:pt x="3333" y="1826"/>
                      <a:pt x="3086" y="1370"/>
                    </a:cubicBezTo>
                    <a:cubicBezTo>
                      <a:pt x="2824" y="890"/>
                      <a:pt x="1717" y="1"/>
                      <a:pt x="890" y="1"/>
                    </a:cubicBezTo>
                    <a:close/>
                  </a:path>
                </a:pathLst>
              </a:custGeom>
              <a:solidFill>
                <a:srgbClr val="869F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8" name="Google Shape;7788;p70"/>
              <p:cNvSpPr/>
              <p:nvPr/>
            </p:nvSpPr>
            <p:spPr>
              <a:xfrm>
                <a:off x="6002000" y="2800350"/>
                <a:ext cx="24325" cy="31775"/>
              </a:xfrm>
              <a:custGeom>
                <a:avLst/>
                <a:gdLst/>
                <a:ahLst/>
                <a:cxnLst/>
                <a:rect l="l" t="t" r="r" b="b"/>
                <a:pathLst>
                  <a:path w="973" h="1271" extrusionOk="0">
                    <a:moveTo>
                      <a:pt x="742" y="1"/>
                    </a:moveTo>
                    <a:cubicBezTo>
                      <a:pt x="590" y="1"/>
                      <a:pt x="368" y="72"/>
                      <a:pt x="222" y="92"/>
                    </a:cubicBezTo>
                    <a:cubicBezTo>
                      <a:pt x="1" y="123"/>
                      <a:pt x="161" y="1076"/>
                      <a:pt x="351" y="1235"/>
                    </a:cubicBezTo>
                    <a:cubicBezTo>
                      <a:pt x="380" y="1259"/>
                      <a:pt x="410" y="1270"/>
                      <a:pt x="440" y="1270"/>
                    </a:cubicBezTo>
                    <a:cubicBezTo>
                      <a:pt x="610" y="1270"/>
                      <a:pt x="795" y="927"/>
                      <a:pt x="874" y="713"/>
                    </a:cubicBezTo>
                    <a:cubicBezTo>
                      <a:pt x="972" y="455"/>
                      <a:pt x="954" y="184"/>
                      <a:pt x="904" y="74"/>
                    </a:cubicBezTo>
                    <a:cubicBezTo>
                      <a:pt x="882" y="19"/>
                      <a:pt x="821" y="1"/>
                      <a:pt x="742"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9" name="Google Shape;7789;p70"/>
              <p:cNvSpPr/>
              <p:nvPr/>
            </p:nvSpPr>
            <p:spPr>
              <a:xfrm>
                <a:off x="6021550" y="2827575"/>
                <a:ext cx="11975" cy="54225"/>
              </a:xfrm>
              <a:custGeom>
                <a:avLst/>
                <a:gdLst/>
                <a:ahLst/>
                <a:cxnLst/>
                <a:rect l="l" t="t" r="r" b="b"/>
                <a:pathLst>
                  <a:path w="479" h="2169" extrusionOk="0">
                    <a:moveTo>
                      <a:pt x="315" y="1"/>
                    </a:moveTo>
                    <a:cubicBezTo>
                      <a:pt x="313" y="1"/>
                      <a:pt x="310" y="2"/>
                      <a:pt x="307" y="5"/>
                    </a:cubicBezTo>
                    <a:cubicBezTo>
                      <a:pt x="1" y="281"/>
                      <a:pt x="129" y="2168"/>
                      <a:pt x="291" y="2168"/>
                    </a:cubicBezTo>
                    <a:cubicBezTo>
                      <a:pt x="298" y="2168"/>
                      <a:pt x="306" y="2164"/>
                      <a:pt x="313" y="2156"/>
                    </a:cubicBezTo>
                    <a:cubicBezTo>
                      <a:pt x="479" y="1972"/>
                      <a:pt x="467" y="1861"/>
                      <a:pt x="381" y="1425"/>
                    </a:cubicBezTo>
                    <a:cubicBezTo>
                      <a:pt x="292" y="1010"/>
                      <a:pt x="386" y="1"/>
                      <a:pt x="315"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0" name="Google Shape;7790;p70"/>
              <p:cNvSpPr/>
              <p:nvPr/>
            </p:nvSpPr>
            <p:spPr>
              <a:xfrm>
                <a:off x="6013675" y="2835800"/>
                <a:ext cx="10650" cy="54575"/>
              </a:xfrm>
              <a:custGeom>
                <a:avLst/>
                <a:gdLst/>
                <a:ahLst/>
                <a:cxnLst/>
                <a:rect l="l" t="t" r="r" b="b"/>
                <a:pathLst>
                  <a:path w="426" h="2183" extrusionOk="0">
                    <a:moveTo>
                      <a:pt x="207" y="0"/>
                    </a:moveTo>
                    <a:cubicBezTo>
                      <a:pt x="206" y="0"/>
                      <a:pt x="205" y="1"/>
                      <a:pt x="204" y="2"/>
                    </a:cubicBezTo>
                    <a:cubicBezTo>
                      <a:pt x="1" y="223"/>
                      <a:pt x="134" y="2183"/>
                      <a:pt x="266" y="2183"/>
                    </a:cubicBezTo>
                    <a:cubicBezTo>
                      <a:pt x="270" y="2183"/>
                      <a:pt x="274" y="2181"/>
                      <a:pt x="278" y="2178"/>
                    </a:cubicBezTo>
                    <a:cubicBezTo>
                      <a:pt x="413" y="2061"/>
                      <a:pt x="425" y="1969"/>
                      <a:pt x="327" y="1514"/>
                    </a:cubicBezTo>
                    <a:cubicBezTo>
                      <a:pt x="237" y="1069"/>
                      <a:pt x="246" y="0"/>
                      <a:pt x="207"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1" name="Google Shape;7791;p70"/>
              <p:cNvSpPr/>
              <p:nvPr/>
            </p:nvSpPr>
            <p:spPr>
              <a:xfrm>
                <a:off x="6006475" y="2839675"/>
                <a:ext cx="11075" cy="56625"/>
              </a:xfrm>
              <a:custGeom>
                <a:avLst/>
                <a:gdLst/>
                <a:ahLst/>
                <a:cxnLst/>
                <a:rect l="l" t="t" r="r" b="b"/>
                <a:pathLst>
                  <a:path w="443" h="2265" extrusionOk="0">
                    <a:moveTo>
                      <a:pt x="252" y="0"/>
                    </a:moveTo>
                    <a:cubicBezTo>
                      <a:pt x="92" y="50"/>
                      <a:pt x="0" y="879"/>
                      <a:pt x="135" y="1734"/>
                    </a:cubicBezTo>
                    <a:cubicBezTo>
                      <a:pt x="217" y="2222"/>
                      <a:pt x="286" y="2264"/>
                      <a:pt x="342" y="2264"/>
                    </a:cubicBezTo>
                    <a:cubicBezTo>
                      <a:pt x="353" y="2264"/>
                      <a:pt x="365" y="2262"/>
                      <a:pt x="375" y="2262"/>
                    </a:cubicBezTo>
                    <a:cubicBezTo>
                      <a:pt x="443" y="2262"/>
                      <a:pt x="252" y="1513"/>
                      <a:pt x="252" y="990"/>
                    </a:cubicBezTo>
                    <a:lnTo>
                      <a:pt x="252" y="0"/>
                    </a:ln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2" name="Google Shape;7792;p70"/>
              <p:cNvSpPr/>
              <p:nvPr/>
            </p:nvSpPr>
            <p:spPr>
              <a:xfrm>
                <a:off x="5996425" y="2846600"/>
                <a:ext cx="9950" cy="50600"/>
              </a:xfrm>
              <a:custGeom>
                <a:avLst/>
                <a:gdLst/>
                <a:ahLst/>
                <a:cxnLst/>
                <a:rect l="l" t="t" r="r" b="b"/>
                <a:pathLst>
                  <a:path w="398" h="2024" extrusionOk="0">
                    <a:moveTo>
                      <a:pt x="331" y="1"/>
                    </a:moveTo>
                    <a:cubicBezTo>
                      <a:pt x="293" y="1"/>
                      <a:pt x="0" y="1214"/>
                      <a:pt x="95" y="1776"/>
                    </a:cubicBezTo>
                    <a:cubicBezTo>
                      <a:pt x="124" y="1947"/>
                      <a:pt x="199" y="2024"/>
                      <a:pt x="264" y="2024"/>
                    </a:cubicBezTo>
                    <a:cubicBezTo>
                      <a:pt x="337" y="2024"/>
                      <a:pt x="398" y="1927"/>
                      <a:pt x="365" y="1758"/>
                    </a:cubicBezTo>
                    <a:cubicBezTo>
                      <a:pt x="304" y="1438"/>
                      <a:pt x="353" y="117"/>
                      <a:pt x="335" y="6"/>
                    </a:cubicBezTo>
                    <a:cubicBezTo>
                      <a:pt x="334" y="3"/>
                      <a:pt x="333" y="1"/>
                      <a:pt x="331"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3" name="Google Shape;7793;p70"/>
              <p:cNvSpPr/>
              <p:nvPr/>
            </p:nvSpPr>
            <p:spPr>
              <a:xfrm>
                <a:off x="5991150" y="2857400"/>
                <a:ext cx="6425" cy="29150"/>
              </a:xfrm>
              <a:custGeom>
                <a:avLst/>
                <a:gdLst/>
                <a:ahLst/>
                <a:cxnLst/>
                <a:rect l="l" t="t" r="r" b="b"/>
                <a:pathLst>
                  <a:path w="257" h="1166" extrusionOk="0">
                    <a:moveTo>
                      <a:pt x="256" y="1"/>
                    </a:moveTo>
                    <a:cubicBezTo>
                      <a:pt x="238" y="1"/>
                      <a:pt x="28" y="667"/>
                      <a:pt x="5" y="1056"/>
                    </a:cubicBezTo>
                    <a:cubicBezTo>
                      <a:pt x="0" y="1127"/>
                      <a:pt x="13" y="1165"/>
                      <a:pt x="36" y="1165"/>
                    </a:cubicBezTo>
                    <a:cubicBezTo>
                      <a:pt x="104" y="1165"/>
                      <a:pt x="257" y="817"/>
                      <a:pt x="257" y="4"/>
                    </a:cubicBezTo>
                    <a:cubicBezTo>
                      <a:pt x="257" y="2"/>
                      <a:pt x="256" y="1"/>
                      <a:pt x="256"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4" name="Google Shape;7794;p70"/>
              <p:cNvSpPr/>
              <p:nvPr/>
            </p:nvSpPr>
            <p:spPr>
              <a:xfrm>
                <a:off x="6085650" y="2199875"/>
                <a:ext cx="86950" cy="241525"/>
              </a:xfrm>
              <a:custGeom>
                <a:avLst/>
                <a:gdLst/>
                <a:ahLst/>
                <a:cxnLst/>
                <a:rect l="l" t="t" r="r" b="b"/>
                <a:pathLst>
                  <a:path w="3478" h="9661" extrusionOk="0">
                    <a:moveTo>
                      <a:pt x="2960" y="1"/>
                    </a:moveTo>
                    <a:cubicBezTo>
                      <a:pt x="2303" y="1"/>
                      <a:pt x="1" y="1370"/>
                      <a:pt x="23" y="1780"/>
                    </a:cubicBezTo>
                    <a:cubicBezTo>
                      <a:pt x="77" y="2872"/>
                      <a:pt x="723" y="9660"/>
                      <a:pt x="1062" y="9660"/>
                    </a:cubicBezTo>
                    <a:cubicBezTo>
                      <a:pt x="1071" y="9660"/>
                      <a:pt x="1079" y="9656"/>
                      <a:pt x="1087" y="9648"/>
                    </a:cubicBezTo>
                    <a:cubicBezTo>
                      <a:pt x="1412" y="9297"/>
                      <a:pt x="3478" y="286"/>
                      <a:pt x="3084" y="28"/>
                    </a:cubicBezTo>
                    <a:cubicBezTo>
                      <a:pt x="3055" y="10"/>
                      <a:pt x="3013" y="1"/>
                      <a:pt x="2960"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5" name="Google Shape;7795;p70"/>
              <p:cNvSpPr/>
              <p:nvPr/>
            </p:nvSpPr>
            <p:spPr>
              <a:xfrm>
                <a:off x="6114025" y="2207325"/>
                <a:ext cx="77075" cy="326275"/>
              </a:xfrm>
              <a:custGeom>
                <a:avLst/>
                <a:gdLst/>
                <a:ahLst/>
                <a:cxnLst/>
                <a:rect l="l" t="t" r="r" b="b"/>
                <a:pathLst>
                  <a:path w="3083" h="13051" extrusionOk="0">
                    <a:moveTo>
                      <a:pt x="2581" y="0"/>
                    </a:moveTo>
                    <a:cubicBezTo>
                      <a:pt x="2502" y="0"/>
                      <a:pt x="2440" y="43"/>
                      <a:pt x="2423" y="148"/>
                    </a:cubicBezTo>
                    <a:cubicBezTo>
                      <a:pt x="2324" y="689"/>
                      <a:pt x="1083" y="7567"/>
                      <a:pt x="831" y="8588"/>
                    </a:cubicBezTo>
                    <a:cubicBezTo>
                      <a:pt x="579" y="9608"/>
                      <a:pt x="1" y="12761"/>
                      <a:pt x="351" y="12952"/>
                    </a:cubicBezTo>
                    <a:cubicBezTo>
                      <a:pt x="434" y="12997"/>
                      <a:pt x="494" y="13015"/>
                      <a:pt x="542" y="13015"/>
                    </a:cubicBezTo>
                    <a:cubicBezTo>
                      <a:pt x="699" y="13015"/>
                      <a:pt x="737" y="12823"/>
                      <a:pt x="1052" y="12724"/>
                    </a:cubicBezTo>
                    <a:cubicBezTo>
                      <a:pt x="1086" y="12714"/>
                      <a:pt x="1118" y="12710"/>
                      <a:pt x="1149" y="12710"/>
                    </a:cubicBezTo>
                    <a:cubicBezTo>
                      <a:pt x="1415" y="12710"/>
                      <a:pt x="1572" y="13051"/>
                      <a:pt x="1780" y="13051"/>
                    </a:cubicBezTo>
                    <a:cubicBezTo>
                      <a:pt x="1839" y="13051"/>
                      <a:pt x="1903" y="13023"/>
                      <a:pt x="1974" y="12952"/>
                    </a:cubicBezTo>
                    <a:cubicBezTo>
                      <a:pt x="2324" y="12601"/>
                      <a:pt x="3025" y="812"/>
                      <a:pt x="3056" y="499"/>
                    </a:cubicBezTo>
                    <a:cubicBezTo>
                      <a:pt x="3082" y="270"/>
                      <a:pt x="2778" y="0"/>
                      <a:pt x="2581"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6" name="Google Shape;7796;p70"/>
              <p:cNvSpPr/>
              <p:nvPr/>
            </p:nvSpPr>
            <p:spPr>
              <a:xfrm>
                <a:off x="6126800" y="2551650"/>
                <a:ext cx="47025" cy="246275"/>
              </a:xfrm>
              <a:custGeom>
                <a:avLst/>
                <a:gdLst/>
                <a:ahLst/>
                <a:cxnLst/>
                <a:rect l="l" t="t" r="r" b="b"/>
                <a:pathLst>
                  <a:path w="1881" h="9851" extrusionOk="0">
                    <a:moveTo>
                      <a:pt x="1688" y="0"/>
                    </a:moveTo>
                    <a:cubicBezTo>
                      <a:pt x="1606" y="0"/>
                      <a:pt x="251" y="7142"/>
                      <a:pt x="129" y="7458"/>
                    </a:cubicBezTo>
                    <a:cubicBezTo>
                      <a:pt x="0" y="7778"/>
                      <a:pt x="0" y="9180"/>
                      <a:pt x="62" y="9591"/>
                    </a:cubicBezTo>
                    <a:cubicBezTo>
                      <a:pt x="91" y="9773"/>
                      <a:pt x="231" y="9851"/>
                      <a:pt x="386" y="9851"/>
                    </a:cubicBezTo>
                    <a:cubicBezTo>
                      <a:pt x="583" y="9851"/>
                      <a:pt x="806" y="9726"/>
                      <a:pt x="861" y="9530"/>
                    </a:cubicBezTo>
                    <a:cubicBezTo>
                      <a:pt x="953" y="9180"/>
                      <a:pt x="1303" y="5547"/>
                      <a:pt x="1592" y="3918"/>
                    </a:cubicBezTo>
                    <a:cubicBezTo>
                      <a:pt x="1881" y="2289"/>
                      <a:pt x="1752" y="199"/>
                      <a:pt x="1690" y="2"/>
                    </a:cubicBezTo>
                    <a:cubicBezTo>
                      <a:pt x="1690" y="1"/>
                      <a:pt x="1689" y="0"/>
                      <a:pt x="1688"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7" name="Google Shape;7797;p70"/>
              <p:cNvSpPr/>
              <p:nvPr/>
            </p:nvSpPr>
            <p:spPr>
              <a:xfrm>
                <a:off x="6122850" y="2557375"/>
                <a:ext cx="28550" cy="133200"/>
              </a:xfrm>
              <a:custGeom>
                <a:avLst/>
                <a:gdLst/>
                <a:ahLst/>
                <a:cxnLst/>
                <a:rect l="l" t="t" r="r" b="b"/>
                <a:pathLst>
                  <a:path w="1142" h="5328" extrusionOk="0">
                    <a:moveTo>
                      <a:pt x="281" y="0"/>
                    </a:moveTo>
                    <a:cubicBezTo>
                      <a:pt x="0" y="0"/>
                      <a:pt x="128" y="4841"/>
                      <a:pt x="220" y="5287"/>
                    </a:cubicBezTo>
                    <a:cubicBezTo>
                      <a:pt x="226" y="5314"/>
                      <a:pt x="234" y="5327"/>
                      <a:pt x="245" y="5327"/>
                    </a:cubicBezTo>
                    <a:cubicBezTo>
                      <a:pt x="415" y="5327"/>
                      <a:pt x="1142" y="2240"/>
                      <a:pt x="1049" y="1402"/>
                    </a:cubicBezTo>
                    <a:cubicBezTo>
                      <a:pt x="1006" y="972"/>
                      <a:pt x="570" y="62"/>
                      <a:pt x="287" y="1"/>
                    </a:cubicBezTo>
                    <a:cubicBezTo>
                      <a:pt x="285" y="0"/>
                      <a:pt x="283" y="0"/>
                      <a:pt x="281"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8" name="Google Shape;7798;p70"/>
              <p:cNvSpPr/>
              <p:nvPr/>
            </p:nvSpPr>
            <p:spPr>
              <a:xfrm>
                <a:off x="6079450" y="1958025"/>
                <a:ext cx="109075" cy="269175"/>
              </a:xfrm>
              <a:custGeom>
                <a:avLst/>
                <a:gdLst/>
                <a:ahLst/>
                <a:cxnLst/>
                <a:rect l="l" t="t" r="r" b="b"/>
                <a:pathLst>
                  <a:path w="4363" h="10767" extrusionOk="0">
                    <a:moveTo>
                      <a:pt x="3156" y="1"/>
                    </a:moveTo>
                    <a:cubicBezTo>
                      <a:pt x="3143" y="1"/>
                      <a:pt x="3126" y="7"/>
                      <a:pt x="3105" y="21"/>
                    </a:cubicBezTo>
                    <a:cubicBezTo>
                      <a:pt x="2466" y="439"/>
                      <a:pt x="1322" y="789"/>
                      <a:pt x="1384" y="912"/>
                    </a:cubicBezTo>
                    <a:cubicBezTo>
                      <a:pt x="1445" y="1042"/>
                      <a:pt x="1863" y="1263"/>
                      <a:pt x="2054" y="1871"/>
                    </a:cubicBezTo>
                    <a:cubicBezTo>
                      <a:pt x="2244" y="2474"/>
                      <a:pt x="2595" y="7760"/>
                      <a:pt x="2146" y="8338"/>
                    </a:cubicBezTo>
                    <a:cubicBezTo>
                      <a:pt x="1704" y="8915"/>
                      <a:pt x="1" y="10692"/>
                      <a:pt x="204" y="10759"/>
                    </a:cubicBezTo>
                    <a:cubicBezTo>
                      <a:pt x="219" y="10764"/>
                      <a:pt x="237" y="10766"/>
                      <a:pt x="256" y="10766"/>
                    </a:cubicBezTo>
                    <a:cubicBezTo>
                      <a:pt x="762" y="10766"/>
                      <a:pt x="2551" y="9286"/>
                      <a:pt x="3007" y="9161"/>
                    </a:cubicBezTo>
                    <a:cubicBezTo>
                      <a:pt x="3116" y="9132"/>
                      <a:pt x="3247" y="9124"/>
                      <a:pt x="3384" y="9124"/>
                    </a:cubicBezTo>
                    <a:cubicBezTo>
                      <a:pt x="3532" y="9124"/>
                      <a:pt x="3687" y="9133"/>
                      <a:pt x="3828" y="9133"/>
                    </a:cubicBezTo>
                    <a:cubicBezTo>
                      <a:pt x="4126" y="9133"/>
                      <a:pt x="4363" y="9093"/>
                      <a:pt x="4347" y="8842"/>
                    </a:cubicBezTo>
                    <a:cubicBezTo>
                      <a:pt x="4316" y="8362"/>
                      <a:pt x="3007" y="4631"/>
                      <a:pt x="2755" y="3174"/>
                    </a:cubicBezTo>
                    <a:cubicBezTo>
                      <a:pt x="2511" y="1795"/>
                      <a:pt x="3366" y="1"/>
                      <a:pt x="3156"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9" name="Google Shape;7799;p70"/>
              <p:cNvSpPr/>
              <p:nvPr/>
            </p:nvSpPr>
            <p:spPr>
              <a:xfrm>
                <a:off x="6076700" y="2116700"/>
                <a:ext cx="56725" cy="86200"/>
              </a:xfrm>
              <a:custGeom>
                <a:avLst/>
                <a:gdLst/>
                <a:ahLst/>
                <a:cxnLst/>
                <a:rect l="l" t="t" r="r" b="b"/>
                <a:pathLst>
                  <a:path w="2269" h="3448" extrusionOk="0">
                    <a:moveTo>
                      <a:pt x="1973" y="0"/>
                    </a:moveTo>
                    <a:cubicBezTo>
                      <a:pt x="1558" y="0"/>
                      <a:pt x="594" y="563"/>
                      <a:pt x="424" y="872"/>
                    </a:cubicBezTo>
                    <a:cubicBezTo>
                      <a:pt x="209" y="1253"/>
                      <a:pt x="0" y="1413"/>
                      <a:pt x="105" y="3423"/>
                    </a:cubicBezTo>
                    <a:cubicBezTo>
                      <a:pt x="106" y="3440"/>
                      <a:pt x="115" y="3448"/>
                      <a:pt x="131" y="3448"/>
                    </a:cubicBezTo>
                    <a:cubicBezTo>
                      <a:pt x="340" y="3448"/>
                      <a:pt x="1746" y="2086"/>
                      <a:pt x="1912" y="1732"/>
                    </a:cubicBezTo>
                    <a:cubicBezTo>
                      <a:pt x="2090" y="1345"/>
                      <a:pt x="2268" y="485"/>
                      <a:pt x="2158" y="104"/>
                    </a:cubicBezTo>
                    <a:cubicBezTo>
                      <a:pt x="2138" y="31"/>
                      <a:pt x="2071" y="0"/>
                      <a:pt x="1973"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0" name="Google Shape;7800;p70"/>
              <p:cNvSpPr/>
              <p:nvPr/>
            </p:nvSpPr>
            <p:spPr>
              <a:xfrm>
                <a:off x="6079300" y="2062450"/>
                <a:ext cx="50425" cy="65975"/>
              </a:xfrm>
              <a:custGeom>
                <a:avLst/>
                <a:gdLst/>
                <a:ahLst/>
                <a:cxnLst/>
                <a:rect l="l" t="t" r="r" b="b"/>
                <a:pathLst>
                  <a:path w="2017" h="2639" extrusionOk="0">
                    <a:moveTo>
                      <a:pt x="1652" y="1"/>
                    </a:moveTo>
                    <a:cubicBezTo>
                      <a:pt x="1234" y="1"/>
                      <a:pt x="379" y="294"/>
                      <a:pt x="216" y="491"/>
                    </a:cubicBezTo>
                    <a:cubicBezTo>
                      <a:pt x="1" y="749"/>
                      <a:pt x="74" y="2372"/>
                      <a:pt x="216" y="2630"/>
                    </a:cubicBezTo>
                    <a:cubicBezTo>
                      <a:pt x="219" y="2636"/>
                      <a:pt x="226" y="2639"/>
                      <a:pt x="235" y="2639"/>
                    </a:cubicBezTo>
                    <a:cubicBezTo>
                      <a:pt x="410" y="2639"/>
                      <a:pt x="1610" y="1671"/>
                      <a:pt x="1808" y="1671"/>
                    </a:cubicBezTo>
                    <a:cubicBezTo>
                      <a:pt x="2017" y="1671"/>
                      <a:pt x="1986" y="331"/>
                      <a:pt x="1875" y="79"/>
                    </a:cubicBezTo>
                    <a:cubicBezTo>
                      <a:pt x="1853" y="24"/>
                      <a:pt x="1770" y="1"/>
                      <a:pt x="1652"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1" name="Google Shape;7801;p70"/>
              <p:cNvSpPr/>
              <p:nvPr/>
            </p:nvSpPr>
            <p:spPr>
              <a:xfrm>
                <a:off x="6079000" y="1827925"/>
                <a:ext cx="93925" cy="138525"/>
              </a:xfrm>
              <a:custGeom>
                <a:avLst/>
                <a:gdLst/>
                <a:ahLst/>
                <a:cxnLst/>
                <a:rect l="l" t="t" r="r" b="b"/>
                <a:pathLst>
                  <a:path w="3757" h="5541" extrusionOk="0">
                    <a:moveTo>
                      <a:pt x="1082" y="0"/>
                    </a:moveTo>
                    <a:cubicBezTo>
                      <a:pt x="130" y="0"/>
                      <a:pt x="0" y="1242"/>
                      <a:pt x="0" y="2773"/>
                    </a:cubicBezTo>
                    <a:cubicBezTo>
                      <a:pt x="0" y="4110"/>
                      <a:pt x="122" y="5541"/>
                      <a:pt x="1321" y="5541"/>
                    </a:cubicBezTo>
                    <a:cubicBezTo>
                      <a:pt x="1495" y="5541"/>
                      <a:pt x="1691" y="5511"/>
                      <a:pt x="1912" y="5446"/>
                    </a:cubicBezTo>
                    <a:cubicBezTo>
                      <a:pt x="3664" y="4936"/>
                      <a:pt x="3756" y="3473"/>
                      <a:pt x="3406" y="2041"/>
                    </a:cubicBezTo>
                    <a:cubicBezTo>
                      <a:pt x="3055" y="609"/>
                      <a:pt x="1506" y="0"/>
                      <a:pt x="1082"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2" name="Google Shape;7802;p70"/>
              <p:cNvSpPr/>
              <p:nvPr/>
            </p:nvSpPr>
            <p:spPr>
              <a:xfrm>
                <a:off x="6081000" y="2017050"/>
                <a:ext cx="44425" cy="44200"/>
              </a:xfrm>
              <a:custGeom>
                <a:avLst/>
                <a:gdLst/>
                <a:ahLst/>
                <a:cxnLst/>
                <a:rect l="l" t="t" r="r" b="b"/>
                <a:pathLst>
                  <a:path w="1777" h="1768" extrusionOk="0">
                    <a:moveTo>
                      <a:pt x="1049" y="1"/>
                    </a:moveTo>
                    <a:cubicBezTo>
                      <a:pt x="698" y="1"/>
                      <a:pt x="285" y="101"/>
                      <a:pt x="179" y="174"/>
                    </a:cubicBezTo>
                    <a:cubicBezTo>
                      <a:pt x="0" y="303"/>
                      <a:pt x="37" y="1545"/>
                      <a:pt x="179" y="1705"/>
                    </a:cubicBezTo>
                    <a:cubicBezTo>
                      <a:pt x="218" y="1749"/>
                      <a:pt x="285" y="1768"/>
                      <a:pt x="370" y="1768"/>
                    </a:cubicBezTo>
                    <a:cubicBezTo>
                      <a:pt x="727" y="1768"/>
                      <a:pt x="1392" y="1434"/>
                      <a:pt x="1562" y="1354"/>
                    </a:cubicBezTo>
                    <a:cubicBezTo>
                      <a:pt x="1777" y="1262"/>
                      <a:pt x="1740" y="494"/>
                      <a:pt x="1562" y="174"/>
                    </a:cubicBezTo>
                    <a:cubicBezTo>
                      <a:pt x="1492" y="46"/>
                      <a:pt x="1284" y="1"/>
                      <a:pt x="1049"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3" name="Google Shape;7803;p70"/>
              <p:cNvSpPr/>
              <p:nvPr/>
            </p:nvSpPr>
            <p:spPr>
              <a:xfrm>
                <a:off x="6084275" y="1978675"/>
                <a:ext cx="37625" cy="33225"/>
              </a:xfrm>
              <a:custGeom>
                <a:avLst/>
                <a:gdLst/>
                <a:ahLst/>
                <a:cxnLst/>
                <a:rect l="l" t="t" r="r" b="b"/>
                <a:pathLst>
                  <a:path w="1505" h="1329" extrusionOk="0">
                    <a:moveTo>
                      <a:pt x="383" y="1"/>
                    </a:moveTo>
                    <a:cubicBezTo>
                      <a:pt x="328" y="1"/>
                      <a:pt x="286" y="26"/>
                      <a:pt x="263" y="86"/>
                    </a:cubicBezTo>
                    <a:cubicBezTo>
                      <a:pt x="164" y="359"/>
                      <a:pt x="0" y="1308"/>
                      <a:pt x="157" y="1308"/>
                    </a:cubicBezTo>
                    <a:cubicBezTo>
                      <a:pt x="166" y="1308"/>
                      <a:pt x="177" y="1305"/>
                      <a:pt x="189" y="1297"/>
                    </a:cubicBezTo>
                    <a:cubicBezTo>
                      <a:pt x="251" y="1260"/>
                      <a:pt x="345" y="1247"/>
                      <a:pt x="453" y="1247"/>
                    </a:cubicBezTo>
                    <a:cubicBezTo>
                      <a:pt x="721" y="1247"/>
                      <a:pt x="1077" y="1328"/>
                      <a:pt x="1252" y="1328"/>
                    </a:cubicBezTo>
                    <a:cubicBezTo>
                      <a:pt x="1504" y="1328"/>
                      <a:pt x="1431" y="947"/>
                      <a:pt x="1222" y="658"/>
                    </a:cubicBezTo>
                    <a:cubicBezTo>
                      <a:pt x="1049" y="431"/>
                      <a:pt x="609" y="1"/>
                      <a:pt x="383"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4" name="Google Shape;7804;p70"/>
              <p:cNvSpPr/>
              <p:nvPr/>
            </p:nvSpPr>
            <p:spPr>
              <a:xfrm>
                <a:off x="6091150" y="1795100"/>
                <a:ext cx="102500" cy="25225"/>
              </a:xfrm>
              <a:custGeom>
                <a:avLst/>
                <a:gdLst/>
                <a:ahLst/>
                <a:cxnLst/>
                <a:rect l="l" t="t" r="r" b="b"/>
                <a:pathLst>
                  <a:path w="4100" h="1009" extrusionOk="0">
                    <a:moveTo>
                      <a:pt x="1722" y="0"/>
                    </a:moveTo>
                    <a:cubicBezTo>
                      <a:pt x="1665" y="0"/>
                      <a:pt x="1619" y="3"/>
                      <a:pt x="1586" y="10"/>
                    </a:cubicBezTo>
                    <a:cubicBezTo>
                      <a:pt x="1266" y="72"/>
                      <a:pt x="0" y="607"/>
                      <a:pt x="246" y="803"/>
                    </a:cubicBezTo>
                    <a:cubicBezTo>
                      <a:pt x="410" y="936"/>
                      <a:pt x="625" y="1009"/>
                      <a:pt x="881" y="1009"/>
                    </a:cubicBezTo>
                    <a:cubicBezTo>
                      <a:pt x="1122" y="1009"/>
                      <a:pt x="1401" y="944"/>
                      <a:pt x="1709" y="803"/>
                    </a:cubicBezTo>
                    <a:cubicBezTo>
                      <a:pt x="2348" y="521"/>
                      <a:pt x="4100" y="773"/>
                      <a:pt x="3811" y="521"/>
                    </a:cubicBezTo>
                    <a:cubicBezTo>
                      <a:pt x="3513" y="250"/>
                      <a:pt x="2217" y="0"/>
                      <a:pt x="1722"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5" name="Google Shape;7805;p70"/>
              <p:cNvSpPr/>
              <p:nvPr/>
            </p:nvSpPr>
            <p:spPr>
              <a:xfrm>
                <a:off x="6130775" y="1817525"/>
                <a:ext cx="78100" cy="87500"/>
              </a:xfrm>
              <a:custGeom>
                <a:avLst/>
                <a:gdLst/>
                <a:ahLst/>
                <a:cxnLst/>
                <a:rect l="l" t="t" r="r" b="b"/>
                <a:pathLst>
                  <a:path w="3124" h="3500" extrusionOk="0">
                    <a:moveTo>
                      <a:pt x="845" y="0"/>
                    </a:moveTo>
                    <a:cubicBezTo>
                      <a:pt x="424" y="0"/>
                      <a:pt x="91" y="71"/>
                      <a:pt x="62" y="195"/>
                    </a:cubicBezTo>
                    <a:cubicBezTo>
                      <a:pt x="1" y="478"/>
                      <a:pt x="671" y="828"/>
                      <a:pt x="1562" y="1529"/>
                    </a:cubicBezTo>
                    <a:cubicBezTo>
                      <a:pt x="2392" y="2181"/>
                      <a:pt x="3030" y="3500"/>
                      <a:pt x="3114" y="3500"/>
                    </a:cubicBezTo>
                    <a:cubicBezTo>
                      <a:pt x="3120" y="3500"/>
                      <a:pt x="3123" y="3493"/>
                      <a:pt x="3123" y="3478"/>
                    </a:cubicBezTo>
                    <a:cubicBezTo>
                      <a:pt x="3123" y="3250"/>
                      <a:pt x="3123" y="927"/>
                      <a:pt x="2484" y="416"/>
                    </a:cubicBezTo>
                    <a:cubicBezTo>
                      <a:pt x="2119" y="125"/>
                      <a:pt x="1404" y="0"/>
                      <a:pt x="845"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6" name="Google Shape;7806;p70"/>
              <p:cNvSpPr/>
              <p:nvPr/>
            </p:nvSpPr>
            <p:spPr>
              <a:xfrm>
                <a:off x="6166800" y="1873700"/>
                <a:ext cx="50825" cy="163500"/>
              </a:xfrm>
              <a:custGeom>
                <a:avLst/>
                <a:gdLst/>
                <a:ahLst/>
                <a:cxnLst/>
                <a:rect l="l" t="t" r="r" b="b"/>
                <a:pathLst>
                  <a:path w="2033" h="6540" extrusionOk="0">
                    <a:moveTo>
                      <a:pt x="326" y="1"/>
                    </a:moveTo>
                    <a:cubicBezTo>
                      <a:pt x="1" y="1"/>
                      <a:pt x="417" y="1310"/>
                      <a:pt x="472" y="2122"/>
                    </a:cubicBezTo>
                    <a:cubicBezTo>
                      <a:pt x="530" y="3091"/>
                      <a:pt x="1436" y="6540"/>
                      <a:pt x="1737" y="6540"/>
                    </a:cubicBezTo>
                    <a:cubicBezTo>
                      <a:pt x="1751" y="6540"/>
                      <a:pt x="1763" y="6532"/>
                      <a:pt x="1775" y="6517"/>
                    </a:cubicBezTo>
                    <a:cubicBezTo>
                      <a:pt x="2033" y="6166"/>
                      <a:pt x="1873" y="4415"/>
                      <a:pt x="1682" y="3044"/>
                    </a:cubicBezTo>
                    <a:cubicBezTo>
                      <a:pt x="1492" y="1673"/>
                      <a:pt x="994" y="542"/>
                      <a:pt x="724" y="272"/>
                    </a:cubicBezTo>
                    <a:cubicBezTo>
                      <a:pt x="534" y="82"/>
                      <a:pt x="407" y="1"/>
                      <a:pt x="326"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7" name="Google Shape;7807;p70"/>
              <p:cNvSpPr/>
              <p:nvPr/>
            </p:nvSpPr>
            <p:spPr>
              <a:xfrm>
                <a:off x="6194100" y="2038075"/>
                <a:ext cx="42575" cy="146800"/>
              </a:xfrm>
              <a:custGeom>
                <a:avLst/>
                <a:gdLst/>
                <a:ahLst/>
                <a:cxnLst/>
                <a:rect l="l" t="t" r="r" b="b"/>
                <a:pathLst>
                  <a:path w="1703" h="5872" extrusionOk="0">
                    <a:moveTo>
                      <a:pt x="260" y="0"/>
                    </a:moveTo>
                    <a:cubicBezTo>
                      <a:pt x="253" y="0"/>
                      <a:pt x="247" y="1"/>
                      <a:pt x="240" y="3"/>
                    </a:cubicBezTo>
                    <a:cubicBezTo>
                      <a:pt x="0" y="83"/>
                      <a:pt x="203" y="673"/>
                      <a:pt x="240" y="1054"/>
                    </a:cubicBezTo>
                    <a:cubicBezTo>
                      <a:pt x="271" y="1435"/>
                      <a:pt x="1482" y="5677"/>
                      <a:pt x="1605" y="5867"/>
                    </a:cubicBezTo>
                    <a:cubicBezTo>
                      <a:pt x="1607" y="5870"/>
                      <a:pt x="1608" y="5871"/>
                      <a:pt x="1610" y="5871"/>
                    </a:cubicBezTo>
                    <a:cubicBezTo>
                      <a:pt x="1703" y="5871"/>
                      <a:pt x="767" y="0"/>
                      <a:pt x="260"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8" name="Google Shape;7808;p70"/>
              <p:cNvSpPr/>
              <p:nvPr/>
            </p:nvSpPr>
            <p:spPr>
              <a:xfrm>
                <a:off x="6216675" y="2034950"/>
                <a:ext cx="31225" cy="149500"/>
              </a:xfrm>
              <a:custGeom>
                <a:avLst/>
                <a:gdLst/>
                <a:ahLst/>
                <a:cxnLst/>
                <a:rect l="l" t="t" r="r" b="b"/>
                <a:pathLst>
                  <a:path w="1249" h="5980" extrusionOk="0">
                    <a:moveTo>
                      <a:pt x="264" y="0"/>
                    </a:moveTo>
                    <a:cubicBezTo>
                      <a:pt x="172" y="0"/>
                      <a:pt x="1" y="199"/>
                      <a:pt x="1" y="509"/>
                    </a:cubicBezTo>
                    <a:cubicBezTo>
                      <a:pt x="1" y="927"/>
                      <a:pt x="861" y="5672"/>
                      <a:pt x="991" y="5894"/>
                    </a:cubicBezTo>
                    <a:cubicBezTo>
                      <a:pt x="1026" y="5954"/>
                      <a:pt x="1061" y="5979"/>
                      <a:pt x="1094" y="5979"/>
                    </a:cubicBezTo>
                    <a:cubicBezTo>
                      <a:pt x="1181" y="5979"/>
                      <a:pt x="1249" y="5802"/>
                      <a:pt x="1249" y="5642"/>
                    </a:cubicBezTo>
                    <a:cubicBezTo>
                      <a:pt x="1249" y="5414"/>
                      <a:pt x="419" y="829"/>
                      <a:pt x="321" y="67"/>
                    </a:cubicBezTo>
                    <a:cubicBezTo>
                      <a:pt x="316" y="21"/>
                      <a:pt x="294" y="0"/>
                      <a:pt x="264"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9" name="Google Shape;7809;p70"/>
              <p:cNvSpPr/>
              <p:nvPr/>
            </p:nvSpPr>
            <p:spPr>
              <a:xfrm>
                <a:off x="6231750" y="2199400"/>
                <a:ext cx="30825" cy="54575"/>
              </a:xfrm>
              <a:custGeom>
                <a:avLst/>
                <a:gdLst/>
                <a:ahLst/>
                <a:cxnLst/>
                <a:rect l="l" t="t" r="r" b="b"/>
                <a:pathLst>
                  <a:path w="1233" h="2183" extrusionOk="0">
                    <a:moveTo>
                      <a:pt x="629" y="1"/>
                    </a:moveTo>
                    <a:cubicBezTo>
                      <a:pt x="373" y="1"/>
                      <a:pt x="57" y="1140"/>
                      <a:pt x="13" y="1596"/>
                    </a:cubicBezTo>
                    <a:cubicBezTo>
                      <a:pt x="0" y="1762"/>
                      <a:pt x="566" y="1608"/>
                      <a:pt x="996" y="2143"/>
                    </a:cubicBezTo>
                    <a:cubicBezTo>
                      <a:pt x="1017" y="2170"/>
                      <a:pt x="1035" y="2183"/>
                      <a:pt x="1050" y="2183"/>
                    </a:cubicBezTo>
                    <a:cubicBezTo>
                      <a:pt x="1233" y="2183"/>
                      <a:pt x="952" y="303"/>
                      <a:pt x="707" y="41"/>
                    </a:cubicBezTo>
                    <a:cubicBezTo>
                      <a:pt x="682" y="13"/>
                      <a:pt x="656" y="1"/>
                      <a:pt x="629"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0" name="Google Shape;7810;p70"/>
              <p:cNvSpPr/>
              <p:nvPr/>
            </p:nvSpPr>
            <p:spPr>
              <a:xfrm>
                <a:off x="6240875" y="2260125"/>
                <a:ext cx="23000" cy="47750"/>
              </a:xfrm>
              <a:custGeom>
                <a:avLst/>
                <a:gdLst/>
                <a:ahLst/>
                <a:cxnLst/>
                <a:rect l="l" t="t" r="r" b="b"/>
                <a:pathLst>
                  <a:path w="920" h="1910" extrusionOk="0">
                    <a:moveTo>
                      <a:pt x="668" y="1"/>
                    </a:moveTo>
                    <a:cubicBezTo>
                      <a:pt x="401" y="1"/>
                      <a:pt x="532" y="633"/>
                      <a:pt x="508" y="882"/>
                    </a:cubicBezTo>
                    <a:cubicBezTo>
                      <a:pt x="484" y="1142"/>
                      <a:pt x="1" y="1909"/>
                      <a:pt x="215" y="1909"/>
                    </a:cubicBezTo>
                    <a:cubicBezTo>
                      <a:pt x="218" y="1909"/>
                      <a:pt x="222" y="1909"/>
                      <a:pt x="225" y="1909"/>
                    </a:cubicBezTo>
                    <a:cubicBezTo>
                      <a:pt x="459" y="1890"/>
                      <a:pt x="748" y="1146"/>
                      <a:pt x="797" y="858"/>
                    </a:cubicBezTo>
                    <a:cubicBezTo>
                      <a:pt x="846" y="575"/>
                      <a:pt x="920" y="34"/>
                      <a:pt x="699" y="3"/>
                    </a:cubicBezTo>
                    <a:cubicBezTo>
                      <a:pt x="688" y="1"/>
                      <a:pt x="678" y="1"/>
                      <a:pt x="668"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1" name="Google Shape;7811;p70"/>
              <p:cNvSpPr/>
              <p:nvPr/>
            </p:nvSpPr>
            <p:spPr>
              <a:xfrm>
                <a:off x="6229525" y="2247575"/>
                <a:ext cx="9375" cy="26700"/>
              </a:xfrm>
              <a:custGeom>
                <a:avLst/>
                <a:gdLst/>
                <a:ahLst/>
                <a:cxnLst/>
                <a:rect l="l" t="t" r="r" b="b"/>
                <a:pathLst>
                  <a:path w="375" h="1068" extrusionOk="0">
                    <a:moveTo>
                      <a:pt x="237" y="1"/>
                    </a:moveTo>
                    <a:cubicBezTo>
                      <a:pt x="137" y="1"/>
                      <a:pt x="1" y="703"/>
                      <a:pt x="151" y="1003"/>
                    </a:cubicBezTo>
                    <a:cubicBezTo>
                      <a:pt x="173" y="1047"/>
                      <a:pt x="193" y="1067"/>
                      <a:pt x="211" y="1067"/>
                    </a:cubicBezTo>
                    <a:cubicBezTo>
                      <a:pt x="333" y="1067"/>
                      <a:pt x="374" y="213"/>
                      <a:pt x="268" y="26"/>
                    </a:cubicBezTo>
                    <a:cubicBezTo>
                      <a:pt x="258" y="9"/>
                      <a:pt x="248" y="1"/>
                      <a:pt x="237"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2" name="Google Shape;7812;p70"/>
              <p:cNvSpPr/>
              <p:nvPr/>
            </p:nvSpPr>
            <p:spPr>
              <a:xfrm>
                <a:off x="6076225" y="1772400"/>
                <a:ext cx="30875" cy="22675"/>
              </a:xfrm>
              <a:custGeom>
                <a:avLst/>
                <a:gdLst/>
                <a:ahLst/>
                <a:cxnLst/>
                <a:rect l="l" t="t" r="r" b="b"/>
                <a:pathLst>
                  <a:path w="1235" h="907" extrusionOk="0">
                    <a:moveTo>
                      <a:pt x="1086" y="0"/>
                    </a:moveTo>
                    <a:cubicBezTo>
                      <a:pt x="880" y="0"/>
                      <a:pt x="443" y="181"/>
                      <a:pt x="1" y="181"/>
                    </a:cubicBezTo>
                    <a:lnTo>
                      <a:pt x="1" y="906"/>
                    </a:lnTo>
                    <a:cubicBezTo>
                      <a:pt x="1" y="906"/>
                      <a:pt x="1120" y="427"/>
                      <a:pt x="1193" y="181"/>
                    </a:cubicBezTo>
                    <a:cubicBezTo>
                      <a:pt x="1234" y="46"/>
                      <a:pt x="1189" y="0"/>
                      <a:pt x="1086"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3" name="Google Shape;7813;p70"/>
              <p:cNvSpPr/>
              <p:nvPr/>
            </p:nvSpPr>
            <p:spPr>
              <a:xfrm>
                <a:off x="6073775" y="1782325"/>
                <a:ext cx="47600" cy="38100"/>
              </a:xfrm>
              <a:custGeom>
                <a:avLst/>
                <a:gdLst/>
                <a:ahLst/>
                <a:cxnLst/>
                <a:rect l="l" t="t" r="r" b="b"/>
                <a:pathLst>
                  <a:path w="1904" h="1524" extrusionOk="0">
                    <a:moveTo>
                      <a:pt x="1697" y="1"/>
                    </a:moveTo>
                    <a:cubicBezTo>
                      <a:pt x="1651" y="1"/>
                      <a:pt x="1579" y="15"/>
                      <a:pt x="1476" y="48"/>
                    </a:cubicBezTo>
                    <a:cubicBezTo>
                      <a:pt x="732" y="282"/>
                      <a:pt x="0" y="1456"/>
                      <a:pt x="277" y="1517"/>
                    </a:cubicBezTo>
                    <a:cubicBezTo>
                      <a:pt x="295" y="1521"/>
                      <a:pt x="313" y="1523"/>
                      <a:pt x="330" y="1523"/>
                    </a:cubicBezTo>
                    <a:cubicBezTo>
                      <a:pt x="667" y="1523"/>
                      <a:pt x="989" y="778"/>
                      <a:pt x="1322" y="509"/>
                    </a:cubicBezTo>
                    <a:cubicBezTo>
                      <a:pt x="1613" y="283"/>
                      <a:pt x="1903" y="1"/>
                      <a:pt x="1697"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4" name="Google Shape;7814;p70"/>
              <p:cNvSpPr/>
              <p:nvPr/>
            </p:nvSpPr>
            <p:spPr>
              <a:xfrm>
                <a:off x="6084825" y="1878975"/>
                <a:ext cx="83325" cy="75625"/>
              </a:xfrm>
              <a:custGeom>
                <a:avLst/>
                <a:gdLst/>
                <a:ahLst/>
                <a:cxnLst/>
                <a:rect l="l" t="t" r="r" b="b"/>
                <a:pathLst>
                  <a:path w="3333" h="3025" extrusionOk="0">
                    <a:moveTo>
                      <a:pt x="2444" y="1"/>
                    </a:moveTo>
                    <a:cubicBezTo>
                      <a:pt x="1617" y="1"/>
                      <a:pt x="515" y="890"/>
                      <a:pt x="253" y="1370"/>
                    </a:cubicBezTo>
                    <a:cubicBezTo>
                      <a:pt x="1" y="1826"/>
                      <a:pt x="255" y="3024"/>
                      <a:pt x="1287" y="3024"/>
                    </a:cubicBezTo>
                    <a:cubicBezTo>
                      <a:pt x="1436" y="3024"/>
                      <a:pt x="1601" y="2999"/>
                      <a:pt x="1784" y="2943"/>
                    </a:cubicBezTo>
                    <a:cubicBezTo>
                      <a:pt x="3333" y="2464"/>
                      <a:pt x="3326" y="196"/>
                      <a:pt x="2687" y="30"/>
                    </a:cubicBezTo>
                    <a:cubicBezTo>
                      <a:pt x="2610" y="10"/>
                      <a:pt x="2528" y="1"/>
                      <a:pt x="2444" y="1"/>
                    </a:cubicBezTo>
                    <a:close/>
                  </a:path>
                </a:pathLst>
              </a:custGeom>
              <a:solidFill>
                <a:srgbClr val="869F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5" name="Google Shape;7815;p70"/>
              <p:cNvSpPr/>
              <p:nvPr/>
            </p:nvSpPr>
            <p:spPr>
              <a:xfrm>
                <a:off x="6126025" y="2800350"/>
                <a:ext cx="24300" cy="31775"/>
              </a:xfrm>
              <a:custGeom>
                <a:avLst/>
                <a:gdLst/>
                <a:ahLst/>
                <a:cxnLst/>
                <a:rect l="l" t="t" r="r" b="b"/>
                <a:pathLst>
                  <a:path w="972" h="1271" extrusionOk="0">
                    <a:moveTo>
                      <a:pt x="224" y="1"/>
                    </a:moveTo>
                    <a:cubicBezTo>
                      <a:pt x="145" y="1"/>
                      <a:pt x="85" y="19"/>
                      <a:pt x="62" y="74"/>
                    </a:cubicBezTo>
                    <a:cubicBezTo>
                      <a:pt x="13" y="184"/>
                      <a:pt x="0" y="455"/>
                      <a:pt x="93" y="713"/>
                    </a:cubicBezTo>
                    <a:cubicBezTo>
                      <a:pt x="176" y="927"/>
                      <a:pt x="362" y="1270"/>
                      <a:pt x="533" y="1270"/>
                    </a:cubicBezTo>
                    <a:cubicBezTo>
                      <a:pt x="563" y="1270"/>
                      <a:pt x="593" y="1259"/>
                      <a:pt x="621" y="1235"/>
                    </a:cubicBezTo>
                    <a:cubicBezTo>
                      <a:pt x="812" y="1076"/>
                      <a:pt x="972" y="123"/>
                      <a:pt x="750" y="92"/>
                    </a:cubicBezTo>
                    <a:cubicBezTo>
                      <a:pt x="600" y="72"/>
                      <a:pt x="377" y="1"/>
                      <a:pt x="224"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6" name="Google Shape;7816;p70"/>
              <p:cNvSpPr/>
              <p:nvPr/>
            </p:nvSpPr>
            <p:spPr>
              <a:xfrm>
                <a:off x="6118800" y="2827575"/>
                <a:ext cx="11825" cy="54225"/>
              </a:xfrm>
              <a:custGeom>
                <a:avLst/>
                <a:gdLst/>
                <a:ahLst/>
                <a:cxnLst/>
                <a:rect l="l" t="t" r="r" b="b"/>
                <a:pathLst>
                  <a:path w="473" h="2169" extrusionOk="0">
                    <a:moveTo>
                      <a:pt x="164" y="1"/>
                    </a:moveTo>
                    <a:cubicBezTo>
                      <a:pt x="93" y="1"/>
                      <a:pt x="182" y="1010"/>
                      <a:pt x="99" y="1425"/>
                    </a:cubicBezTo>
                    <a:cubicBezTo>
                      <a:pt x="7" y="1861"/>
                      <a:pt x="0" y="1972"/>
                      <a:pt x="166" y="2156"/>
                    </a:cubicBezTo>
                    <a:cubicBezTo>
                      <a:pt x="174" y="2164"/>
                      <a:pt x="181" y="2168"/>
                      <a:pt x="188" y="2168"/>
                    </a:cubicBezTo>
                    <a:cubicBezTo>
                      <a:pt x="345" y="2168"/>
                      <a:pt x="473" y="281"/>
                      <a:pt x="173" y="5"/>
                    </a:cubicBezTo>
                    <a:cubicBezTo>
                      <a:pt x="169" y="2"/>
                      <a:pt x="167" y="1"/>
                      <a:pt x="164"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7" name="Google Shape;7817;p70"/>
              <p:cNvSpPr/>
              <p:nvPr/>
            </p:nvSpPr>
            <p:spPr>
              <a:xfrm>
                <a:off x="6128025" y="2835800"/>
                <a:ext cx="10475" cy="54575"/>
              </a:xfrm>
              <a:custGeom>
                <a:avLst/>
                <a:gdLst/>
                <a:ahLst/>
                <a:cxnLst/>
                <a:rect l="l" t="t" r="r" b="b"/>
                <a:pathLst>
                  <a:path w="419" h="2183" extrusionOk="0">
                    <a:moveTo>
                      <a:pt x="218" y="0"/>
                    </a:moveTo>
                    <a:cubicBezTo>
                      <a:pt x="173" y="0"/>
                      <a:pt x="183" y="1069"/>
                      <a:pt x="92" y="1514"/>
                    </a:cubicBezTo>
                    <a:cubicBezTo>
                      <a:pt x="0" y="1969"/>
                      <a:pt x="6" y="2061"/>
                      <a:pt x="142" y="2178"/>
                    </a:cubicBezTo>
                    <a:cubicBezTo>
                      <a:pt x="146" y="2181"/>
                      <a:pt x="150" y="2183"/>
                      <a:pt x="154" y="2183"/>
                    </a:cubicBezTo>
                    <a:cubicBezTo>
                      <a:pt x="291" y="2183"/>
                      <a:pt x="419" y="223"/>
                      <a:pt x="222" y="2"/>
                    </a:cubicBezTo>
                    <a:cubicBezTo>
                      <a:pt x="220" y="1"/>
                      <a:pt x="219" y="0"/>
                      <a:pt x="218"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8" name="Google Shape;7818;p70"/>
              <p:cNvSpPr/>
              <p:nvPr/>
            </p:nvSpPr>
            <p:spPr>
              <a:xfrm>
                <a:off x="6134625" y="2839675"/>
                <a:ext cx="11100" cy="56625"/>
              </a:xfrm>
              <a:custGeom>
                <a:avLst/>
                <a:gdLst/>
                <a:ahLst/>
                <a:cxnLst/>
                <a:rect l="l" t="t" r="r" b="b"/>
                <a:pathLst>
                  <a:path w="444" h="2265" extrusionOk="0">
                    <a:moveTo>
                      <a:pt x="197" y="0"/>
                    </a:moveTo>
                    <a:lnTo>
                      <a:pt x="191" y="990"/>
                    </a:lnTo>
                    <a:cubicBezTo>
                      <a:pt x="191" y="1513"/>
                      <a:pt x="1" y="2262"/>
                      <a:pt x="68" y="2262"/>
                    </a:cubicBezTo>
                    <a:cubicBezTo>
                      <a:pt x="79" y="2262"/>
                      <a:pt x="90" y="2264"/>
                      <a:pt x="102" y="2264"/>
                    </a:cubicBezTo>
                    <a:cubicBezTo>
                      <a:pt x="158" y="2264"/>
                      <a:pt x="227" y="2222"/>
                      <a:pt x="308" y="1734"/>
                    </a:cubicBezTo>
                    <a:cubicBezTo>
                      <a:pt x="443" y="879"/>
                      <a:pt x="357" y="50"/>
                      <a:pt x="197"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9" name="Google Shape;7819;p70"/>
              <p:cNvSpPr/>
              <p:nvPr/>
            </p:nvSpPr>
            <p:spPr>
              <a:xfrm>
                <a:off x="6145800" y="2846600"/>
                <a:ext cx="10125" cy="50600"/>
              </a:xfrm>
              <a:custGeom>
                <a:avLst/>
                <a:gdLst/>
                <a:ahLst/>
                <a:cxnLst/>
                <a:rect l="l" t="t" r="r" b="b"/>
                <a:pathLst>
                  <a:path w="405" h="2024" extrusionOk="0">
                    <a:moveTo>
                      <a:pt x="72" y="1"/>
                    </a:moveTo>
                    <a:cubicBezTo>
                      <a:pt x="71" y="1"/>
                      <a:pt x="70" y="3"/>
                      <a:pt x="70" y="6"/>
                    </a:cubicBezTo>
                    <a:cubicBezTo>
                      <a:pt x="58" y="117"/>
                      <a:pt x="101" y="1438"/>
                      <a:pt x="33" y="1758"/>
                    </a:cubicBezTo>
                    <a:cubicBezTo>
                      <a:pt x="0" y="1927"/>
                      <a:pt x="61" y="2024"/>
                      <a:pt x="135" y="2024"/>
                    </a:cubicBezTo>
                    <a:cubicBezTo>
                      <a:pt x="201" y="2024"/>
                      <a:pt x="278" y="1947"/>
                      <a:pt x="310" y="1776"/>
                    </a:cubicBezTo>
                    <a:cubicBezTo>
                      <a:pt x="404" y="1214"/>
                      <a:pt x="105" y="1"/>
                      <a:pt x="72"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0" name="Google Shape;7820;p70"/>
              <p:cNvSpPr/>
              <p:nvPr/>
            </p:nvSpPr>
            <p:spPr>
              <a:xfrm>
                <a:off x="6154600" y="2857400"/>
                <a:ext cx="6550" cy="29150"/>
              </a:xfrm>
              <a:custGeom>
                <a:avLst/>
                <a:gdLst/>
                <a:ahLst/>
                <a:cxnLst/>
                <a:rect l="l" t="t" r="r" b="b"/>
                <a:pathLst>
                  <a:path w="262" h="1166" extrusionOk="0">
                    <a:moveTo>
                      <a:pt x="2" y="1"/>
                    </a:moveTo>
                    <a:cubicBezTo>
                      <a:pt x="1" y="1"/>
                      <a:pt x="1" y="2"/>
                      <a:pt x="1" y="4"/>
                    </a:cubicBezTo>
                    <a:cubicBezTo>
                      <a:pt x="1" y="817"/>
                      <a:pt x="153" y="1165"/>
                      <a:pt x="224" y="1165"/>
                    </a:cubicBezTo>
                    <a:cubicBezTo>
                      <a:pt x="247" y="1165"/>
                      <a:pt x="262" y="1127"/>
                      <a:pt x="259" y="1056"/>
                    </a:cubicBezTo>
                    <a:cubicBezTo>
                      <a:pt x="235" y="667"/>
                      <a:pt x="20" y="1"/>
                      <a:pt x="2"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1" name="Google Shape;7821;p70"/>
              <p:cNvSpPr/>
              <p:nvPr/>
            </p:nvSpPr>
            <p:spPr>
              <a:xfrm>
                <a:off x="6011075" y="1606500"/>
                <a:ext cx="129250" cy="165675"/>
              </a:xfrm>
              <a:custGeom>
                <a:avLst/>
                <a:gdLst/>
                <a:ahLst/>
                <a:cxnLst/>
                <a:rect l="l" t="t" r="r" b="b"/>
                <a:pathLst>
                  <a:path w="5170" h="6627" extrusionOk="0">
                    <a:moveTo>
                      <a:pt x="2588" y="0"/>
                    </a:moveTo>
                    <a:cubicBezTo>
                      <a:pt x="50" y="0"/>
                      <a:pt x="1" y="1082"/>
                      <a:pt x="191" y="3221"/>
                    </a:cubicBezTo>
                    <a:cubicBezTo>
                      <a:pt x="382" y="5360"/>
                      <a:pt x="1691" y="6626"/>
                      <a:pt x="2588" y="6626"/>
                    </a:cubicBezTo>
                    <a:cubicBezTo>
                      <a:pt x="3480" y="6626"/>
                      <a:pt x="4795" y="5360"/>
                      <a:pt x="4979" y="3221"/>
                    </a:cubicBezTo>
                    <a:cubicBezTo>
                      <a:pt x="5170" y="1082"/>
                      <a:pt x="5121" y="0"/>
                      <a:pt x="2588" y="0"/>
                    </a:cubicBezTo>
                    <a:close/>
                  </a:path>
                </a:pathLst>
              </a:custGeom>
              <a:solidFill>
                <a:srgbClr val="F9F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2" name="Google Shape;7822;p70"/>
              <p:cNvSpPr/>
              <p:nvPr/>
            </p:nvSpPr>
            <p:spPr>
              <a:xfrm>
                <a:off x="6015808" y="1651250"/>
                <a:ext cx="62900" cy="64500"/>
              </a:xfrm>
              <a:custGeom>
                <a:avLst/>
                <a:gdLst/>
                <a:ahLst/>
                <a:cxnLst/>
                <a:rect l="l" t="t" r="r" b="b"/>
                <a:pathLst>
                  <a:path w="2516" h="2580" extrusionOk="0">
                    <a:moveTo>
                      <a:pt x="1430" y="0"/>
                    </a:moveTo>
                    <a:cubicBezTo>
                      <a:pt x="830" y="0"/>
                      <a:pt x="1" y="463"/>
                      <a:pt x="87" y="1142"/>
                    </a:cubicBezTo>
                    <a:cubicBezTo>
                      <a:pt x="92" y="1175"/>
                      <a:pt x="109" y="1189"/>
                      <a:pt x="138" y="1189"/>
                    </a:cubicBezTo>
                    <a:cubicBezTo>
                      <a:pt x="290" y="1189"/>
                      <a:pt x="768" y="783"/>
                      <a:pt x="1344" y="783"/>
                    </a:cubicBezTo>
                    <a:cubicBezTo>
                      <a:pt x="1392" y="783"/>
                      <a:pt x="1440" y="786"/>
                      <a:pt x="1489" y="792"/>
                    </a:cubicBezTo>
                    <a:cubicBezTo>
                      <a:pt x="2186" y="881"/>
                      <a:pt x="2046" y="2580"/>
                      <a:pt x="2215" y="2580"/>
                    </a:cubicBezTo>
                    <a:cubicBezTo>
                      <a:pt x="2221" y="2580"/>
                      <a:pt x="2227" y="2578"/>
                      <a:pt x="2233" y="2574"/>
                    </a:cubicBezTo>
                    <a:cubicBezTo>
                      <a:pt x="2515" y="2421"/>
                      <a:pt x="2509" y="386"/>
                      <a:pt x="1759" y="60"/>
                    </a:cubicBezTo>
                    <a:cubicBezTo>
                      <a:pt x="1666" y="20"/>
                      <a:pt x="1553" y="0"/>
                      <a:pt x="1430"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3" name="Google Shape;7823;p70"/>
              <p:cNvSpPr/>
              <p:nvPr/>
            </p:nvSpPr>
            <p:spPr>
              <a:xfrm>
                <a:off x="6023758" y="1678175"/>
                <a:ext cx="47875" cy="33150"/>
              </a:xfrm>
              <a:custGeom>
                <a:avLst/>
                <a:gdLst/>
                <a:ahLst/>
                <a:cxnLst/>
                <a:rect l="l" t="t" r="r" b="b"/>
                <a:pathLst>
                  <a:path w="1915" h="1326" extrusionOk="0">
                    <a:moveTo>
                      <a:pt x="794" y="413"/>
                    </a:moveTo>
                    <a:cubicBezTo>
                      <a:pt x="1037" y="413"/>
                      <a:pt x="1293" y="571"/>
                      <a:pt x="1282" y="686"/>
                    </a:cubicBezTo>
                    <a:cubicBezTo>
                      <a:pt x="1268" y="839"/>
                      <a:pt x="1067" y="903"/>
                      <a:pt x="861" y="903"/>
                    </a:cubicBezTo>
                    <a:cubicBezTo>
                      <a:pt x="614" y="903"/>
                      <a:pt x="358" y="811"/>
                      <a:pt x="409" y="674"/>
                    </a:cubicBezTo>
                    <a:cubicBezTo>
                      <a:pt x="479" y="481"/>
                      <a:pt x="634" y="413"/>
                      <a:pt x="794" y="413"/>
                    </a:cubicBezTo>
                    <a:close/>
                    <a:moveTo>
                      <a:pt x="950" y="0"/>
                    </a:moveTo>
                    <a:cubicBezTo>
                      <a:pt x="364" y="0"/>
                      <a:pt x="1" y="366"/>
                      <a:pt x="58" y="723"/>
                    </a:cubicBezTo>
                    <a:cubicBezTo>
                      <a:pt x="110" y="1067"/>
                      <a:pt x="445" y="1325"/>
                      <a:pt x="941" y="1325"/>
                    </a:cubicBezTo>
                    <a:cubicBezTo>
                      <a:pt x="1039" y="1325"/>
                      <a:pt x="1142" y="1316"/>
                      <a:pt x="1251" y="1294"/>
                    </a:cubicBezTo>
                    <a:cubicBezTo>
                      <a:pt x="1915" y="1165"/>
                      <a:pt x="1607" y="108"/>
                      <a:pt x="1269" y="34"/>
                    </a:cubicBezTo>
                    <a:cubicBezTo>
                      <a:pt x="1157" y="11"/>
                      <a:pt x="1050" y="0"/>
                      <a:pt x="950"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4" name="Google Shape;7824;p70"/>
              <p:cNvSpPr/>
              <p:nvPr/>
            </p:nvSpPr>
            <p:spPr>
              <a:xfrm>
                <a:off x="6027375" y="1711375"/>
                <a:ext cx="33525" cy="26800"/>
              </a:xfrm>
              <a:custGeom>
                <a:avLst/>
                <a:gdLst/>
                <a:ahLst/>
                <a:cxnLst/>
                <a:rect l="l" t="t" r="r" b="b"/>
                <a:pathLst>
                  <a:path w="1341" h="1072" extrusionOk="0">
                    <a:moveTo>
                      <a:pt x="19" y="1"/>
                    </a:moveTo>
                    <a:cubicBezTo>
                      <a:pt x="7" y="1"/>
                      <a:pt x="0" y="5"/>
                      <a:pt x="0" y="16"/>
                    </a:cubicBezTo>
                    <a:cubicBezTo>
                      <a:pt x="0" y="160"/>
                      <a:pt x="354" y="1072"/>
                      <a:pt x="544" y="1072"/>
                    </a:cubicBezTo>
                    <a:cubicBezTo>
                      <a:pt x="556" y="1072"/>
                      <a:pt x="567" y="1068"/>
                      <a:pt x="578" y="1060"/>
                    </a:cubicBezTo>
                    <a:cubicBezTo>
                      <a:pt x="748" y="943"/>
                      <a:pt x="1341" y="133"/>
                      <a:pt x="1236" y="133"/>
                    </a:cubicBezTo>
                    <a:cubicBezTo>
                      <a:pt x="1231" y="133"/>
                      <a:pt x="1225" y="135"/>
                      <a:pt x="1217" y="138"/>
                    </a:cubicBezTo>
                    <a:cubicBezTo>
                      <a:pt x="1100" y="194"/>
                      <a:pt x="976" y="215"/>
                      <a:pt x="855" y="215"/>
                    </a:cubicBezTo>
                    <a:cubicBezTo>
                      <a:pt x="469" y="215"/>
                      <a:pt x="106" y="1"/>
                      <a:pt x="19"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5" name="Google Shape;7825;p70"/>
              <p:cNvSpPr/>
              <p:nvPr/>
            </p:nvSpPr>
            <p:spPr>
              <a:xfrm>
                <a:off x="6074233" y="1651250"/>
                <a:ext cx="62875" cy="64500"/>
              </a:xfrm>
              <a:custGeom>
                <a:avLst/>
                <a:gdLst/>
                <a:ahLst/>
                <a:cxnLst/>
                <a:rect l="l" t="t" r="r" b="b"/>
                <a:pathLst>
                  <a:path w="2515" h="2580" extrusionOk="0">
                    <a:moveTo>
                      <a:pt x="1085" y="0"/>
                    </a:moveTo>
                    <a:cubicBezTo>
                      <a:pt x="963" y="0"/>
                      <a:pt x="850" y="20"/>
                      <a:pt x="756" y="60"/>
                    </a:cubicBezTo>
                    <a:cubicBezTo>
                      <a:pt x="6" y="386"/>
                      <a:pt x="0" y="2421"/>
                      <a:pt x="283" y="2574"/>
                    </a:cubicBezTo>
                    <a:cubicBezTo>
                      <a:pt x="289" y="2578"/>
                      <a:pt x="295" y="2580"/>
                      <a:pt x="300" y="2580"/>
                    </a:cubicBezTo>
                    <a:cubicBezTo>
                      <a:pt x="470" y="2580"/>
                      <a:pt x="330" y="881"/>
                      <a:pt x="1027" y="792"/>
                    </a:cubicBezTo>
                    <a:cubicBezTo>
                      <a:pt x="1076" y="786"/>
                      <a:pt x="1124" y="783"/>
                      <a:pt x="1171" y="783"/>
                    </a:cubicBezTo>
                    <a:cubicBezTo>
                      <a:pt x="1748" y="783"/>
                      <a:pt x="2230" y="1189"/>
                      <a:pt x="2380" y="1189"/>
                    </a:cubicBezTo>
                    <a:cubicBezTo>
                      <a:pt x="2408" y="1189"/>
                      <a:pt x="2425" y="1175"/>
                      <a:pt x="2428" y="1142"/>
                    </a:cubicBezTo>
                    <a:cubicBezTo>
                      <a:pt x="2515" y="463"/>
                      <a:pt x="1686" y="0"/>
                      <a:pt x="1085"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6" name="Google Shape;7826;p70"/>
              <p:cNvSpPr/>
              <p:nvPr/>
            </p:nvSpPr>
            <p:spPr>
              <a:xfrm>
                <a:off x="6081283" y="1678175"/>
                <a:ext cx="47875" cy="33150"/>
              </a:xfrm>
              <a:custGeom>
                <a:avLst/>
                <a:gdLst/>
                <a:ahLst/>
                <a:cxnLst/>
                <a:rect l="l" t="t" r="r" b="b"/>
                <a:pathLst>
                  <a:path w="1915" h="1326" extrusionOk="0">
                    <a:moveTo>
                      <a:pt x="1119" y="413"/>
                    </a:moveTo>
                    <a:cubicBezTo>
                      <a:pt x="1279" y="413"/>
                      <a:pt x="1434" y="481"/>
                      <a:pt x="1507" y="674"/>
                    </a:cubicBezTo>
                    <a:cubicBezTo>
                      <a:pt x="1561" y="811"/>
                      <a:pt x="1305" y="903"/>
                      <a:pt x="1056" y="903"/>
                    </a:cubicBezTo>
                    <a:cubicBezTo>
                      <a:pt x="850" y="903"/>
                      <a:pt x="648" y="839"/>
                      <a:pt x="634" y="686"/>
                    </a:cubicBezTo>
                    <a:cubicBezTo>
                      <a:pt x="623" y="571"/>
                      <a:pt x="876" y="413"/>
                      <a:pt x="1119" y="413"/>
                    </a:cubicBezTo>
                    <a:close/>
                    <a:moveTo>
                      <a:pt x="966" y="0"/>
                    </a:moveTo>
                    <a:cubicBezTo>
                      <a:pt x="866" y="0"/>
                      <a:pt x="759" y="11"/>
                      <a:pt x="646" y="34"/>
                    </a:cubicBezTo>
                    <a:cubicBezTo>
                      <a:pt x="308" y="108"/>
                      <a:pt x="1" y="1165"/>
                      <a:pt x="665" y="1294"/>
                    </a:cubicBezTo>
                    <a:cubicBezTo>
                      <a:pt x="774" y="1316"/>
                      <a:pt x="877" y="1325"/>
                      <a:pt x="974" y="1325"/>
                    </a:cubicBezTo>
                    <a:cubicBezTo>
                      <a:pt x="1471" y="1325"/>
                      <a:pt x="1806" y="1067"/>
                      <a:pt x="1857" y="723"/>
                    </a:cubicBezTo>
                    <a:cubicBezTo>
                      <a:pt x="1915" y="366"/>
                      <a:pt x="1552" y="0"/>
                      <a:pt x="966" y="0"/>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7" name="Google Shape;7827;p70"/>
              <p:cNvSpPr/>
              <p:nvPr/>
            </p:nvSpPr>
            <p:spPr>
              <a:xfrm>
                <a:off x="6092650" y="1711375"/>
                <a:ext cx="33400" cy="26800"/>
              </a:xfrm>
              <a:custGeom>
                <a:avLst/>
                <a:gdLst/>
                <a:ahLst/>
                <a:cxnLst/>
                <a:rect l="l" t="t" r="r" b="b"/>
                <a:pathLst>
                  <a:path w="1336" h="1072" extrusionOk="0">
                    <a:moveTo>
                      <a:pt x="1316" y="1"/>
                    </a:moveTo>
                    <a:cubicBezTo>
                      <a:pt x="1230" y="1"/>
                      <a:pt x="867" y="215"/>
                      <a:pt x="483" y="215"/>
                    </a:cubicBezTo>
                    <a:cubicBezTo>
                      <a:pt x="363" y="215"/>
                      <a:pt x="241" y="194"/>
                      <a:pt x="124" y="138"/>
                    </a:cubicBezTo>
                    <a:cubicBezTo>
                      <a:pt x="117" y="135"/>
                      <a:pt x="111" y="133"/>
                      <a:pt x="106" y="133"/>
                    </a:cubicBezTo>
                    <a:cubicBezTo>
                      <a:pt x="1" y="133"/>
                      <a:pt x="593" y="943"/>
                      <a:pt x="764" y="1060"/>
                    </a:cubicBezTo>
                    <a:cubicBezTo>
                      <a:pt x="774" y="1068"/>
                      <a:pt x="785" y="1072"/>
                      <a:pt x="797" y="1072"/>
                    </a:cubicBezTo>
                    <a:cubicBezTo>
                      <a:pt x="982" y="1072"/>
                      <a:pt x="1335" y="160"/>
                      <a:pt x="1335" y="16"/>
                    </a:cubicBezTo>
                    <a:cubicBezTo>
                      <a:pt x="1335" y="5"/>
                      <a:pt x="1329" y="1"/>
                      <a:pt x="1316"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8" name="Google Shape;7828;p70"/>
              <p:cNvSpPr/>
              <p:nvPr/>
            </p:nvSpPr>
            <p:spPr>
              <a:xfrm>
                <a:off x="6048100" y="1722500"/>
                <a:ext cx="55825" cy="37375"/>
              </a:xfrm>
              <a:custGeom>
                <a:avLst/>
                <a:gdLst/>
                <a:ahLst/>
                <a:cxnLst/>
                <a:rect l="l" t="t" r="r" b="b"/>
                <a:pathLst>
                  <a:path w="2233" h="1495" extrusionOk="0">
                    <a:moveTo>
                      <a:pt x="1120" y="486"/>
                    </a:moveTo>
                    <a:cubicBezTo>
                      <a:pt x="1452" y="486"/>
                      <a:pt x="1728" y="640"/>
                      <a:pt x="1747" y="751"/>
                    </a:cubicBezTo>
                    <a:cubicBezTo>
                      <a:pt x="1765" y="855"/>
                      <a:pt x="1568" y="1009"/>
                      <a:pt x="1120" y="1009"/>
                    </a:cubicBezTo>
                    <a:cubicBezTo>
                      <a:pt x="665" y="1009"/>
                      <a:pt x="474" y="855"/>
                      <a:pt x="493" y="751"/>
                    </a:cubicBezTo>
                    <a:cubicBezTo>
                      <a:pt x="511" y="640"/>
                      <a:pt x="788" y="486"/>
                      <a:pt x="1120" y="486"/>
                    </a:cubicBezTo>
                    <a:close/>
                    <a:moveTo>
                      <a:pt x="1120" y="1"/>
                    </a:moveTo>
                    <a:cubicBezTo>
                      <a:pt x="542" y="1"/>
                      <a:pt x="69" y="450"/>
                      <a:pt x="38" y="751"/>
                    </a:cubicBezTo>
                    <a:cubicBezTo>
                      <a:pt x="1" y="1052"/>
                      <a:pt x="339" y="1494"/>
                      <a:pt x="1120" y="1494"/>
                    </a:cubicBezTo>
                    <a:cubicBezTo>
                      <a:pt x="1900" y="1494"/>
                      <a:pt x="2232" y="1046"/>
                      <a:pt x="2201" y="751"/>
                    </a:cubicBezTo>
                    <a:cubicBezTo>
                      <a:pt x="2171" y="450"/>
                      <a:pt x="1691" y="1"/>
                      <a:pt x="1120" y="1"/>
                    </a:cubicBezTo>
                    <a:close/>
                  </a:path>
                </a:pathLst>
              </a:custGeom>
              <a:solidFill>
                <a:srgbClr val="213B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sp>
        <p:nvSpPr>
          <p:cNvPr id="129" name="TextBox 128"/>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14</a:t>
            </a:r>
            <a:endParaRPr lang="en-US" sz="1800" dirty="0">
              <a:cs typeface="A Zarghan Hadith" panose="02000400000000000000" pitchFamily="2" charset="-78"/>
            </a:endParaRPr>
          </a:p>
        </p:txBody>
      </p:sp>
    </p:spTree>
    <p:extLst>
      <p:ext uri="{BB962C8B-B14F-4D97-AF65-F5344CB8AC3E}">
        <p14:creationId xmlns:p14="http://schemas.microsoft.com/office/powerpoint/2010/main" val="4263492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90908" y="2032869"/>
            <a:ext cx="2907000" cy="396300"/>
          </a:xfrm>
        </p:spPr>
        <p:txBody>
          <a:bodyPr/>
          <a:lstStyle/>
          <a:p>
            <a:pPr algn="ctr"/>
            <a:r>
              <a:rPr lang="fa-IR" sz="1800" b="1" dirty="0" smtClean="0">
                <a:cs typeface="B Nazanin" panose="00000400000000000000" pitchFamily="2" charset="-78"/>
              </a:rPr>
              <a:t>2.</a:t>
            </a:r>
          </a:p>
          <a:p>
            <a:pPr algn="ctr"/>
            <a:r>
              <a:rPr lang="fa-IR" sz="1800" b="1" dirty="0">
                <a:cs typeface="B Nazanin" panose="00000400000000000000" pitchFamily="2" charset="-78"/>
              </a:rPr>
              <a:t>تنظیم رژیم غذایی</a:t>
            </a:r>
          </a:p>
          <a:p>
            <a:pPr algn="ctr"/>
            <a:endParaRPr lang="en-US" sz="1800" b="1" dirty="0">
              <a:cs typeface="B Nazanin" panose="00000400000000000000" pitchFamily="2" charset="-78"/>
            </a:endParaRPr>
          </a:p>
        </p:txBody>
      </p:sp>
      <p:sp>
        <p:nvSpPr>
          <p:cNvPr id="3" name="Subtitle 2"/>
          <p:cNvSpPr>
            <a:spLocks noGrp="1"/>
          </p:cNvSpPr>
          <p:nvPr>
            <p:ph type="subTitle" idx="2"/>
          </p:nvPr>
        </p:nvSpPr>
        <p:spPr>
          <a:xfrm flipH="1" flipV="1">
            <a:off x="8641196" y="1059735"/>
            <a:ext cx="902475" cy="2876255"/>
          </a:xfrm>
        </p:spPr>
        <p:txBody>
          <a:bodyPr/>
          <a:lstStyle/>
          <a:p>
            <a:r>
              <a:rPr lang="fa-IR" b="1" dirty="0" smtClean="0">
                <a:cs typeface="B Nazanin" panose="00000400000000000000" pitchFamily="2" charset="-78"/>
              </a:rPr>
              <a:t>.</a:t>
            </a:r>
            <a:endParaRPr lang="en-US" b="1" dirty="0">
              <a:cs typeface="B Nazanin" panose="00000400000000000000" pitchFamily="2" charset="-78"/>
            </a:endParaRPr>
          </a:p>
        </p:txBody>
      </p:sp>
      <p:sp>
        <p:nvSpPr>
          <p:cNvPr id="4" name="Title 3"/>
          <p:cNvSpPr>
            <a:spLocks noGrp="1"/>
          </p:cNvSpPr>
          <p:nvPr>
            <p:ph type="title"/>
          </p:nvPr>
        </p:nvSpPr>
        <p:spPr>
          <a:xfrm>
            <a:off x="2119468" y="1154454"/>
            <a:ext cx="5449880" cy="697800"/>
          </a:xfrm>
        </p:spPr>
        <p:txBody>
          <a:bodyPr/>
          <a:lstStyle/>
          <a:p>
            <a:pPr algn="ctr"/>
            <a:r>
              <a:rPr lang="fa-IR" sz="1800" dirty="0" smtClean="0">
                <a:cs typeface="B Nazanin" panose="00000400000000000000" pitchFamily="2" charset="-78"/>
              </a:rPr>
              <a:t>1.</a:t>
            </a:r>
            <a:br>
              <a:rPr lang="fa-IR" sz="1800" dirty="0" smtClean="0">
                <a:cs typeface="B Nazanin" panose="00000400000000000000" pitchFamily="2" charset="-78"/>
              </a:rPr>
            </a:br>
            <a:r>
              <a:rPr lang="fa-IR" sz="1800" dirty="0" smtClean="0">
                <a:cs typeface="B Nazanin" panose="00000400000000000000" pitchFamily="2" charset="-78"/>
              </a:rPr>
              <a:t>مصرف مکمل ها</a:t>
            </a:r>
            <a:endParaRPr lang="en-US" sz="1800" dirty="0">
              <a:cs typeface="B Nazanin" panose="00000400000000000000" pitchFamily="2" charset="-78"/>
            </a:endParaRPr>
          </a:p>
        </p:txBody>
      </p:sp>
      <p:sp>
        <p:nvSpPr>
          <p:cNvPr id="5" name="Title 4"/>
          <p:cNvSpPr>
            <a:spLocks noGrp="1"/>
          </p:cNvSpPr>
          <p:nvPr>
            <p:ph type="title" idx="3"/>
          </p:nvPr>
        </p:nvSpPr>
        <p:spPr>
          <a:xfrm>
            <a:off x="1519961" y="3238190"/>
            <a:ext cx="6648895" cy="697800"/>
          </a:xfrm>
        </p:spPr>
        <p:txBody>
          <a:bodyPr/>
          <a:lstStyle/>
          <a:p>
            <a:pPr algn="ctr"/>
            <a:r>
              <a:rPr lang="fa-IR" sz="1800" dirty="0" smtClean="0">
                <a:cs typeface="B Nazanin" panose="00000400000000000000" pitchFamily="2" charset="-78"/>
              </a:rPr>
              <a:t>3.</a:t>
            </a:r>
            <a:r>
              <a:rPr lang="fa-IR" sz="1800" dirty="0">
                <a:cs typeface="B Nazanin" panose="00000400000000000000" pitchFamily="2" charset="-78"/>
              </a:rPr>
              <a:t/>
            </a:r>
            <a:br>
              <a:rPr lang="fa-IR" sz="1800" dirty="0">
                <a:cs typeface="B Nazanin" panose="00000400000000000000" pitchFamily="2" charset="-78"/>
              </a:rPr>
            </a:br>
            <a:r>
              <a:rPr lang="fa-IR" sz="1800" dirty="0">
                <a:cs typeface="B Nazanin" panose="00000400000000000000" pitchFamily="2" charset="-78"/>
              </a:rPr>
              <a:t>مبارزه به عادت های بد</a:t>
            </a:r>
          </a:p>
        </p:txBody>
      </p:sp>
      <p:sp>
        <p:nvSpPr>
          <p:cNvPr id="6" name="Title 5"/>
          <p:cNvSpPr>
            <a:spLocks noGrp="1"/>
          </p:cNvSpPr>
          <p:nvPr>
            <p:ph type="ctrTitle" idx="4"/>
          </p:nvPr>
        </p:nvSpPr>
        <p:spPr/>
        <p:txBody>
          <a:bodyPr/>
          <a:lstStyle/>
          <a:p>
            <a:r>
              <a:rPr lang="fa-IR" dirty="0" smtClean="0">
                <a:cs typeface="B Titr" panose="00000700000000000000" pitchFamily="2" charset="-78"/>
              </a:rPr>
              <a:t>ترکیبات موثر بر بهبود مشکلات گفته شده</a:t>
            </a:r>
            <a:endParaRPr lang="en-US" dirty="0">
              <a:cs typeface="B Titr" panose="00000700000000000000" pitchFamily="2" charset="-78"/>
            </a:endParaRPr>
          </a:p>
        </p:txBody>
      </p:sp>
      <p:sp>
        <p:nvSpPr>
          <p:cNvPr id="8" name="TextBox 7"/>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15</a:t>
            </a:r>
            <a:endParaRPr lang="en-US" sz="1800" dirty="0">
              <a:cs typeface="A Zarghan Hadith" panose="02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897" y="657135"/>
            <a:ext cx="1322476" cy="1982122"/>
          </a:xfrm>
          <a:prstGeom prst="rect">
            <a:avLst/>
          </a:prstGeom>
          <a:ln>
            <a:noFill/>
          </a:ln>
          <a:effectLst>
            <a:softEdge rad="112500"/>
          </a:effectLst>
        </p:spPr>
      </p:pic>
      <p:cxnSp>
        <p:nvCxnSpPr>
          <p:cNvPr id="10" name="Elbow Connector 9"/>
          <p:cNvCxnSpPr>
            <a:stCxn id="7" idx="1"/>
          </p:cNvCxnSpPr>
          <p:nvPr/>
        </p:nvCxnSpPr>
        <p:spPr>
          <a:xfrm rot="10800000">
            <a:off x="5018810" y="1302478"/>
            <a:ext cx="1640265" cy="345718"/>
          </a:xfrm>
          <a:prstGeom prst="bentConnector3">
            <a:avLst/>
          </a:prstGeom>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09" y="2032869"/>
            <a:ext cx="2845887" cy="1343891"/>
          </a:xfrm>
          <a:prstGeom prst="rect">
            <a:avLst/>
          </a:prstGeom>
          <a:ln>
            <a:noFill/>
          </a:ln>
          <a:effectLst>
            <a:softEdge rad="112500"/>
          </a:effectLst>
        </p:spPr>
      </p:pic>
      <p:cxnSp>
        <p:nvCxnSpPr>
          <p:cNvPr id="13" name="Straight Connector 12"/>
          <p:cNvCxnSpPr/>
          <p:nvPr/>
        </p:nvCxnSpPr>
        <p:spPr>
          <a:xfrm>
            <a:off x="3225996" y="2636231"/>
            <a:ext cx="784895" cy="3026"/>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075" y="2924957"/>
            <a:ext cx="1568161" cy="1568161"/>
          </a:xfrm>
          <a:prstGeom prst="rect">
            <a:avLst/>
          </a:prstGeom>
          <a:ln>
            <a:noFill/>
          </a:ln>
          <a:effectLst>
            <a:softEdge rad="112500"/>
          </a:effectLst>
        </p:spPr>
      </p:pic>
      <p:cxnSp>
        <p:nvCxnSpPr>
          <p:cNvPr id="17" name="Elbow Connector 16"/>
          <p:cNvCxnSpPr>
            <a:stCxn id="15" idx="1"/>
          </p:cNvCxnSpPr>
          <p:nvPr/>
        </p:nvCxnSpPr>
        <p:spPr>
          <a:xfrm rot="10800000">
            <a:off x="5382491" y="3376760"/>
            <a:ext cx="1276584" cy="332278"/>
          </a:xfrm>
          <a:prstGeom prst="bent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474489"/>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21"/>
        <p:cNvGrpSpPr/>
        <p:nvPr/>
      </p:nvGrpSpPr>
      <p:grpSpPr>
        <a:xfrm>
          <a:off x="0" y="0"/>
          <a:ext cx="0" cy="0"/>
          <a:chOff x="0" y="0"/>
          <a:chExt cx="0" cy="0"/>
        </a:xfrm>
      </p:grpSpPr>
      <p:grpSp>
        <p:nvGrpSpPr>
          <p:cNvPr id="922" name="Google Shape;922;p32"/>
          <p:cNvGrpSpPr/>
          <p:nvPr/>
        </p:nvGrpSpPr>
        <p:grpSpPr>
          <a:xfrm>
            <a:off x="4575977" y="537025"/>
            <a:ext cx="3776973" cy="4059188"/>
            <a:chOff x="4499777" y="537025"/>
            <a:chExt cx="3776973" cy="4059188"/>
          </a:xfrm>
        </p:grpSpPr>
        <p:sp>
          <p:nvSpPr>
            <p:cNvPr id="923" name="Google Shape;923;p32"/>
            <p:cNvSpPr/>
            <p:nvPr/>
          </p:nvSpPr>
          <p:spPr>
            <a:xfrm>
              <a:off x="4862855" y="671547"/>
              <a:ext cx="2924738" cy="3753012"/>
            </a:xfrm>
            <a:custGeom>
              <a:avLst/>
              <a:gdLst/>
              <a:ahLst/>
              <a:cxnLst/>
              <a:rect l="l" t="t" r="r" b="b"/>
              <a:pathLst>
                <a:path w="58659" h="75271" extrusionOk="0">
                  <a:moveTo>
                    <a:pt x="35759" y="0"/>
                  </a:moveTo>
                  <a:cubicBezTo>
                    <a:pt x="24867" y="0"/>
                    <a:pt x="12762" y="15117"/>
                    <a:pt x="8795" y="23311"/>
                  </a:cubicBezTo>
                  <a:cubicBezTo>
                    <a:pt x="4143" y="32932"/>
                    <a:pt x="0" y="51291"/>
                    <a:pt x="7761" y="64011"/>
                  </a:cubicBezTo>
                  <a:cubicBezTo>
                    <a:pt x="12632" y="71996"/>
                    <a:pt x="22046" y="75270"/>
                    <a:pt x="31231" y="75270"/>
                  </a:cubicBezTo>
                  <a:cubicBezTo>
                    <a:pt x="42390" y="75270"/>
                    <a:pt x="53212" y="70437"/>
                    <a:pt x="55141" y="63345"/>
                  </a:cubicBezTo>
                  <a:cubicBezTo>
                    <a:pt x="58658" y="50414"/>
                    <a:pt x="45731" y="48652"/>
                    <a:pt x="45398" y="35000"/>
                  </a:cubicBezTo>
                  <a:cubicBezTo>
                    <a:pt x="45170" y="25794"/>
                    <a:pt x="54002" y="8880"/>
                    <a:pt x="41279" y="1486"/>
                  </a:cubicBezTo>
                  <a:cubicBezTo>
                    <a:pt x="39508" y="457"/>
                    <a:pt x="37652" y="0"/>
                    <a:pt x="35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5582480" y="1829390"/>
              <a:ext cx="152372" cy="214049"/>
            </a:xfrm>
            <a:custGeom>
              <a:avLst/>
              <a:gdLst/>
              <a:ahLst/>
              <a:cxnLst/>
              <a:rect l="l" t="t" r="r" b="b"/>
              <a:pathLst>
                <a:path w="3056" h="4293" extrusionOk="0">
                  <a:moveTo>
                    <a:pt x="1" y="0"/>
                  </a:moveTo>
                  <a:lnTo>
                    <a:pt x="1" y="4292"/>
                  </a:lnTo>
                  <a:lnTo>
                    <a:pt x="3055" y="4292"/>
                  </a:lnTo>
                  <a:lnTo>
                    <a:pt x="3055"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5614041" y="1867682"/>
              <a:ext cx="106252" cy="24631"/>
            </a:xfrm>
            <a:custGeom>
              <a:avLst/>
              <a:gdLst/>
              <a:ahLst/>
              <a:cxnLst/>
              <a:rect l="l" t="t" r="r" b="b"/>
              <a:pathLst>
                <a:path w="2131" h="494" extrusionOk="0">
                  <a:moveTo>
                    <a:pt x="0" y="1"/>
                  </a:moveTo>
                  <a:lnTo>
                    <a:pt x="0" y="494"/>
                  </a:lnTo>
                  <a:lnTo>
                    <a:pt x="2130" y="494"/>
                  </a:lnTo>
                  <a:lnTo>
                    <a:pt x="21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5610501" y="1864142"/>
              <a:ext cx="113332" cy="31761"/>
            </a:xfrm>
            <a:custGeom>
              <a:avLst/>
              <a:gdLst/>
              <a:ahLst/>
              <a:cxnLst/>
              <a:rect l="l" t="t" r="r" b="b"/>
              <a:pathLst>
                <a:path w="2273" h="637" extrusionOk="0">
                  <a:moveTo>
                    <a:pt x="2129" y="143"/>
                  </a:moveTo>
                  <a:lnTo>
                    <a:pt x="2129" y="494"/>
                  </a:lnTo>
                  <a:lnTo>
                    <a:pt x="143" y="494"/>
                  </a:lnTo>
                  <a:lnTo>
                    <a:pt x="143" y="143"/>
                  </a:lnTo>
                  <a:close/>
                  <a:moveTo>
                    <a:pt x="71" y="1"/>
                  </a:moveTo>
                  <a:cubicBezTo>
                    <a:pt x="35" y="1"/>
                    <a:pt x="0" y="31"/>
                    <a:pt x="0" y="72"/>
                  </a:cubicBezTo>
                  <a:lnTo>
                    <a:pt x="0" y="565"/>
                  </a:lnTo>
                  <a:cubicBezTo>
                    <a:pt x="0" y="602"/>
                    <a:pt x="35" y="636"/>
                    <a:pt x="71" y="636"/>
                  </a:cubicBezTo>
                  <a:lnTo>
                    <a:pt x="2201" y="636"/>
                  </a:lnTo>
                  <a:cubicBezTo>
                    <a:pt x="2239" y="636"/>
                    <a:pt x="2272" y="602"/>
                    <a:pt x="2272" y="565"/>
                  </a:cubicBezTo>
                  <a:lnTo>
                    <a:pt x="2272" y="72"/>
                  </a:lnTo>
                  <a:cubicBezTo>
                    <a:pt x="2272" y="31"/>
                    <a:pt x="2239"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5578940" y="1825800"/>
              <a:ext cx="159502" cy="221179"/>
            </a:xfrm>
            <a:custGeom>
              <a:avLst/>
              <a:gdLst/>
              <a:ahLst/>
              <a:cxnLst/>
              <a:rect l="l" t="t" r="r" b="b"/>
              <a:pathLst>
                <a:path w="3199" h="4436" extrusionOk="0">
                  <a:moveTo>
                    <a:pt x="3059" y="143"/>
                  </a:moveTo>
                  <a:lnTo>
                    <a:pt x="3059" y="4297"/>
                  </a:lnTo>
                  <a:lnTo>
                    <a:pt x="144" y="4297"/>
                  </a:lnTo>
                  <a:lnTo>
                    <a:pt x="144" y="143"/>
                  </a:lnTo>
                  <a:close/>
                  <a:moveTo>
                    <a:pt x="72" y="1"/>
                  </a:moveTo>
                  <a:cubicBezTo>
                    <a:pt x="31" y="1"/>
                    <a:pt x="1" y="35"/>
                    <a:pt x="1" y="72"/>
                  </a:cubicBezTo>
                  <a:lnTo>
                    <a:pt x="1" y="4364"/>
                  </a:lnTo>
                  <a:cubicBezTo>
                    <a:pt x="1" y="4405"/>
                    <a:pt x="31" y="4435"/>
                    <a:pt x="72" y="4435"/>
                  </a:cubicBezTo>
                  <a:lnTo>
                    <a:pt x="3126" y="4435"/>
                  </a:lnTo>
                  <a:cubicBezTo>
                    <a:pt x="3167" y="4435"/>
                    <a:pt x="3198" y="4405"/>
                    <a:pt x="3198" y="4364"/>
                  </a:cubicBezTo>
                  <a:lnTo>
                    <a:pt x="3198" y="72"/>
                  </a:lnTo>
                  <a:cubicBezTo>
                    <a:pt x="3198" y="35"/>
                    <a:pt x="3167" y="1"/>
                    <a:pt x="3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5582480" y="1774444"/>
              <a:ext cx="152372" cy="54996"/>
            </a:xfrm>
            <a:custGeom>
              <a:avLst/>
              <a:gdLst/>
              <a:ahLst/>
              <a:cxnLst/>
              <a:rect l="l" t="t" r="r" b="b"/>
              <a:pathLst>
                <a:path w="3056" h="1103" extrusionOk="0">
                  <a:moveTo>
                    <a:pt x="18" y="1"/>
                  </a:moveTo>
                  <a:cubicBezTo>
                    <a:pt x="8" y="1"/>
                    <a:pt x="1" y="7"/>
                    <a:pt x="1" y="17"/>
                  </a:cubicBezTo>
                  <a:lnTo>
                    <a:pt x="1" y="1102"/>
                  </a:lnTo>
                  <a:lnTo>
                    <a:pt x="3055" y="1102"/>
                  </a:lnTo>
                  <a:lnTo>
                    <a:pt x="3055" y="17"/>
                  </a:lnTo>
                  <a:cubicBezTo>
                    <a:pt x="3055" y="7"/>
                    <a:pt x="3049" y="1"/>
                    <a:pt x="3038"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5578940" y="1770854"/>
              <a:ext cx="159502" cy="62126"/>
            </a:xfrm>
            <a:custGeom>
              <a:avLst/>
              <a:gdLst/>
              <a:ahLst/>
              <a:cxnLst/>
              <a:rect l="l" t="t" r="r" b="b"/>
              <a:pathLst>
                <a:path w="3199" h="1246" extrusionOk="0">
                  <a:moveTo>
                    <a:pt x="2875" y="144"/>
                  </a:moveTo>
                  <a:cubicBezTo>
                    <a:pt x="2974" y="144"/>
                    <a:pt x="3059" y="225"/>
                    <a:pt x="3059" y="327"/>
                  </a:cubicBezTo>
                  <a:lnTo>
                    <a:pt x="3059" y="1103"/>
                  </a:lnTo>
                  <a:lnTo>
                    <a:pt x="144" y="1103"/>
                  </a:lnTo>
                  <a:lnTo>
                    <a:pt x="144" y="327"/>
                  </a:lnTo>
                  <a:cubicBezTo>
                    <a:pt x="144" y="225"/>
                    <a:pt x="225" y="144"/>
                    <a:pt x="327" y="144"/>
                  </a:cubicBezTo>
                  <a:close/>
                  <a:moveTo>
                    <a:pt x="327" y="1"/>
                  </a:moveTo>
                  <a:cubicBezTo>
                    <a:pt x="147" y="1"/>
                    <a:pt x="1" y="147"/>
                    <a:pt x="1" y="327"/>
                  </a:cubicBezTo>
                  <a:lnTo>
                    <a:pt x="1" y="1174"/>
                  </a:lnTo>
                  <a:cubicBezTo>
                    <a:pt x="1" y="1215"/>
                    <a:pt x="31" y="1245"/>
                    <a:pt x="72" y="1245"/>
                  </a:cubicBezTo>
                  <a:lnTo>
                    <a:pt x="3126" y="1245"/>
                  </a:lnTo>
                  <a:cubicBezTo>
                    <a:pt x="3167" y="1245"/>
                    <a:pt x="3198" y="1215"/>
                    <a:pt x="3198" y="1174"/>
                  </a:cubicBezTo>
                  <a:lnTo>
                    <a:pt x="3198" y="327"/>
                  </a:lnTo>
                  <a:cubicBezTo>
                    <a:pt x="3198" y="147"/>
                    <a:pt x="3051"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a:off x="5720691" y="1771004"/>
              <a:ext cx="7180" cy="61976"/>
            </a:xfrm>
            <a:custGeom>
              <a:avLst/>
              <a:gdLst/>
              <a:ahLst/>
              <a:cxnLst/>
              <a:rect l="l" t="t" r="r" b="b"/>
              <a:pathLst>
                <a:path w="144" h="1243" extrusionOk="0">
                  <a:moveTo>
                    <a:pt x="73" y="1"/>
                  </a:moveTo>
                  <a:cubicBezTo>
                    <a:pt x="32" y="1"/>
                    <a:pt x="1" y="32"/>
                    <a:pt x="1" y="73"/>
                  </a:cubicBezTo>
                  <a:lnTo>
                    <a:pt x="1" y="1171"/>
                  </a:lnTo>
                  <a:cubicBezTo>
                    <a:pt x="1" y="1212"/>
                    <a:pt x="32" y="1242"/>
                    <a:pt x="73" y="1242"/>
                  </a:cubicBezTo>
                  <a:cubicBezTo>
                    <a:pt x="113" y="1242"/>
                    <a:pt x="144" y="1212"/>
                    <a:pt x="144" y="1171"/>
                  </a:cubicBezTo>
                  <a:lnTo>
                    <a:pt x="144" y="73"/>
                  </a:lnTo>
                  <a:cubicBezTo>
                    <a:pt x="144" y="32"/>
                    <a:pt x="113"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5708874" y="1770854"/>
              <a:ext cx="7180" cy="62126"/>
            </a:xfrm>
            <a:custGeom>
              <a:avLst/>
              <a:gdLst/>
              <a:ahLst/>
              <a:cxnLst/>
              <a:rect l="l" t="t" r="r" b="b"/>
              <a:pathLst>
                <a:path w="144" h="1246" extrusionOk="0">
                  <a:moveTo>
                    <a:pt x="71" y="1"/>
                  </a:moveTo>
                  <a:cubicBezTo>
                    <a:pt x="31" y="1"/>
                    <a:pt x="0" y="32"/>
                    <a:pt x="0" y="73"/>
                  </a:cubicBezTo>
                  <a:lnTo>
                    <a:pt x="0" y="1174"/>
                  </a:lnTo>
                  <a:cubicBezTo>
                    <a:pt x="0" y="1215"/>
                    <a:pt x="31" y="1245"/>
                    <a:pt x="71" y="1245"/>
                  </a:cubicBezTo>
                  <a:cubicBezTo>
                    <a:pt x="109" y="1245"/>
                    <a:pt x="143" y="1215"/>
                    <a:pt x="143" y="1174"/>
                  </a:cubicBezTo>
                  <a:lnTo>
                    <a:pt x="143" y="73"/>
                  </a:lnTo>
                  <a:cubicBezTo>
                    <a:pt x="143" y="32"/>
                    <a:pt x="109"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5696808" y="1770854"/>
              <a:ext cx="7180" cy="62126"/>
            </a:xfrm>
            <a:custGeom>
              <a:avLst/>
              <a:gdLst/>
              <a:ahLst/>
              <a:cxnLst/>
              <a:rect l="l" t="t" r="r" b="b"/>
              <a:pathLst>
                <a:path w="144" h="1246" extrusionOk="0">
                  <a:moveTo>
                    <a:pt x="72" y="1"/>
                  </a:moveTo>
                  <a:cubicBezTo>
                    <a:pt x="34" y="1"/>
                    <a:pt x="1" y="32"/>
                    <a:pt x="1" y="73"/>
                  </a:cubicBezTo>
                  <a:lnTo>
                    <a:pt x="1" y="1174"/>
                  </a:lnTo>
                  <a:cubicBezTo>
                    <a:pt x="1" y="1215"/>
                    <a:pt x="34" y="1245"/>
                    <a:pt x="72" y="1245"/>
                  </a:cubicBezTo>
                  <a:cubicBezTo>
                    <a:pt x="113" y="1245"/>
                    <a:pt x="144" y="1215"/>
                    <a:pt x="144" y="1174"/>
                  </a:cubicBezTo>
                  <a:lnTo>
                    <a:pt x="144" y="73"/>
                  </a:lnTo>
                  <a:cubicBezTo>
                    <a:pt x="144"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5684942" y="1770854"/>
              <a:ext cx="7180" cy="62126"/>
            </a:xfrm>
            <a:custGeom>
              <a:avLst/>
              <a:gdLst/>
              <a:ahLst/>
              <a:cxnLst/>
              <a:rect l="l" t="t" r="r" b="b"/>
              <a:pathLst>
                <a:path w="144" h="1246" extrusionOk="0">
                  <a:moveTo>
                    <a:pt x="72" y="1"/>
                  </a:moveTo>
                  <a:cubicBezTo>
                    <a:pt x="31" y="1"/>
                    <a:pt x="0" y="32"/>
                    <a:pt x="0" y="73"/>
                  </a:cubicBezTo>
                  <a:lnTo>
                    <a:pt x="0" y="1174"/>
                  </a:lnTo>
                  <a:cubicBezTo>
                    <a:pt x="0" y="1215"/>
                    <a:pt x="31" y="1245"/>
                    <a:pt x="72" y="1245"/>
                  </a:cubicBezTo>
                  <a:cubicBezTo>
                    <a:pt x="113" y="1245"/>
                    <a:pt x="143" y="1215"/>
                    <a:pt x="143" y="1174"/>
                  </a:cubicBezTo>
                  <a:lnTo>
                    <a:pt x="143" y="73"/>
                  </a:lnTo>
                  <a:cubicBezTo>
                    <a:pt x="143"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5673075" y="1770854"/>
              <a:ext cx="7130" cy="62126"/>
            </a:xfrm>
            <a:custGeom>
              <a:avLst/>
              <a:gdLst/>
              <a:ahLst/>
              <a:cxnLst/>
              <a:rect l="l" t="t" r="r" b="b"/>
              <a:pathLst>
                <a:path w="143" h="1246" extrusionOk="0">
                  <a:moveTo>
                    <a:pt x="72" y="1"/>
                  </a:moveTo>
                  <a:cubicBezTo>
                    <a:pt x="31" y="1"/>
                    <a:pt x="0" y="32"/>
                    <a:pt x="0" y="73"/>
                  </a:cubicBezTo>
                  <a:lnTo>
                    <a:pt x="0" y="1174"/>
                  </a:lnTo>
                  <a:cubicBezTo>
                    <a:pt x="0" y="1215"/>
                    <a:pt x="31" y="1245"/>
                    <a:pt x="72" y="1245"/>
                  </a:cubicBezTo>
                  <a:cubicBezTo>
                    <a:pt x="109" y="1245"/>
                    <a:pt x="143" y="1215"/>
                    <a:pt x="143" y="1174"/>
                  </a:cubicBezTo>
                  <a:lnTo>
                    <a:pt x="143" y="73"/>
                  </a:lnTo>
                  <a:cubicBezTo>
                    <a:pt x="143" y="32"/>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5661059" y="1770854"/>
              <a:ext cx="7180" cy="62126"/>
            </a:xfrm>
            <a:custGeom>
              <a:avLst/>
              <a:gdLst/>
              <a:ahLst/>
              <a:cxnLst/>
              <a:rect l="l" t="t" r="r" b="b"/>
              <a:pathLst>
                <a:path w="144" h="1246" extrusionOk="0">
                  <a:moveTo>
                    <a:pt x="71" y="1"/>
                  </a:moveTo>
                  <a:cubicBezTo>
                    <a:pt x="34" y="1"/>
                    <a:pt x="0" y="32"/>
                    <a:pt x="0" y="73"/>
                  </a:cubicBezTo>
                  <a:lnTo>
                    <a:pt x="0" y="1174"/>
                  </a:lnTo>
                  <a:cubicBezTo>
                    <a:pt x="0" y="1215"/>
                    <a:pt x="34" y="1245"/>
                    <a:pt x="71" y="1245"/>
                  </a:cubicBezTo>
                  <a:cubicBezTo>
                    <a:pt x="112" y="1245"/>
                    <a:pt x="143" y="1215"/>
                    <a:pt x="143" y="1174"/>
                  </a:cubicBezTo>
                  <a:lnTo>
                    <a:pt x="143" y="73"/>
                  </a:lnTo>
                  <a:cubicBezTo>
                    <a:pt x="143" y="32"/>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5649143" y="1770854"/>
              <a:ext cx="7180" cy="62126"/>
            </a:xfrm>
            <a:custGeom>
              <a:avLst/>
              <a:gdLst/>
              <a:ahLst/>
              <a:cxnLst/>
              <a:rect l="l" t="t" r="r" b="b"/>
              <a:pathLst>
                <a:path w="144" h="1246" extrusionOk="0">
                  <a:moveTo>
                    <a:pt x="72" y="1"/>
                  </a:moveTo>
                  <a:cubicBezTo>
                    <a:pt x="35" y="1"/>
                    <a:pt x="1" y="32"/>
                    <a:pt x="1" y="73"/>
                  </a:cubicBezTo>
                  <a:lnTo>
                    <a:pt x="1" y="1174"/>
                  </a:lnTo>
                  <a:cubicBezTo>
                    <a:pt x="1" y="1215"/>
                    <a:pt x="35" y="1245"/>
                    <a:pt x="72" y="1245"/>
                  </a:cubicBezTo>
                  <a:cubicBezTo>
                    <a:pt x="113" y="1245"/>
                    <a:pt x="144" y="1215"/>
                    <a:pt x="144" y="1174"/>
                  </a:cubicBezTo>
                  <a:lnTo>
                    <a:pt x="144" y="73"/>
                  </a:lnTo>
                  <a:cubicBezTo>
                    <a:pt x="144"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5637276" y="1770854"/>
              <a:ext cx="7180" cy="62126"/>
            </a:xfrm>
            <a:custGeom>
              <a:avLst/>
              <a:gdLst/>
              <a:ahLst/>
              <a:cxnLst/>
              <a:rect l="l" t="t" r="r" b="b"/>
              <a:pathLst>
                <a:path w="144" h="1246" extrusionOk="0">
                  <a:moveTo>
                    <a:pt x="72" y="1"/>
                  </a:moveTo>
                  <a:cubicBezTo>
                    <a:pt x="32" y="1"/>
                    <a:pt x="1" y="32"/>
                    <a:pt x="1" y="73"/>
                  </a:cubicBezTo>
                  <a:lnTo>
                    <a:pt x="1" y="1174"/>
                  </a:lnTo>
                  <a:cubicBezTo>
                    <a:pt x="1" y="1215"/>
                    <a:pt x="32" y="1245"/>
                    <a:pt x="72" y="1245"/>
                  </a:cubicBezTo>
                  <a:cubicBezTo>
                    <a:pt x="110" y="1245"/>
                    <a:pt x="143" y="1215"/>
                    <a:pt x="143" y="1174"/>
                  </a:cubicBezTo>
                  <a:lnTo>
                    <a:pt x="143" y="73"/>
                  </a:lnTo>
                  <a:cubicBezTo>
                    <a:pt x="143" y="32"/>
                    <a:pt x="110"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5625409" y="1770854"/>
              <a:ext cx="6980" cy="62126"/>
            </a:xfrm>
            <a:custGeom>
              <a:avLst/>
              <a:gdLst/>
              <a:ahLst/>
              <a:cxnLst/>
              <a:rect l="l" t="t" r="r" b="b"/>
              <a:pathLst>
                <a:path w="140" h="1246" extrusionOk="0">
                  <a:moveTo>
                    <a:pt x="69" y="1"/>
                  </a:moveTo>
                  <a:cubicBezTo>
                    <a:pt x="31" y="1"/>
                    <a:pt x="1" y="32"/>
                    <a:pt x="1" y="73"/>
                  </a:cubicBezTo>
                  <a:lnTo>
                    <a:pt x="1" y="1174"/>
                  </a:lnTo>
                  <a:cubicBezTo>
                    <a:pt x="1" y="1215"/>
                    <a:pt x="31" y="1245"/>
                    <a:pt x="69" y="1245"/>
                  </a:cubicBezTo>
                  <a:cubicBezTo>
                    <a:pt x="110" y="1245"/>
                    <a:pt x="140" y="1215"/>
                    <a:pt x="140" y="1174"/>
                  </a:cubicBezTo>
                  <a:lnTo>
                    <a:pt x="140" y="73"/>
                  </a:lnTo>
                  <a:cubicBezTo>
                    <a:pt x="140" y="32"/>
                    <a:pt x="110"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5613393" y="1770854"/>
              <a:ext cx="7180" cy="62126"/>
            </a:xfrm>
            <a:custGeom>
              <a:avLst/>
              <a:gdLst/>
              <a:ahLst/>
              <a:cxnLst/>
              <a:rect l="l" t="t" r="r" b="b"/>
              <a:pathLst>
                <a:path w="144" h="1246" extrusionOk="0">
                  <a:moveTo>
                    <a:pt x="71" y="1"/>
                  </a:moveTo>
                  <a:cubicBezTo>
                    <a:pt x="34" y="1"/>
                    <a:pt x="0" y="32"/>
                    <a:pt x="0" y="73"/>
                  </a:cubicBezTo>
                  <a:lnTo>
                    <a:pt x="0" y="1174"/>
                  </a:lnTo>
                  <a:cubicBezTo>
                    <a:pt x="0" y="1215"/>
                    <a:pt x="34" y="1245"/>
                    <a:pt x="71" y="1245"/>
                  </a:cubicBezTo>
                  <a:cubicBezTo>
                    <a:pt x="112" y="1245"/>
                    <a:pt x="143" y="1215"/>
                    <a:pt x="143" y="1174"/>
                  </a:cubicBezTo>
                  <a:lnTo>
                    <a:pt x="143" y="73"/>
                  </a:lnTo>
                  <a:cubicBezTo>
                    <a:pt x="143" y="32"/>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5601527" y="1770854"/>
              <a:ext cx="7130" cy="62126"/>
            </a:xfrm>
            <a:custGeom>
              <a:avLst/>
              <a:gdLst/>
              <a:ahLst/>
              <a:cxnLst/>
              <a:rect l="l" t="t" r="r" b="b"/>
              <a:pathLst>
                <a:path w="143" h="1246" extrusionOk="0">
                  <a:moveTo>
                    <a:pt x="72" y="1"/>
                  </a:moveTo>
                  <a:cubicBezTo>
                    <a:pt x="31" y="1"/>
                    <a:pt x="0" y="32"/>
                    <a:pt x="0" y="73"/>
                  </a:cubicBezTo>
                  <a:lnTo>
                    <a:pt x="0" y="1174"/>
                  </a:lnTo>
                  <a:cubicBezTo>
                    <a:pt x="0" y="1215"/>
                    <a:pt x="31" y="1245"/>
                    <a:pt x="72" y="1245"/>
                  </a:cubicBezTo>
                  <a:cubicBezTo>
                    <a:pt x="109" y="1245"/>
                    <a:pt x="143" y="1215"/>
                    <a:pt x="143" y="1174"/>
                  </a:cubicBezTo>
                  <a:lnTo>
                    <a:pt x="143" y="73"/>
                  </a:lnTo>
                  <a:cubicBezTo>
                    <a:pt x="143" y="32"/>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5589610" y="1771004"/>
              <a:ext cx="7030" cy="61976"/>
            </a:xfrm>
            <a:custGeom>
              <a:avLst/>
              <a:gdLst/>
              <a:ahLst/>
              <a:cxnLst/>
              <a:rect l="l" t="t" r="r" b="b"/>
              <a:pathLst>
                <a:path w="141" h="1243" extrusionOk="0">
                  <a:moveTo>
                    <a:pt x="69" y="1"/>
                  </a:moveTo>
                  <a:cubicBezTo>
                    <a:pt x="32" y="1"/>
                    <a:pt x="1" y="32"/>
                    <a:pt x="1" y="73"/>
                  </a:cubicBezTo>
                  <a:lnTo>
                    <a:pt x="1" y="1171"/>
                  </a:lnTo>
                  <a:cubicBezTo>
                    <a:pt x="1" y="1212"/>
                    <a:pt x="32" y="1242"/>
                    <a:pt x="69" y="1242"/>
                  </a:cubicBezTo>
                  <a:cubicBezTo>
                    <a:pt x="110" y="1242"/>
                    <a:pt x="140" y="1212"/>
                    <a:pt x="140" y="1171"/>
                  </a:cubicBezTo>
                  <a:lnTo>
                    <a:pt x="140" y="73"/>
                  </a:lnTo>
                  <a:cubicBezTo>
                    <a:pt x="140" y="32"/>
                    <a:pt x="110"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5582480" y="2027582"/>
              <a:ext cx="152372" cy="15855"/>
            </a:xfrm>
            <a:custGeom>
              <a:avLst/>
              <a:gdLst/>
              <a:ahLst/>
              <a:cxnLst/>
              <a:rect l="l" t="t" r="r" b="b"/>
              <a:pathLst>
                <a:path w="3056" h="318" extrusionOk="0">
                  <a:moveTo>
                    <a:pt x="1" y="1"/>
                  </a:moveTo>
                  <a:lnTo>
                    <a:pt x="1" y="317"/>
                  </a:lnTo>
                  <a:lnTo>
                    <a:pt x="3055" y="317"/>
                  </a:lnTo>
                  <a:lnTo>
                    <a:pt x="3055"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5578940" y="2024042"/>
              <a:ext cx="159502" cy="22936"/>
            </a:xfrm>
            <a:custGeom>
              <a:avLst/>
              <a:gdLst/>
              <a:ahLst/>
              <a:cxnLst/>
              <a:rect l="l" t="t" r="r" b="b"/>
              <a:pathLst>
                <a:path w="3199" h="460" extrusionOk="0">
                  <a:moveTo>
                    <a:pt x="3059" y="143"/>
                  </a:moveTo>
                  <a:lnTo>
                    <a:pt x="3059" y="321"/>
                  </a:lnTo>
                  <a:lnTo>
                    <a:pt x="144" y="321"/>
                  </a:lnTo>
                  <a:lnTo>
                    <a:pt x="144" y="143"/>
                  </a:lnTo>
                  <a:close/>
                  <a:moveTo>
                    <a:pt x="72" y="1"/>
                  </a:moveTo>
                  <a:cubicBezTo>
                    <a:pt x="31" y="1"/>
                    <a:pt x="1" y="35"/>
                    <a:pt x="1" y="72"/>
                  </a:cubicBezTo>
                  <a:lnTo>
                    <a:pt x="1" y="388"/>
                  </a:lnTo>
                  <a:cubicBezTo>
                    <a:pt x="1" y="429"/>
                    <a:pt x="31" y="459"/>
                    <a:pt x="72" y="459"/>
                  </a:cubicBezTo>
                  <a:lnTo>
                    <a:pt x="3126" y="459"/>
                  </a:lnTo>
                  <a:cubicBezTo>
                    <a:pt x="3167" y="459"/>
                    <a:pt x="3198" y="429"/>
                    <a:pt x="3198" y="388"/>
                  </a:cubicBezTo>
                  <a:lnTo>
                    <a:pt x="3198" y="72"/>
                  </a:lnTo>
                  <a:cubicBezTo>
                    <a:pt x="3198" y="35"/>
                    <a:pt x="3167" y="1"/>
                    <a:pt x="3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a:off x="5814826" y="1829390"/>
              <a:ext cx="152322" cy="214049"/>
            </a:xfrm>
            <a:custGeom>
              <a:avLst/>
              <a:gdLst/>
              <a:ahLst/>
              <a:cxnLst/>
              <a:rect l="l" t="t" r="r" b="b"/>
              <a:pathLst>
                <a:path w="3055" h="4293" extrusionOk="0">
                  <a:moveTo>
                    <a:pt x="1" y="0"/>
                  </a:moveTo>
                  <a:lnTo>
                    <a:pt x="1" y="4292"/>
                  </a:lnTo>
                  <a:lnTo>
                    <a:pt x="3054" y="4292"/>
                  </a:lnTo>
                  <a:lnTo>
                    <a:pt x="3054"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a:off x="5846387" y="1867682"/>
              <a:ext cx="106202" cy="24631"/>
            </a:xfrm>
            <a:custGeom>
              <a:avLst/>
              <a:gdLst/>
              <a:ahLst/>
              <a:cxnLst/>
              <a:rect l="l" t="t" r="r" b="b"/>
              <a:pathLst>
                <a:path w="2130" h="494" extrusionOk="0">
                  <a:moveTo>
                    <a:pt x="0" y="1"/>
                  </a:moveTo>
                  <a:lnTo>
                    <a:pt x="0" y="494"/>
                  </a:lnTo>
                  <a:lnTo>
                    <a:pt x="2129" y="494"/>
                  </a:lnTo>
                  <a:lnTo>
                    <a:pt x="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5842798" y="1864142"/>
              <a:ext cx="113132" cy="31761"/>
            </a:xfrm>
            <a:custGeom>
              <a:avLst/>
              <a:gdLst/>
              <a:ahLst/>
              <a:cxnLst/>
              <a:rect l="l" t="t" r="r" b="b"/>
              <a:pathLst>
                <a:path w="2269" h="637" extrusionOk="0">
                  <a:moveTo>
                    <a:pt x="2130" y="143"/>
                  </a:moveTo>
                  <a:lnTo>
                    <a:pt x="2130" y="494"/>
                  </a:lnTo>
                  <a:lnTo>
                    <a:pt x="143" y="494"/>
                  </a:lnTo>
                  <a:lnTo>
                    <a:pt x="143" y="143"/>
                  </a:lnTo>
                  <a:close/>
                  <a:moveTo>
                    <a:pt x="72" y="1"/>
                  </a:moveTo>
                  <a:cubicBezTo>
                    <a:pt x="32" y="1"/>
                    <a:pt x="1" y="31"/>
                    <a:pt x="1" y="72"/>
                  </a:cubicBezTo>
                  <a:lnTo>
                    <a:pt x="1" y="565"/>
                  </a:lnTo>
                  <a:cubicBezTo>
                    <a:pt x="1" y="602"/>
                    <a:pt x="32" y="636"/>
                    <a:pt x="72" y="636"/>
                  </a:cubicBezTo>
                  <a:lnTo>
                    <a:pt x="2201" y="636"/>
                  </a:lnTo>
                  <a:cubicBezTo>
                    <a:pt x="2239" y="636"/>
                    <a:pt x="2269" y="602"/>
                    <a:pt x="2269" y="565"/>
                  </a:cubicBezTo>
                  <a:lnTo>
                    <a:pt x="2269" y="72"/>
                  </a:lnTo>
                  <a:cubicBezTo>
                    <a:pt x="2269" y="31"/>
                    <a:pt x="2239"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5811286" y="1825800"/>
              <a:ext cx="159452" cy="221179"/>
            </a:xfrm>
            <a:custGeom>
              <a:avLst/>
              <a:gdLst/>
              <a:ahLst/>
              <a:cxnLst/>
              <a:rect l="l" t="t" r="r" b="b"/>
              <a:pathLst>
                <a:path w="3198" h="4436" extrusionOk="0">
                  <a:moveTo>
                    <a:pt x="3054" y="143"/>
                  </a:moveTo>
                  <a:lnTo>
                    <a:pt x="3054" y="4297"/>
                  </a:lnTo>
                  <a:lnTo>
                    <a:pt x="140" y="4297"/>
                  </a:lnTo>
                  <a:lnTo>
                    <a:pt x="140" y="143"/>
                  </a:lnTo>
                  <a:close/>
                  <a:moveTo>
                    <a:pt x="72" y="1"/>
                  </a:moveTo>
                  <a:cubicBezTo>
                    <a:pt x="31" y="1"/>
                    <a:pt x="0" y="35"/>
                    <a:pt x="0" y="72"/>
                  </a:cubicBezTo>
                  <a:lnTo>
                    <a:pt x="0" y="4364"/>
                  </a:lnTo>
                  <a:cubicBezTo>
                    <a:pt x="0" y="4405"/>
                    <a:pt x="31" y="4435"/>
                    <a:pt x="72" y="4435"/>
                  </a:cubicBezTo>
                  <a:lnTo>
                    <a:pt x="3125" y="4435"/>
                  </a:lnTo>
                  <a:cubicBezTo>
                    <a:pt x="3166" y="4435"/>
                    <a:pt x="3197" y="4405"/>
                    <a:pt x="3197" y="4364"/>
                  </a:cubicBezTo>
                  <a:lnTo>
                    <a:pt x="3197" y="72"/>
                  </a:lnTo>
                  <a:cubicBezTo>
                    <a:pt x="3197" y="35"/>
                    <a:pt x="3166" y="1"/>
                    <a:pt x="3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5814826" y="1774444"/>
              <a:ext cx="152322" cy="54996"/>
            </a:xfrm>
            <a:custGeom>
              <a:avLst/>
              <a:gdLst/>
              <a:ahLst/>
              <a:cxnLst/>
              <a:rect l="l" t="t" r="r" b="b"/>
              <a:pathLst>
                <a:path w="3055" h="1103" extrusionOk="0">
                  <a:moveTo>
                    <a:pt x="18" y="1"/>
                  </a:moveTo>
                  <a:cubicBezTo>
                    <a:pt x="7" y="1"/>
                    <a:pt x="1" y="7"/>
                    <a:pt x="1" y="17"/>
                  </a:cubicBezTo>
                  <a:lnTo>
                    <a:pt x="1" y="1102"/>
                  </a:lnTo>
                  <a:lnTo>
                    <a:pt x="3054" y="1102"/>
                  </a:lnTo>
                  <a:lnTo>
                    <a:pt x="3054" y="17"/>
                  </a:lnTo>
                  <a:cubicBezTo>
                    <a:pt x="3054" y="7"/>
                    <a:pt x="3048" y="1"/>
                    <a:pt x="3038"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5811286" y="1770854"/>
              <a:ext cx="159452" cy="62126"/>
            </a:xfrm>
            <a:custGeom>
              <a:avLst/>
              <a:gdLst/>
              <a:ahLst/>
              <a:cxnLst/>
              <a:rect l="l" t="t" r="r" b="b"/>
              <a:pathLst>
                <a:path w="3198" h="1246" extrusionOk="0">
                  <a:moveTo>
                    <a:pt x="2871" y="144"/>
                  </a:moveTo>
                  <a:cubicBezTo>
                    <a:pt x="2973" y="144"/>
                    <a:pt x="3054" y="225"/>
                    <a:pt x="3054" y="327"/>
                  </a:cubicBezTo>
                  <a:lnTo>
                    <a:pt x="3054" y="1103"/>
                  </a:lnTo>
                  <a:lnTo>
                    <a:pt x="140" y="1103"/>
                  </a:lnTo>
                  <a:lnTo>
                    <a:pt x="140" y="327"/>
                  </a:lnTo>
                  <a:cubicBezTo>
                    <a:pt x="140" y="225"/>
                    <a:pt x="224" y="144"/>
                    <a:pt x="327" y="144"/>
                  </a:cubicBezTo>
                  <a:close/>
                  <a:moveTo>
                    <a:pt x="327" y="1"/>
                  </a:moveTo>
                  <a:cubicBezTo>
                    <a:pt x="146" y="1"/>
                    <a:pt x="0" y="147"/>
                    <a:pt x="0" y="327"/>
                  </a:cubicBezTo>
                  <a:lnTo>
                    <a:pt x="0" y="1174"/>
                  </a:lnTo>
                  <a:cubicBezTo>
                    <a:pt x="0" y="1215"/>
                    <a:pt x="31" y="1245"/>
                    <a:pt x="72" y="1245"/>
                  </a:cubicBezTo>
                  <a:lnTo>
                    <a:pt x="3125" y="1245"/>
                  </a:lnTo>
                  <a:cubicBezTo>
                    <a:pt x="3166" y="1245"/>
                    <a:pt x="3197" y="1215"/>
                    <a:pt x="3197" y="1174"/>
                  </a:cubicBezTo>
                  <a:lnTo>
                    <a:pt x="3197" y="327"/>
                  </a:lnTo>
                  <a:cubicBezTo>
                    <a:pt x="3197" y="147"/>
                    <a:pt x="3051" y="1"/>
                    <a:pt x="28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5953037" y="1771004"/>
              <a:ext cx="6980" cy="61976"/>
            </a:xfrm>
            <a:custGeom>
              <a:avLst/>
              <a:gdLst/>
              <a:ahLst/>
              <a:cxnLst/>
              <a:rect l="l" t="t" r="r" b="b"/>
              <a:pathLst>
                <a:path w="140" h="1243" extrusionOk="0">
                  <a:moveTo>
                    <a:pt x="72" y="1"/>
                  </a:moveTo>
                  <a:cubicBezTo>
                    <a:pt x="31" y="1"/>
                    <a:pt x="1" y="32"/>
                    <a:pt x="1" y="73"/>
                  </a:cubicBezTo>
                  <a:lnTo>
                    <a:pt x="1" y="1171"/>
                  </a:lnTo>
                  <a:cubicBezTo>
                    <a:pt x="1" y="1212"/>
                    <a:pt x="31" y="1242"/>
                    <a:pt x="72" y="1242"/>
                  </a:cubicBezTo>
                  <a:cubicBezTo>
                    <a:pt x="109" y="1242"/>
                    <a:pt x="140" y="1212"/>
                    <a:pt x="140" y="1171"/>
                  </a:cubicBezTo>
                  <a:lnTo>
                    <a:pt x="140" y="73"/>
                  </a:lnTo>
                  <a:cubicBezTo>
                    <a:pt x="140"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5941021" y="1770854"/>
              <a:ext cx="7180" cy="62126"/>
            </a:xfrm>
            <a:custGeom>
              <a:avLst/>
              <a:gdLst/>
              <a:ahLst/>
              <a:cxnLst/>
              <a:rect l="l" t="t" r="r" b="b"/>
              <a:pathLst>
                <a:path w="144" h="1246" extrusionOk="0">
                  <a:moveTo>
                    <a:pt x="71" y="1"/>
                  </a:moveTo>
                  <a:cubicBezTo>
                    <a:pt x="34" y="1"/>
                    <a:pt x="0" y="32"/>
                    <a:pt x="0" y="73"/>
                  </a:cubicBezTo>
                  <a:lnTo>
                    <a:pt x="0" y="1174"/>
                  </a:lnTo>
                  <a:cubicBezTo>
                    <a:pt x="0" y="1215"/>
                    <a:pt x="34" y="1245"/>
                    <a:pt x="71" y="1245"/>
                  </a:cubicBezTo>
                  <a:cubicBezTo>
                    <a:pt x="112" y="1245"/>
                    <a:pt x="143" y="1215"/>
                    <a:pt x="143" y="1174"/>
                  </a:cubicBezTo>
                  <a:lnTo>
                    <a:pt x="143" y="73"/>
                  </a:lnTo>
                  <a:cubicBezTo>
                    <a:pt x="143" y="32"/>
                    <a:pt x="112" y="1"/>
                    <a:pt x="7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5929105" y="1770854"/>
              <a:ext cx="7180" cy="62126"/>
            </a:xfrm>
            <a:custGeom>
              <a:avLst/>
              <a:gdLst/>
              <a:ahLst/>
              <a:cxnLst/>
              <a:rect l="l" t="t" r="r" b="b"/>
              <a:pathLst>
                <a:path w="144" h="1246" extrusionOk="0">
                  <a:moveTo>
                    <a:pt x="73" y="1"/>
                  </a:moveTo>
                  <a:cubicBezTo>
                    <a:pt x="32" y="1"/>
                    <a:pt x="1" y="32"/>
                    <a:pt x="1" y="73"/>
                  </a:cubicBezTo>
                  <a:lnTo>
                    <a:pt x="1" y="1174"/>
                  </a:lnTo>
                  <a:cubicBezTo>
                    <a:pt x="1" y="1215"/>
                    <a:pt x="32" y="1245"/>
                    <a:pt x="73" y="1245"/>
                  </a:cubicBezTo>
                  <a:cubicBezTo>
                    <a:pt x="109" y="1245"/>
                    <a:pt x="144" y="1215"/>
                    <a:pt x="144" y="1174"/>
                  </a:cubicBezTo>
                  <a:lnTo>
                    <a:pt x="144" y="73"/>
                  </a:lnTo>
                  <a:cubicBezTo>
                    <a:pt x="144" y="32"/>
                    <a:pt x="109" y="1"/>
                    <a:pt x="73"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5917238" y="1770854"/>
              <a:ext cx="7030" cy="62126"/>
            </a:xfrm>
            <a:custGeom>
              <a:avLst/>
              <a:gdLst/>
              <a:ahLst/>
              <a:cxnLst/>
              <a:rect l="l" t="t" r="r" b="b"/>
              <a:pathLst>
                <a:path w="141" h="1246" extrusionOk="0">
                  <a:moveTo>
                    <a:pt x="72" y="1"/>
                  </a:moveTo>
                  <a:cubicBezTo>
                    <a:pt x="32" y="1"/>
                    <a:pt x="1" y="32"/>
                    <a:pt x="1" y="73"/>
                  </a:cubicBezTo>
                  <a:lnTo>
                    <a:pt x="1" y="1174"/>
                  </a:lnTo>
                  <a:cubicBezTo>
                    <a:pt x="1" y="1215"/>
                    <a:pt x="32" y="1245"/>
                    <a:pt x="72" y="1245"/>
                  </a:cubicBezTo>
                  <a:cubicBezTo>
                    <a:pt x="110" y="1245"/>
                    <a:pt x="140" y="1215"/>
                    <a:pt x="140" y="1174"/>
                  </a:cubicBezTo>
                  <a:lnTo>
                    <a:pt x="140" y="73"/>
                  </a:lnTo>
                  <a:cubicBezTo>
                    <a:pt x="140" y="32"/>
                    <a:pt x="110"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5905222" y="1770854"/>
              <a:ext cx="7180" cy="62126"/>
            </a:xfrm>
            <a:custGeom>
              <a:avLst/>
              <a:gdLst/>
              <a:ahLst/>
              <a:cxnLst/>
              <a:rect l="l" t="t" r="r" b="b"/>
              <a:pathLst>
                <a:path w="144" h="1246" extrusionOk="0">
                  <a:moveTo>
                    <a:pt x="72" y="1"/>
                  </a:moveTo>
                  <a:cubicBezTo>
                    <a:pt x="34" y="1"/>
                    <a:pt x="1" y="32"/>
                    <a:pt x="1" y="73"/>
                  </a:cubicBezTo>
                  <a:lnTo>
                    <a:pt x="1" y="1174"/>
                  </a:lnTo>
                  <a:cubicBezTo>
                    <a:pt x="1" y="1215"/>
                    <a:pt x="34" y="1245"/>
                    <a:pt x="72" y="1245"/>
                  </a:cubicBezTo>
                  <a:cubicBezTo>
                    <a:pt x="113" y="1245"/>
                    <a:pt x="144" y="1215"/>
                    <a:pt x="144" y="1174"/>
                  </a:cubicBezTo>
                  <a:lnTo>
                    <a:pt x="144" y="73"/>
                  </a:lnTo>
                  <a:cubicBezTo>
                    <a:pt x="144"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a:off x="5893355" y="1770854"/>
              <a:ext cx="7180" cy="62126"/>
            </a:xfrm>
            <a:custGeom>
              <a:avLst/>
              <a:gdLst/>
              <a:ahLst/>
              <a:cxnLst/>
              <a:rect l="l" t="t" r="r" b="b"/>
              <a:pathLst>
                <a:path w="144" h="1246" extrusionOk="0">
                  <a:moveTo>
                    <a:pt x="71" y="1"/>
                  </a:moveTo>
                  <a:cubicBezTo>
                    <a:pt x="31" y="1"/>
                    <a:pt x="0" y="32"/>
                    <a:pt x="0" y="73"/>
                  </a:cubicBezTo>
                  <a:lnTo>
                    <a:pt x="0" y="1174"/>
                  </a:lnTo>
                  <a:cubicBezTo>
                    <a:pt x="0" y="1215"/>
                    <a:pt x="31" y="1245"/>
                    <a:pt x="71" y="1245"/>
                  </a:cubicBezTo>
                  <a:cubicBezTo>
                    <a:pt x="112" y="1245"/>
                    <a:pt x="143" y="1215"/>
                    <a:pt x="143" y="1174"/>
                  </a:cubicBezTo>
                  <a:lnTo>
                    <a:pt x="143" y="73"/>
                  </a:lnTo>
                  <a:cubicBezTo>
                    <a:pt x="143" y="32"/>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a:off x="5881489" y="1770854"/>
              <a:ext cx="6980" cy="62126"/>
            </a:xfrm>
            <a:custGeom>
              <a:avLst/>
              <a:gdLst/>
              <a:ahLst/>
              <a:cxnLst/>
              <a:rect l="l" t="t" r="r" b="b"/>
              <a:pathLst>
                <a:path w="140" h="1246" extrusionOk="0">
                  <a:moveTo>
                    <a:pt x="72" y="1"/>
                  </a:moveTo>
                  <a:cubicBezTo>
                    <a:pt x="31" y="1"/>
                    <a:pt x="0" y="32"/>
                    <a:pt x="0" y="73"/>
                  </a:cubicBezTo>
                  <a:lnTo>
                    <a:pt x="0" y="1174"/>
                  </a:lnTo>
                  <a:cubicBezTo>
                    <a:pt x="0" y="1215"/>
                    <a:pt x="31" y="1245"/>
                    <a:pt x="72" y="1245"/>
                  </a:cubicBezTo>
                  <a:cubicBezTo>
                    <a:pt x="109" y="1245"/>
                    <a:pt x="140" y="1215"/>
                    <a:pt x="140" y="1174"/>
                  </a:cubicBezTo>
                  <a:lnTo>
                    <a:pt x="140" y="73"/>
                  </a:lnTo>
                  <a:cubicBezTo>
                    <a:pt x="140" y="32"/>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5869423" y="1770854"/>
              <a:ext cx="7180" cy="62126"/>
            </a:xfrm>
            <a:custGeom>
              <a:avLst/>
              <a:gdLst/>
              <a:ahLst/>
              <a:cxnLst/>
              <a:rect l="l" t="t" r="r" b="b"/>
              <a:pathLst>
                <a:path w="144" h="1246" extrusionOk="0">
                  <a:moveTo>
                    <a:pt x="72" y="1"/>
                  </a:moveTo>
                  <a:cubicBezTo>
                    <a:pt x="35" y="1"/>
                    <a:pt x="0" y="32"/>
                    <a:pt x="0" y="73"/>
                  </a:cubicBezTo>
                  <a:lnTo>
                    <a:pt x="0" y="1174"/>
                  </a:lnTo>
                  <a:cubicBezTo>
                    <a:pt x="0" y="1215"/>
                    <a:pt x="35" y="1245"/>
                    <a:pt x="72" y="1245"/>
                  </a:cubicBezTo>
                  <a:cubicBezTo>
                    <a:pt x="113" y="1245"/>
                    <a:pt x="143" y="1215"/>
                    <a:pt x="143" y="1174"/>
                  </a:cubicBezTo>
                  <a:lnTo>
                    <a:pt x="143" y="73"/>
                  </a:lnTo>
                  <a:cubicBezTo>
                    <a:pt x="143"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5857556" y="1770854"/>
              <a:ext cx="7180" cy="62126"/>
            </a:xfrm>
            <a:custGeom>
              <a:avLst/>
              <a:gdLst/>
              <a:ahLst/>
              <a:cxnLst/>
              <a:rect l="l" t="t" r="r" b="b"/>
              <a:pathLst>
                <a:path w="144" h="1246" extrusionOk="0">
                  <a:moveTo>
                    <a:pt x="72" y="1"/>
                  </a:moveTo>
                  <a:cubicBezTo>
                    <a:pt x="31" y="1"/>
                    <a:pt x="1" y="32"/>
                    <a:pt x="1" y="73"/>
                  </a:cubicBezTo>
                  <a:lnTo>
                    <a:pt x="1" y="1174"/>
                  </a:lnTo>
                  <a:cubicBezTo>
                    <a:pt x="1" y="1215"/>
                    <a:pt x="31" y="1245"/>
                    <a:pt x="72" y="1245"/>
                  </a:cubicBezTo>
                  <a:cubicBezTo>
                    <a:pt x="113" y="1245"/>
                    <a:pt x="144" y="1215"/>
                    <a:pt x="144" y="1174"/>
                  </a:cubicBezTo>
                  <a:lnTo>
                    <a:pt x="144" y="73"/>
                  </a:lnTo>
                  <a:cubicBezTo>
                    <a:pt x="144"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5845689" y="1770854"/>
              <a:ext cx="7180" cy="62126"/>
            </a:xfrm>
            <a:custGeom>
              <a:avLst/>
              <a:gdLst/>
              <a:ahLst/>
              <a:cxnLst/>
              <a:rect l="l" t="t" r="r" b="b"/>
              <a:pathLst>
                <a:path w="144" h="1246" extrusionOk="0">
                  <a:moveTo>
                    <a:pt x="72" y="1"/>
                  </a:moveTo>
                  <a:cubicBezTo>
                    <a:pt x="32" y="1"/>
                    <a:pt x="1" y="32"/>
                    <a:pt x="1" y="73"/>
                  </a:cubicBezTo>
                  <a:lnTo>
                    <a:pt x="1" y="1174"/>
                  </a:lnTo>
                  <a:cubicBezTo>
                    <a:pt x="1" y="1215"/>
                    <a:pt x="32" y="1245"/>
                    <a:pt x="72" y="1245"/>
                  </a:cubicBezTo>
                  <a:cubicBezTo>
                    <a:pt x="109" y="1245"/>
                    <a:pt x="143" y="1215"/>
                    <a:pt x="143" y="1174"/>
                  </a:cubicBezTo>
                  <a:lnTo>
                    <a:pt x="143" y="73"/>
                  </a:lnTo>
                  <a:cubicBezTo>
                    <a:pt x="143" y="32"/>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5833623" y="1770854"/>
              <a:ext cx="7180" cy="62126"/>
            </a:xfrm>
            <a:custGeom>
              <a:avLst/>
              <a:gdLst/>
              <a:ahLst/>
              <a:cxnLst/>
              <a:rect l="l" t="t" r="r" b="b"/>
              <a:pathLst>
                <a:path w="144" h="1246" extrusionOk="0">
                  <a:moveTo>
                    <a:pt x="73" y="1"/>
                  </a:moveTo>
                  <a:cubicBezTo>
                    <a:pt x="35" y="1"/>
                    <a:pt x="1" y="32"/>
                    <a:pt x="1" y="73"/>
                  </a:cubicBezTo>
                  <a:lnTo>
                    <a:pt x="1" y="1174"/>
                  </a:lnTo>
                  <a:cubicBezTo>
                    <a:pt x="1" y="1215"/>
                    <a:pt x="35" y="1245"/>
                    <a:pt x="73" y="1245"/>
                  </a:cubicBezTo>
                  <a:cubicBezTo>
                    <a:pt x="114" y="1245"/>
                    <a:pt x="144" y="1215"/>
                    <a:pt x="144" y="1174"/>
                  </a:cubicBezTo>
                  <a:lnTo>
                    <a:pt x="144" y="73"/>
                  </a:lnTo>
                  <a:cubicBezTo>
                    <a:pt x="144" y="32"/>
                    <a:pt x="114"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5821807" y="1771004"/>
              <a:ext cx="7180" cy="61976"/>
            </a:xfrm>
            <a:custGeom>
              <a:avLst/>
              <a:gdLst/>
              <a:ahLst/>
              <a:cxnLst/>
              <a:rect l="l" t="t" r="r" b="b"/>
              <a:pathLst>
                <a:path w="144" h="1243" extrusionOk="0">
                  <a:moveTo>
                    <a:pt x="71" y="1"/>
                  </a:moveTo>
                  <a:cubicBezTo>
                    <a:pt x="34" y="1"/>
                    <a:pt x="0" y="32"/>
                    <a:pt x="0" y="73"/>
                  </a:cubicBezTo>
                  <a:lnTo>
                    <a:pt x="0" y="1171"/>
                  </a:lnTo>
                  <a:cubicBezTo>
                    <a:pt x="0" y="1212"/>
                    <a:pt x="34" y="1242"/>
                    <a:pt x="71" y="1242"/>
                  </a:cubicBezTo>
                  <a:cubicBezTo>
                    <a:pt x="112" y="1242"/>
                    <a:pt x="143" y="1212"/>
                    <a:pt x="143" y="1171"/>
                  </a:cubicBezTo>
                  <a:lnTo>
                    <a:pt x="143" y="73"/>
                  </a:lnTo>
                  <a:cubicBezTo>
                    <a:pt x="143" y="32"/>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5814826" y="2027582"/>
              <a:ext cx="152322" cy="15855"/>
            </a:xfrm>
            <a:custGeom>
              <a:avLst/>
              <a:gdLst/>
              <a:ahLst/>
              <a:cxnLst/>
              <a:rect l="l" t="t" r="r" b="b"/>
              <a:pathLst>
                <a:path w="3055" h="318" extrusionOk="0">
                  <a:moveTo>
                    <a:pt x="1" y="1"/>
                  </a:moveTo>
                  <a:lnTo>
                    <a:pt x="1" y="317"/>
                  </a:lnTo>
                  <a:lnTo>
                    <a:pt x="3054" y="317"/>
                  </a:lnTo>
                  <a:lnTo>
                    <a:pt x="3054"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5811286" y="2024042"/>
              <a:ext cx="159452" cy="22936"/>
            </a:xfrm>
            <a:custGeom>
              <a:avLst/>
              <a:gdLst/>
              <a:ahLst/>
              <a:cxnLst/>
              <a:rect l="l" t="t" r="r" b="b"/>
              <a:pathLst>
                <a:path w="3198" h="460" extrusionOk="0">
                  <a:moveTo>
                    <a:pt x="3054" y="143"/>
                  </a:moveTo>
                  <a:lnTo>
                    <a:pt x="3054" y="321"/>
                  </a:lnTo>
                  <a:lnTo>
                    <a:pt x="140" y="321"/>
                  </a:lnTo>
                  <a:lnTo>
                    <a:pt x="140" y="143"/>
                  </a:lnTo>
                  <a:close/>
                  <a:moveTo>
                    <a:pt x="72" y="1"/>
                  </a:moveTo>
                  <a:cubicBezTo>
                    <a:pt x="31" y="1"/>
                    <a:pt x="0" y="35"/>
                    <a:pt x="0" y="72"/>
                  </a:cubicBezTo>
                  <a:lnTo>
                    <a:pt x="0" y="388"/>
                  </a:lnTo>
                  <a:cubicBezTo>
                    <a:pt x="0" y="429"/>
                    <a:pt x="31" y="459"/>
                    <a:pt x="72" y="459"/>
                  </a:cubicBezTo>
                  <a:lnTo>
                    <a:pt x="3125" y="459"/>
                  </a:lnTo>
                  <a:cubicBezTo>
                    <a:pt x="3166" y="459"/>
                    <a:pt x="3197" y="429"/>
                    <a:pt x="3197" y="388"/>
                  </a:cubicBezTo>
                  <a:lnTo>
                    <a:pt x="3197" y="72"/>
                  </a:lnTo>
                  <a:cubicBezTo>
                    <a:pt x="3197" y="35"/>
                    <a:pt x="3166" y="1"/>
                    <a:pt x="3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6046973" y="1829390"/>
              <a:ext cx="152522" cy="214049"/>
            </a:xfrm>
            <a:custGeom>
              <a:avLst/>
              <a:gdLst/>
              <a:ahLst/>
              <a:cxnLst/>
              <a:rect l="l" t="t" r="r" b="b"/>
              <a:pathLst>
                <a:path w="3059" h="4293" extrusionOk="0">
                  <a:moveTo>
                    <a:pt x="1" y="0"/>
                  </a:moveTo>
                  <a:lnTo>
                    <a:pt x="1" y="4292"/>
                  </a:lnTo>
                  <a:lnTo>
                    <a:pt x="3058" y="4292"/>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a:off x="6078684" y="1867682"/>
              <a:ext cx="106052" cy="24631"/>
            </a:xfrm>
            <a:custGeom>
              <a:avLst/>
              <a:gdLst/>
              <a:ahLst/>
              <a:cxnLst/>
              <a:rect l="l" t="t" r="r" b="b"/>
              <a:pathLst>
                <a:path w="2127" h="494" extrusionOk="0">
                  <a:moveTo>
                    <a:pt x="1" y="1"/>
                  </a:moveTo>
                  <a:lnTo>
                    <a:pt x="1" y="494"/>
                  </a:lnTo>
                  <a:lnTo>
                    <a:pt x="2126" y="494"/>
                  </a:lnTo>
                  <a:lnTo>
                    <a:pt x="2126"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a:off x="6075144" y="1864142"/>
              <a:ext cx="113132" cy="31761"/>
            </a:xfrm>
            <a:custGeom>
              <a:avLst/>
              <a:gdLst/>
              <a:ahLst/>
              <a:cxnLst/>
              <a:rect l="l" t="t" r="r" b="b"/>
              <a:pathLst>
                <a:path w="2269" h="637" extrusionOk="0">
                  <a:moveTo>
                    <a:pt x="2126" y="143"/>
                  </a:moveTo>
                  <a:lnTo>
                    <a:pt x="2126" y="494"/>
                  </a:lnTo>
                  <a:lnTo>
                    <a:pt x="139" y="494"/>
                  </a:lnTo>
                  <a:lnTo>
                    <a:pt x="139" y="143"/>
                  </a:lnTo>
                  <a:close/>
                  <a:moveTo>
                    <a:pt x="72" y="1"/>
                  </a:moveTo>
                  <a:cubicBezTo>
                    <a:pt x="31" y="1"/>
                    <a:pt x="1" y="31"/>
                    <a:pt x="1" y="72"/>
                  </a:cubicBezTo>
                  <a:lnTo>
                    <a:pt x="1" y="565"/>
                  </a:lnTo>
                  <a:cubicBezTo>
                    <a:pt x="1" y="602"/>
                    <a:pt x="31" y="636"/>
                    <a:pt x="72" y="636"/>
                  </a:cubicBezTo>
                  <a:lnTo>
                    <a:pt x="2197" y="636"/>
                  </a:lnTo>
                  <a:cubicBezTo>
                    <a:pt x="2238" y="636"/>
                    <a:pt x="2269" y="602"/>
                    <a:pt x="2269" y="565"/>
                  </a:cubicBezTo>
                  <a:lnTo>
                    <a:pt x="2269" y="72"/>
                  </a:lnTo>
                  <a:cubicBezTo>
                    <a:pt x="2269" y="31"/>
                    <a:pt x="2238" y="1"/>
                    <a:pt x="2197"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a:off x="6043383" y="1825800"/>
              <a:ext cx="159652" cy="221179"/>
            </a:xfrm>
            <a:custGeom>
              <a:avLst/>
              <a:gdLst/>
              <a:ahLst/>
              <a:cxnLst/>
              <a:rect l="l" t="t" r="r" b="b"/>
              <a:pathLst>
                <a:path w="3202" h="4436" extrusionOk="0">
                  <a:moveTo>
                    <a:pt x="3059" y="143"/>
                  </a:moveTo>
                  <a:lnTo>
                    <a:pt x="3059" y="4297"/>
                  </a:lnTo>
                  <a:lnTo>
                    <a:pt x="144" y="4297"/>
                  </a:lnTo>
                  <a:lnTo>
                    <a:pt x="144" y="143"/>
                  </a:lnTo>
                  <a:close/>
                  <a:moveTo>
                    <a:pt x="73" y="1"/>
                  </a:moveTo>
                  <a:cubicBezTo>
                    <a:pt x="35" y="1"/>
                    <a:pt x="1" y="35"/>
                    <a:pt x="1" y="72"/>
                  </a:cubicBezTo>
                  <a:lnTo>
                    <a:pt x="1" y="4364"/>
                  </a:lnTo>
                  <a:cubicBezTo>
                    <a:pt x="1" y="4405"/>
                    <a:pt x="35" y="4435"/>
                    <a:pt x="73" y="4435"/>
                  </a:cubicBezTo>
                  <a:lnTo>
                    <a:pt x="3130" y="4435"/>
                  </a:lnTo>
                  <a:cubicBezTo>
                    <a:pt x="3168" y="4435"/>
                    <a:pt x="3201" y="4405"/>
                    <a:pt x="3201" y="4364"/>
                  </a:cubicBezTo>
                  <a:lnTo>
                    <a:pt x="3201" y="72"/>
                  </a:lnTo>
                  <a:cubicBezTo>
                    <a:pt x="3201" y="35"/>
                    <a:pt x="3168" y="1"/>
                    <a:pt x="3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6046973" y="1774444"/>
              <a:ext cx="152522" cy="54996"/>
            </a:xfrm>
            <a:custGeom>
              <a:avLst/>
              <a:gdLst/>
              <a:ahLst/>
              <a:cxnLst/>
              <a:rect l="l" t="t" r="r" b="b"/>
              <a:pathLst>
                <a:path w="3059" h="1103" extrusionOk="0">
                  <a:moveTo>
                    <a:pt x="18" y="1"/>
                  </a:moveTo>
                  <a:cubicBezTo>
                    <a:pt x="11" y="1"/>
                    <a:pt x="1" y="7"/>
                    <a:pt x="1" y="17"/>
                  </a:cubicBezTo>
                  <a:lnTo>
                    <a:pt x="1" y="1102"/>
                  </a:lnTo>
                  <a:lnTo>
                    <a:pt x="3058" y="1102"/>
                  </a:lnTo>
                  <a:lnTo>
                    <a:pt x="3058" y="17"/>
                  </a:lnTo>
                  <a:cubicBezTo>
                    <a:pt x="3058" y="7"/>
                    <a:pt x="3048" y="1"/>
                    <a:pt x="3041"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6043383" y="1770854"/>
              <a:ext cx="159652" cy="62126"/>
            </a:xfrm>
            <a:custGeom>
              <a:avLst/>
              <a:gdLst/>
              <a:ahLst/>
              <a:cxnLst/>
              <a:rect l="l" t="t" r="r" b="b"/>
              <a:pathLst>
                <a:path w="3202" h="1246" extrusionOk="0">
                  <a:moveTo>
                    <a:pt x="2875" y="144"/>
                  </a:moveTo>
                  <a:cubicBezTo>
                    <a:pt x="2977" y="144"/>
                    <a:pt x="3059" y="225"/>
                    <a:pt x="3059" y="327"/>
                  </a:cubicBezTo>
                  <a:lnTo>
                    <a:pt x="3059" y="1103"/>
                  </a:lnTo>
                  <a:lnTo>
                    <a:pt x="144" y="1103"/>
                  </a:lnTo>
                  <a:lnTo>
                    <a:pt x="144" y="327"/>
                  </a:lnTo>
                  <a:cubicBezTo>
                    <a:pt x="144" y="225"/>
                    <a:pt x="225" y="144"/>
                    <a:pt x="327" y="144"/>
                  </a:cubicBezTo>
                  <a:close/>
                  <a:moveTo>
                    <a:pt x="327" y="1"/>
                  </a:moveTo>
                  <a:cubicBezTo>
                    <a:pt x="148" y="1"/>
                    <a:pt x="1" y="147"/>
                    <a:pt x="1" y="327"/>
                  </a:cubicBezTo>
                  <a:lnTo>
                    <a:pt x="1" y="1174"/>
                  </a:lnTo>
                  <a:cubicBezTo>
                    <a:pt x="1" y="1215"/>
                    <a:pt x="35" y="1245"/>
                    <a:pt x="73" y="1245"/>
                  </a:cubicBezTo>
                  <a:lnTo>
                    <a:pt x="3130" y="1245"/>
                  </a:lnTo>
                  <a:cubicBezTo>
                    <a:pt x="3168" y="1245"/>
                    <a:pt x="3201" y="1215"/>
                    <a:pt x="3201" y="1174"/>
                  </a:cubicBezTo>
                  <a:lnTo>
                    <a:pt x="3201" y="327"/>
                  </a:lnTo>
                  <a:cubicBezTo>
                    <a:pt x="3201" y="147"/>
                    <a:pt x="3055" y="1"/>
                    <a:pt x="287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6185184" y="1771004"/>
              <a:ext cx="7180" cy="61976"/>
            </a:xfrm>
            <a:custGeom>
              <a:avLst/>
              <a:gdLst/>
              <a:ahLst/>
              <a:cxnLst/>
              <a:rect l="l" t="t" r="r" b="b"/>
              <a:pathLst>
                <a:path w="144" h="1243" extrusionOk="0">
                  <a:moveTo>
                    <a:pt x="72" y="1"/>
                  </a:moveTo>
                  <a:cubicBezTo>
                    <a:pt x="34" y="1"/>
                    <a:pt x="1" y="32"/>
                    <a:pt x="1" y="73"/>
                  </a:cubicBezTo>
                  <a:lnTo>
                    <a:pt x="1" y="1171"/>
                  </a:lnTo>
                  <a:cubicBezTo>
                    <a:pt x="1" y="1212"/>
                    <a:pt x="34" y="1242"/>
                    <a:pt x="72" y="1242"/>
                  </a:cubicBezTo>
                  <a:cubicBezTo>
                    <a:pt x="113" y="1242"/>
                    <a:pt x="144" y="1212"/>
                    <a:pt x="144" y="1171"/>
                  </a:cubicBezTo>
                  <a:lnTo>
                    <a:pt x="144" y="73"/>
                  </a:lnTo>
                  <a:cubicBezTo>
                    <a:pt x="144" y="32"/>
                    <a:pt x="113"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6173318" y="1770854"/>
              <a:ext cx="7180" cy="62126"/>
            </a:xfrm>
            <a:custGeom>
              <a:avLst/>
              <a:gdLst/>
              <a:ahLst/>
              <a:cxnLst/>
              <a:rect l="l" t="t" r="r" b="b"/>
              <a:pathLst>
                <a:path w="144" h="1246" extrusionOk="0">
                  <a:moveTo>
                    <a:pt x="72" y="1"/>
                  </a:moveTo>
                  <a:cubicBezTo>
                    <a:pt x="31" y="1"/>
                    <a:pt x="0" y="32"/>
                    <a:pt x="0" y="73"/>
                  </a:cubicBezTo>
                  <a:lnTo>
                    <a:pt x="0" y="1174"/>
                  </a:lnTo>
                  <a:cubicBezTo>
                    <a:pt x="0" y="1215"/>
                    <a:pt x="31" y="1245"/>
                    <a:pt x="72" y="1245"/>
                  </a:cubicBezTo>
                  <a:cubicBezTo>
                    <a:pt x="109" y="1245"/>
                    <a:pt x="143" y="1215"/>
                    <a:pt x="143" y="1174"/>
                  </a:cubicBezTo>
                  <a:lnTo>
                    <a:pt x="143" y="73"/>
                  </a:lnTo>
                  <a:cubicBezTo>
                    <a:pt x="143"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6161451" y="1770854"/>
              <a:ext cx="6980" cy="62126"/>
            </a:xfrm>
            <a:custGeom>
              <a:avLst/>
              <a:gdLst/>
              <a:ahLst/>
              <a:cxnLst/>
              <a:rect l="l" t="t" r="r" b="b"/>
              <a:pathLst>
                <a:path w="140" h="1246" extrusionOk="0">
                  <a:moveTo>
                    <a:pt x="72" y="1"/>
                  </a:moveTo>
                  <a:cubicBezTo>
                    <a:pt x="31" y="1"/>
                    <a:pt x="0" y="32"/>
                    <a:pt x="0" y="73"/>
                  </a:cubicBezTo>
                  <a:lnTo>
                    <a:pt x="0" y="1174"/>
                  </a:lnTo>
                  <a:cubicBezTo>
                    <a:pt x="0" y="1215"/>
                    <a:pt x="31" y="1245"/>
                    <a:pt x="72" y="1245"/>
                  </a:cubicBezTo>
                  <a:cubicBezTo>
                    <a:pt x="109" y="1245"/>
                    <a:pt x="140" y="1215"/>
                    <a:pt x="140" y="1174"/>
                  </a:cubicBezTo>
                  <a:lnTo>
                    <a:pt x="140" y="73"/>
                  </a:lnTo>
                  <a:cubicBezTo>
                    <a:pt x="140"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6149435" y="1770854"/>
              <a:ext cx="7180" cy="62126"/>
            </a:xfrm>
            <a:custGeom>
              <a:avLst/>
              <a:gdLst/>
              <a:ahLst/>
              <a:cxnLst/>
              <a:rect l="l" t="t" r="r" b="b"/>
              <a:pathLst>
                <a:path w="144" h="1246" extrusionOk="0">
                  <a:moveTo>
                    <a:pt x="71" y="1"/>
                  </a:moveTo>
                  <a:cubicBezTo>
                    <a:pt x="34" y="1"/>
                    <a:pt x="0" y="32"/>
                    <a:pt x="0" y="73"/>
                  </a:cubicBezTo>
                  <a:lnTo>
                    <a:pt x="0" y="1174"/>
                  </a:lnTo>
                  <a:cubicBezTo>
                    <a:pt x="0" y="1215"/>
                    <a:pt x="34" y="1245"/>
                    <a:pt x="71" y="1245"/>
                  </a:cubicBezTo>
                  <a:cubicBezTo>
                    <a:pt x="112" y="1245"/>
                    <a:pt x="143" y="1215"/>
                    <a:pt x="143" y="1174"/>
                  </a:cubicBezTo>
                  <a:lnTo>
                    <a:pt x="143" y="73"/>
                  </a:lnTo>
                  <a:cubicBezTo>
                    <a:pt x="143" y="32"/>
                    <a:pt x="112" y="1"/>
                    <a:pt x="7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6137518" y="1770854"/>
              <a:ext cx="7180" cy="62126"/>
            </a:xfrm>
            <a:custGeom>
              <a:avLst/>
              <a:gdLst/>
              <a:ahLst/>
              <a:cxnLst/>
              <a:rect l="l" t="t" r="r" b="b"/>
              <a:pathLst>
                <a:path w="144" h="1246" extrusionOk="0">
                  <a:moveTo>
                    <a:pt x="72" y="1"/>
                  </a:moveTo>
                  <a:cubicBezTo>
                    <a:pt x="31" y="1"/>
                    <a:pt x="1" y="32"/>
                    <a:pt x="1" y="73"/>
                  </a:cubicBezTo>
                  <a:lnTo>
                    <a:pt x="1" y="1174"/>
                  </a:lnTo>
                  <a:cubicBezTo>
                    <a:pt x="1" y="1215"/>
                    <a:pt x="31" y="1245"/>
                    <a:pt x="72" y="1245"/>
                  </a:cubicBezTo>
                  <a:cubicBezTo>
                    <a:pt x="109" y="1245"/>
                    <a:pt x="144" y="1215"/>
                    <a:pt x="144" y="1174"/>
                  </a:cubicBezTo>
                  <a:lnTo>
                    <a:pt x="144" y="73"/>
                  </a:lnTo>
                  <a:cubicBezTo>
                    <a:pt x="144"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6125652" y="1770854"/>
              <a:ext cx="7030" cy="62126"/>
            </a:xfrm>
            <a:custGeom>
              <a:avLst/>
              <a:gdLst/>
              <a:ahLst/>
              <a:cxnLst/>
              <a:rect l="l" t="t" r="r" b="b"/>
              <a:pathLst>
                <a:path w="141" h="1246" extrusionOk="0">
                  <a:moveTo>
                    <a:pt x="72" y="1"/>
                  </a:moveTo>
                  <a:cubicBezTo>
                    <a:pt x="32" y="1"/>
                    <a:pt x="1" y="32"/>
                    <a:pt x="1" y="73"/>
                  </a:cubicBezTo>
                  <a:lnTo>
                    <a:pt x="1" y="1174"/>
                  </a:lnTo>
                  <a:cubicBezTo>
                    <a:pt x="1" y="1215"/>
                    <a:pt x="32" y="1245"/>
                    <a:pt x="72" y="1245"/>
                  </a:cubicBezTo>
                  <a:cubicBezTo>
                    <a:pt x="110" y="1245"/>
                    <a:pt x="140" y="1215"/>
                    <a:pt x="140" y="1174"/>
                  </a:cubicBezTo>
                  <a:lnTo>
                    <a:pt x="140" y="73"/>
                  </a:lnTo>
                  <a:cubicBezTo>
                    <a:pt x="140" y="32"/>
                    <a:pt x="110"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a:off x="6113586" y="1770854"/>
              <a:ext cx="7180" cy="62126"/>
            </a:xfrm>
            <a:custGeom>
              <a:avLst/>
              <a:gdLst/>
              <a:ahLst/>
              <a:cxnLst/>
              <a:rect l="l" t="t" r="r" b="b"/>
              <a:pathLst>
                <a:path w="144" h="1246" extrusionOk="0">
                  <a:moveTo>
                    <a:pt x="73" y="1"/>
                  </a:moveTo>
                  <a:cubicBezTo>
                    <a:pt x="35" y="1"/>
                    <a:pt x="1" y="32"/>
                    <a:pt x="1" y="73"/>
                  </a:cubicBezTo>
                  <a:lnTo>
                    <a:pt x="1" y="1174"/>
                  </a:lnTo>
                  <a:cubicBezTo>
                    <a:pt x="1" y="1215"/>
                    <a:pt x="35" y="1245"/>
                    <a:pt x="73" y="1245"/>
                  </a:cubicBezTo>
                  <a:cubicBezTo>
                    <a:pt x="114" y="1245"/>
                    <a:pt x="144" y="1215"/>
                    <a:pt x="144" y="1174"/>
                  </a:cubicBezTo>
                  <a:lnTo>
                    <a:pt x="144" y="73"/>
                  </a:lnTo>
                  <a:cubicBezTo>
                    <a:pt x="144" y="32"/>
                    <a:pt x="114" y="1"/>
                    <a:pt x="73"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6101769" y="1770854"/>
              <a:ext cx="7180" cy="62126"/>
            </a:xfrm>
            <a:custGeom>
              <a:avLst/>
              <a:gdLst/>
              <a:ahLst/>
              <a:cxnLst/>
              <a:rect l="l" t="t" r="r" b="b"/>
              <a:pathLst>
                <a:path w="144" h="1246" extrusionOk="0">
                  <a:moveTo>
                    <a:pt x="71" y="1"/>
                  </a:moveTo>
                  <a:cubicBezTo>
                    <a:pt x="31" y="1"/>
                    <a:pt x="0" y="32"/>
                    <a:pt x="0" y="73"/>
                  </a:cubicBezTo>
                  <a:lnTo>
                    <a:pt x="0" y="1174"/>
                  </a:lnTo>
                  <a:cubicBezTo>
                    <a:pt x="0" y="1215"/>
                    <a:pt x="31" y="1245"/>
                    <a:pt x="71" y="1245"/>
                  </a:cubicBezTo>
                  <a:cubicBezTo>
                    <a:pt x="112" y="1245"/>
                    <a:pt x="143" y="1215"/>
                    <a:pt x="143" y="1174"/>
                  </a:cubicBezTo>
                  <a:lnTo>
                    <a:pt x="143" y="73"/>
                  </a:lnTo>
                  <a:cubicBezTo>
                    <a:pt x="143" y="32"/>
                    <a:pt x="112" y="1"/>
                    <a:pt x="7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6089902" y="1770854"/>
              <a:ext cx="6980" cy="62126"/>
            </a:xfrm>
            <a:custGeom>
              <a:avLst/>
              <a:gdLst/>
              <a:ahLst/>
              <a:cxnLst/>
              <a:rect l="l" t="t" r="r" b="b"/>
              <a:pathLst>
                <a:path w="140" h="1246" extrusionOk="0">
                  <a:moveTo>
                    <a:pt x="72" y="1"/>
                  </a:moveTo>
                  <a:cubicBezTo>
                    <a:pt x="31" y="1"/>
                    <a:pt x="0" y="32"/>
                    <a:pt x="0" y="73"/>
                  </a:cubicBezTo>
                  <a:lnTo>
                    <a:pt x="0" y="1174"/>
                  </a:lnTo>
                  <a:cubicBezTo>
                    <a:pt x="0" y="1215"/>
                    <a:pt x="31" y="1245"/>
                    <a:pt x="72" y="1245"/>
                  </a:cubicBezTo>
                  <a:cubicBezTo>
                    <a:pt x="109" y="1245"/>
                    <a:pt x="140" y="1215"/>
                    <a:pt x="140" y="1174"/>
                  </a:cubicBezTo>
                  <a:lnTo>
                    <a:pt x="140" y="73"/>
                  </a:lnTo>
                  <a:cubicBezTo>
                    <a:pt x="140"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6077836" y="1770854"/>
              <a:ext cx="7180" cy="62126"/>
            </a:xfrm>
            <a:custGeom>
              <a:avLst/>
              <a:gdLst/>
              <a:ahLst/>
              <a:cxnLst/>
              <a:rect l="l" t="t" r="r" b="b"/>
              <a:pathLst>
                <a:path w="144" h="1246" extrusionOk="0">
                  <a:moveTo>
                    <a:pt x="72" y="1"/>
                  </a:moveTo>
                  <a:cubicBezTo>
                    <a:pt x="35" y="1"/>
                    <a:pt x="0" y="32"/>
                    <a:pt x="0" y="73"/>
                  </a:cubicBezTo>
                  <a:lnTo>
                    <a:pt x="0" y="1174"/>
                  </a:lnTo>
                  <a:cubicBezTo>
                    <a:pt x="0" y="1215"/>
                    <a:pt x="35" y="1245"/>
                    <a:pt x="72" y="1245"/>
                  </a:cubicBezTo>
                  <a:cubicBezTo>
                    <a:pt x="113" y="1245"/>
                    <a:pt x="143" y="1215"/>
                    <a:pt x="143" y="1174"/>
                  </a:cubicBezTo>
                  <a:lnTo>
                    <a:pt x="143" y="73"/>
                  </a:lnTo>
                  <a:cubicBezTo>
                    <a:pt x="143" y="32"/>
                    <a:pt x="113"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6065970" y="1770854"/>
              <a:ext cx="7180" cy="62126"/>
            </a:xfrm>
            <a:custGeom>
              <a:avLst/>
              <a:gdLst/>
              <a:ahLst/>
              <a:cxnLst/>
              <a:rect l="l" t="t" r="r" b="b"/>
              <a:pathLst>
                <a:path w="144" h="1246" extrusionOk="0">
                  <a:moveTo>
                    <a:pt x="72" y="1"/>
                  </a:moveTo>
                  <a:cubicBezTo>
                    <a:pt x="31" y="1"/>
                    <a:pt x="1" y="32"/>
                    <a:pt x="1" y="73"/>
                  </a:cubicBezTo>
                  <a:lnTo>
                    <a:pt x="1" y="1174"/>
                  </a:lnTo>
                  <a:cubicBezTo>
                    <a:pt x="1" y="1215"/>
                    <a:pt x="31" y="1245"/>
                    <a:pt x="72" y="1245"/>
                  </a:cubicBezTo>
                  <a:cubicBezTo>
                    <a:pt x="113" y="1245"/>
                    <a:pt x="144" y="1215"/>
                    <a:pt x="144" y="1174"/>
                  </a:cubicBezTo>
                  <a:lnTo>
                    <a:pt x="144" y="73"/>
                  </a:lnTo>
                  <a:cubicBezTo>
                    <a:pt x="144" y="32"/>
                    <a:pt x="113"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6054103" y="1771004"/>
              <a:ext cx="7180" cy="61976"/>
            </a:xfrm>
            <a:custGeom>
              <a:avLst/>
              <a:gdLst/>
              <a:ahLst/>
              <a:cxnLst/>
              <a:rect l="l" t="t" r="r" b="b"/>
              <a:pathLst>
                <a:path w="144" h="1243" extrusionOk="0">
                  <a:moveTo>
                    <a:pt x="72" y="1"/>
                  </a:moveTo>
                  <a:cubicBezTo>
                    <a:pt x="31" y="1"/>
                    <a:pt x="1" y="32"/>
                    <a:pt x="1" y="73"/>
                  </a:cubicBezTo>
                  <a:lnTo>
                    <a:pt x="1" y="1171"/>
                  </a:lnTo>
                  <a:cubicBezTo>
                    <a:pt x="1" y="1212"/>
                    <a:pt x="31" y="1242"/>
                    <a:pt x="72" y="1242"/>
                  </a:cubicBezTo>
                  <a:cubicBezTo>
                    <a:pt x="109" y="1242"/>
                    <a:pt x="143" y="1212"/>
                    <a:pt x="143" y="1171"/>
                  </a:cubicBezTo>
                  <a:lnTo>
                    <a:pt x="143" y="73"/>
                  </a:lnTo>
                  <a:cubicBezTo>
                    <a:pt x="143"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6046973" y="2027582"/>
              <a:ext cx="152522" cy="15855"/>
            </a:xfrm>
            <a:custGeom>
              <a:avLst/>
              <a:gdLst/>
              <a:ahLst/>
              <a:cxnLst/>
              <a:rect l="l" t="t" r="r" b="b"/>
              <a:pathLst>
                <a:path w="3059" h="318" extrusionOk="0">
                  <a:moveTo>
                    <a:pt x="1" y="1"/>
                  </a:moveTo>
                  <a:lnTo>
                    <a:pt x="1" y="317"/>
                  </a:lnTo>
                  <a:lnTo>
                    <a:pt x="3058" y="317"/>
                  </a:lnTo>
                  <a:lnTo>
                    <a:pt x="3058"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6043383" y="2024042"/>
              <a:ext cx="159652" cy="22936"/>
            </a:xfrm>
            <a:custGeom>
              <a:avLst/>
              <a:gdLst/>
              <a:ahLst/>
              <a:cxnLst/>
              <a:rect l="l" t="t" r="r" b="b"/>
              <a:pathLst>
                <a:path w="3202" h="460" extrusionOk="0">
                  <a:moveTo>
                    <a:pt x="3059" y="143"/>
                  </a:moveTo>
                  <a:lnTo>
                    <a:pt x="3059" y="321"/>
                  </a:lnTo>
                  <a:lnTo>
                    <a:pt x="144" y="321"/>
                  </a:lnTo>
                  <a:lnTo>
                    <a:pt x="144" y="143"/>
                  </a:lnTo>
                  <a:close/>
                  <a:moveTo>
                    <a:pt x="73" y="1"/>
                  </a:moveTo>
                  <a:cubicBezTo>
                    <a:pt x="35" y="1"/>
                    <a:pt x="1" y="35"/>
                    <a:pt x="1" y="72"/>
                  </a:cubicBezTo>
                  <a:lnTo>
                    <a:pt x="1" y="388"/>
                  </a:lnTo>
                  <a:cubicBezTo>
                    <a:pt x="1" y="429"/>
                    <a:pt x="35" y="459"/>
                    <a:pt x="73" y="459"/>
                  </a:cubicBezTo>
                  <a:lnTo>
                    <a:pt x="3130" y="459"/>
                  </a:lnTo>
                  <a:cubicBezTo>
                    <a:pt x="3168" y="459"/>
                    <a:pt x="3201" y="429"/>
                    <a:pt x="3201" y="388"/>
                  </a:cubicBezTo>
                  <a:lnTo>
                    <a:pt x="3201" y="72"/>
                  </a:lnTo>
                  <a:cubicBezTo>
                    <a:pt x="3201" y="35"/>
                    <a:pt x="3168" y="1"/>
                    <a:pt x="3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5468052" y="2043388"/>
              <a:ext cx="1356641" cy="39738"/>
            </a:xfrm>
            <a:custGeom>
              <a:avLst/>
              <a:gdLst/>
              <a:ahLst/>
              <a:cxnLst/>
              <a:rect l="l" t="t" r="r" b="b"/>
              <a:pathLst>
                <a:path w="27209" h="797" extrusionOk="0">
                  <a:moveTo>
                    <a:pt x="1" y="0"/>
                  </a:moveTo>
                  <a:lnTo>
                    <a:pt x="1" y="796"/>
                  </a:lnTo>
                  <a:lnTo>
                    <a:pt x="27209" y="796"/>
                  </a:lnTo>
                  <a:lnTo>
                    <a:pt x="27209"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5464313" y="2039798"/>
              <a:ext cx="1364120" cy="47068"/>
            </a:xfrm>
            <a:custGeom>
              <a:avLst/>
              <a:gdLst/>
              <a:ahLst/>
              <a:cxnLst/>
              <a:rect l="l" t="t" r="r" b="b"/>
              <a:pathLst>
                <a:path w="27359" h="944" extrusionOk="0">
                  <a:moveTo>
                    <a:pt x="27209" y="147"/>
                  </a:moveTo>
                  <a:lnTo>
                    <a:pt x="27209" y="793"/>
                  </a:lnTo>
                  <a:lnTo>
                    <a:pt x="151" y="793"/>
                  </a:lnTo>
                  <a:lnTo>
                    <a:pt x="151" y="147"/>
                  </a:lnTo>
                  <a:close/>
                  <a:moveTo>
                    <a:pt x="76" y="1"/>
                  </a:moveTo>
                  <a:cubicBezTo>
                    <a:pt x="35" y="1"/>
                    <a:pt x="0" y="32"/>
                    <a:pt x="0" y="72"/>
                  </a:cubicBezTo>
                  <a:lnTo>
                    <a:pt x="0" y="868"/>
                  </a:lnTo>
                  <a:cubicBezTo>
                    <a:pt x="0" y="909"/>
                    <a:pt x="35" y="943"/>
                    <a:pt x="76" y="943"/>
                  </a:cubicBezTo>
                  <a:lnTo>
                    <a:pt x="27284" y="943"/>
                  </a:lnTo>
                  <a:cubicBezTo>
                    <a:pt x="27325" y="943"/>
                    <a:pt x="27359" y="909"/>
                    <a:pt x="27359" y="868"/>
                  </a:cubicBezTo>
                  <a:lnTo>
                    <a:pt x="27359" y="72"/>
                  </a:lnTo>
                  <a:cubicBezTo>
                    <a:pt x="27359" y="32"/>
                    <a:pt x="27325" y="1"/>
                    <a:pt x="27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5415301" y="2381188"/>
              <a:ext cx="42979" cy="14609"/>
            </a:xfrm>
            <a:custGeom>
              <a:avLst/>
              <a:gdLst/>
              <a:ahLst/>
              <a:cxnLst/>
              <a:rect l="l" t="t" r="r" b="b"/>
              <a:pathLst>
                <a:path w="862" h="293" extrusionOk="0">
                  <a:moveTo>
                    <a:pt x="147" y="0"/>
                  </a:moveTo>
                  <a:cubicBezTo>
                    <a:pt x="65" y="0"/>
                    <a:pt x="1" y="65"/>
                    <a:pt x="1" y="146"/>
                  </a:cubicBezTo>
                  <a:cubicBezTo>
                    <a:pt x="1" y="225"/>
                    <a:pt x="65" y="292"/>
                    <a:pt x="147" y="292"/>
                  </a:cubicBezTo>
                  <a:lnTo>
                    <a:pt x="715" y="292"/>
                  </a:lnTo>
                  <a:cubicBezTo>
                    <a:pt x="793" y="292"/>
                    <a:pt x="861" y="225"/>
                    <a:pt x="861" y="146"/>
                  </a:cubicBezTo>
                  <a:cubicBezTo>
                    <a:pt x="861" y="65"/>
                    <a:pt x="793"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5411561" y="2377448"/>
              <a:ext cx="50259" cy="21938"/>
            </a:xfrm>
            <a:custGeom>
              <a:avLst/>
              <a:gdLst/>
              <a:ahLst/>
              <a:cxnLst/>
              <a:rect l="l" t="t" r="r" b="b"/>
              <a:pathLst>
                <a:path w="1008" h="440" extrusionOk="0">
                  <a:moveTo>
                    <a:pt x="790" y="150"/>
                  </a:moveTo>
                  <a:cubicBezTo>
                    <a:pt x="827" y="150"/>
                    <a:pt x="862" y="181"/>
                    <a:pt x="862" y="221"/>
                  </a:cubicBezTo>
                  <a:cubicBezTo>
                    <a:pt x="862" y="259"/>
                    <a:pt x="827" y="293"/>
                    <a:pt x="790" y="293"/>
                  </a:cubicBezTo>
                  <a:lnTo>
                    <a:pt x="222" y="293"/>
                  </a:lnTo>
                  <a:cubicBezTo>
                    <a:pt x="181" y="293"/>
                    <a:pt x="151" y="259"/>
                    <a:pt x="151" y="221"/>
                  </a:cubicBezTo>
                  <a:cubicBezTo>
                    <a:pt x="151" y="181"/>
                    <a:pt x="181" y="150"/>
                    <a:pt x="222" y="150"/>
                  </a:cubicBezTo>
                  <a:close/>
                  <a:moveTo>
                    <a:pt x="222" y="0"/>
                  </a:moveTo>
                  <a:cubicBezTo>
                    <a:pt x="99" y="0"/>
                    <a:pt x="1" y="99"/>
                    <a:pt x="1" y="221"/>
                  </a:cubicBezTo>
                  <a:cubicBezTo>
                    <a:pt x="1" y="341"/>
                    <a:pt x="99" y="439"/>
                    <a:pt x="222" y="439"/>
                  </a:cubicBezTo>
                  <a:lnTo>
                    <a:pt x="790" y="439"/>
                  </a:lnTo>
                  <a:cubicBezTo>
                    <a:pt x="909" y="439"/>
                    <a:pt x="1008" y="341"/>
                    <a:pt x="1008" y="221"/>
                  </a:cubicBezTo>
                  <a:cubicBezTo>
                    <a:pt x="1008" y="99"/>
                    <a:pt x="909" y="0"/>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5415301" y="2381188"/>
              <a:ext cx="21739" cy="14609"/>
            </a:xfrm>
            <a:custGeom>
              <a:avLst/>
              <a:gdLst/>
              <a:ahLst/>
              <a:cxnLst/>
              <a:rect l="l" t="t" r="r" b="b"/>
              <a:pathLst>
                <a:path w="436" h="293" extrusionOk="0">
                  <a:moveTo>
                    <a:pt x="147" y="0"/>
                  </a:moveTo>
                  <a:cubicBezTo>
                    <a:pt x="65" y="0"/>
                    <a:pt x="1" y="65"/>
                    <a:pt x="1" y="146"/>
                  </a:cubicBezTo>
                  <a:cubicBezTo>
                    <a:pt x="1" y="225"/>
                    <a:pt x="65" y="292"/>
                    <a:pt x="147" y="292"/>
                  </a:cubicBezTo>
                  <a:lnTo>
                    <a:pt x="436" y="292"/>
                  </a:lnTo>
                  <a:lnTo>
                    <a:pt x="436" y="0"/>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5411561" y="2377448"/>
              <a:ext cx="29218" cy="21938"/>
            </a:xfrm>
            <a:custGeom>
              <a:avLst/>
              <a:gdLst/>
              <a:ahLst/>
              <a:cxnLst/>
              <a:rect l="l" t="t" r="r" b="b"/>
              <a:pathLst>
                <a:path w="586" h="440" extrusionOk="0">
                  <a:moveTo>
                    <a:pt x="436" y="150"/>
                  </a:moveTo>
                  <a:lnTo>
                    <a:pt x="436" y="293"/>
                  </a:lnTo>
                  <a:lnTo>
                    <a:pt x="222" y="293"/>
                  </a:lnTo>
                  <a:cubicBezTo>
                    <a:pt x="181" y="293"/>
                    <a:pt x="151" y="259"/>
                    <a:pt x="151" y="221"/>
                  </a:cubicBezTo>
                  <a:cubicBezTo>
                    <a:pt x="151" y="181"/>
                    <a:pt x="181" y="150"/>
                    <a:pt x="222" y="150"/>
                  </a:cubicBezTo>
                  <a:close/>
                  <a:moveTo>
                    <a:pt x="222" y="0"/>
                  </a:moveTo>
                  <a:cubicBezTo>
                    <a:pt x="99" y="0"/>
                    <a:pt x="1" y="99"/>
                    <a:pt x="1" y="221"/>
                  </a:cubicBezTo>
                  <a:cubicBezTo>
                    <a:pt x="1" y="341"/>
                    <a:pt x="99" y="439"/>
                    <a:pt x="222" y="439"/>
                  </a:cubicBezTo>
                  <a:lnTo>
                    <a:pt x="511" y="439"/>
                  </a:lnTo>
                  <a:cubicBezTo>
                    <a:pt x="552" y="439"/>
                    <a:pt x="586" y="408"/>
                    <a:pt x="586" y="367"/>
                  </a:cubicBezTo>
                  <a:lnTo>
                    <a:pt x="586" y="75"/>
                  </a:lnTo>
                  <a:cubicBezTo>
                    <a:pt x="586" y="34"/>
                    <a:pt x="552"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5433799" y="2463755"/>
              <a:ext cx="35999" cy="34603"/>
            </a:xfrm>
            <a:custGeom>
              <a:avLst/>
              <a:gdLst/>
              <a:ahLst/>
              <a:cxnLst/>
              <a:rect l="l" t="t" r="r" b="b"/>
              <a:pathLst>
                <a:path w="722" h="694" extrusionOk="0">
                  <a:moveTo>
                    <a:pt x="160" y="0"/>
                  </a:moveTo>
                  <a:cubicBezTo>
                    <a:pt x="123" y="0"/>
                    <a:pt x="86" y="14"/>
                    <a:pt x="58" y="41"/>
                  </a:cubicBezTo>
                  <a:cubicBezTo>
                    <a:pt x="0" y="99"/>
                    <a:pt x="0" y="191"/>
                    <a:pt x="58" y="249"/>
                  </a:cubicBezTo>
                  <a:lnTo>
                    <a:pt x="460" y="650"/>
                  </a:lnTo>
                  <a:cubicBezTo>
                    <a:pt x="487" y="679"/>
                    <a:pt x="524" y="694"/>
                    <a:pt x="562" y="694"/>
                  </a:cubicBezTo>
                  <a:cubicBezTo>
                    <a:pt x="599" y="694"/>
                    <a:pt x="637" y="679"/>
                    <a:pt x="664" y="650"/>
                  </a:cubicBezTo>
                  <a:cubicBezTo>
                    <a:pt x="722" y="592"/>
                    <a:pt x="722" y="501"/>
                    <a:pt x="664" y="443"/>
                  </a:cubicBezTo>
                  <a:lnTo>
                    <a:pt x="262" y="41"/>
                  </a:lnTo>
                  <a:cubicBezTo>
                    <a:pt x="235" y="14"/>
                    <a:pt x="198" y="0"/>
                    <a:pt x="1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5430757" y="2460066"/>
              <a:ext cx="43129" cy="42082"/>
            </a:xfrm>
            <a:custGeom>
              <a:avLst/>
              <a:gdLst/>
              <a:ahLst/>
              <a:cxnLst/>
              <a:rect l="l" t="t" r="r" b="b"/>
              <a:pathLst>
                <a:path w="865" h="844" extrusionOk="0">
                  <a:moveTo>
                    <a:pt x="221" y="150"/>
                  </a:moveTo>
                  <a:cubicBezTo>
                    <a:pt x="238" y="150"/>
                    <a:pt x="259" y="156"/>
                    <a:pt x="273" y="170"/>
                  </a:cubicBezTo>
                  <a:lnTo>
                    <a:pt x="673" y="571"/>
                  </a:lnTo>
                  <a:cubicBezTo>
                    <a:pt x="701" y="598"/>
                    <a:pt x="701" y="643"/>
                    <a:pt x="673" y="673"/>
                  </a:cubicBezTo>
                  <a:cubicBezTo>
                    <a:pt x="660" y="687"/>
                    <a:pt x="641" y="694"/>
                    <a:pt x="623" y="694"/>
                  </a:cubicBezTo>
                  <a:cubicBezTo>
                    <a:pt x="604" y="694"/>
                    <a:pt x="585" y="687"/>
                    <a:pt x="571" y="673"/>
                  </a:cubicBezTo>
                  <a:lnTo>
                    <a:pt x="171" y="272"/>
                  </a:lnTo>
                  <a:cubicBezTo>
                    <a:pt x="157" y="258"/>
                    <a:pt x="150" y="238"/>
                    <a:pt x="150" y="221"/>
                  </a:cubicBezTo>
                  <a:cubicBezTo>
                    <a:pt x="150" y="200"/>
                    <a:pt x="157" y="183"/>
                    <a:pt x="171" y="170"/>
                  </a:cubicBezTo>
                  <a:cubicBezTo>
                    <a:pt x="184" y="156"/>
                    <a:pt x="204" y="150"/>
                    <a:pt x="221" y="150"/>
                  </a:cubicBezTo>
                  <a:close/>
                  <a:moveTo>
                    <a:pt x="222" y="0"/>
                  </a:moveTo>
                  <a:cubicBezTo>
                    <a:pt x="165" y="0"/>
                    <a:pt x="107" y="22"/>
                    <a:pt x="65" y="65"/>
                  </a:cubicBezTo>
                  <a:cubicBezTo>
                    <a:pt x="24" y="105"/>
                    <a:pt x="0" y="159"/>
                    <a:pt x="0" y="221"/>
                  </a:cubicBezTo>
                  <a:cubicBezTo>
                    <a:pt x="0" y="279"/>
                    <a:pt x="24" y="333"/>
                    <a:pt x="65" y="377"/>
                  </a:cubicBezTo>
                  <a:lnTo>
                    <a:pt x="466" y="779"/>
                  </a:lnTo>
                  <a:cubicBezTo>
                    <a:pt x="510" y="820"/>
                    <a:pt x="565" y="843"/>
                    <a:pt x="623" y="843"/>
                  </a:cubicBezTo>
                  <a:cubicBezTo>
                    <a:pt x="681" y="843"/>
                    <a:pt x="735" y="820"/>
                    <a:pt x="779" y="779"/>
                  </a:cubicBezTo>
                  <a:cubicBezTo>
                    <a:pt x="864" y="690"/>
                    <a:pt x="864" y="550"/>
                    <a:pt x="779" y="465"/>
                  </a:cubicBezTo>
                  <a:lnTo>
                    <a:pt x="378" y="65"/>
                  </a:lnTo>
                  <a:cubicBezTo>
                    <a:pt x="336" y="22"/>
                    <a:pt x="27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5446513" y="2475622"/>
              <a:ext cx="23285" cy="22736"/>
            </a:xfrm>
            <a:custGeom>
              <a:avLst/>
              <a:gdLst/>
              <a:ahLst/>
              <a:cxnLst/>
              <a:rect l="l" t="t" r="r" b="b"/>
              <a:pathLst>
                <a:path w="467" h="456" extrusionOk="0">
                  <a:moveTo>
                    <a:pt x="205" y="1"/>
                  </a:moveTo>
                  <a:lnTo>
                    <a:pt x="1" y="208"/>
                  </a:lnTo>
                  <a:lnTo>
                    <a:pt x="205" y="412"/>
                  </a:lnTo>
                  <a:cubicBezTo>
                    <a:pt x="232" y="441"/>
                    <a:pt x="269" y="456"/>
                    <a:pt x="307" y="456"/>
                  </a:cubicBezTo>
                  <a:cubicBezTo>
                    <a:pt x="344" y="456"/>
                    <a:pt x="382" y="441"/>
                    <a:pt x="409" y="412"/>
                  </a:cubicBezTo>
                  <a:cubicBezTo>
                    <a:pt x="467" y="354"/>
                    <a:pt x="467" y="263"/>
                    <a:pt x="409" y="205"/>
                  </a:cubicBezTo>
                  <a:lnTo>
                    <a:pt x="205"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5442275" y="2471932"/>
              <a:ext cx="30614" cy="30215"/>
            </a:xfrm>
            <a:custGeom>
              <a:avLst/>
              <a:gdLst/>
              <a:ahLst/>
              <a:cxnLst/>
              <a:rect l="l" t="t" r="r" b="b"/>
              <a:pathLst>
                <a:path w="614" h="606" extrusionOk="0">
                  <a:moveTo>
                    <a:pt x="290" y="180"/>
                  </a:moveTo>
                  <a:lnTo>
                    <a:pt x="442" y="333"/>
                  </a:lnTo>
                  <a:cubicBezTo>
                    <a:pt x="470" y="360"/>
                    <a:pt x="470" y="405"/>
                    <a:pt x="442" y="435"/>
                  </a:cubicBezTo>
                  <a:cubicBezTo>
                    <a:pt x="429" y="449"/>
                    <a:pt x="410" y="456"/>
                    <a:pt x="392" y="456"/>
                  </a:cubicBezTo>
                  <a:cubicBezTo>
                    <a:pt x="373" y="456"/>
                    <a:pt x="354" y="449"/>
                    <a:pt x="340" y="435"/>
                  </a:cubicBezTo>
                  <a:lnTo>
                    <a:pt x="188" y="282"/>
                  </a:lnTo>
                  <a:lnTo>
                    <a:pt x="290" y="180"/>
                  </a:lnTo>
                  <a:close/>
                  <a:moveTo>
                    <a:pt x="290" y="1"/>
                  </a:moveTo>
                  <a:cubicBezTo>
                    <a:pt x="271" y="1"/>
                    <a:pt x="252" y="8"/>
                    <a:pt x="238" y="23"/>
                  </a:cubicBezTo>
                  <a:lnTo>
                    <a:pt x="31" y="231"/>
                  </a:lnTo>
                  <a:cubicBezTo>
                    <a:pt x="1" y="258"/>
                    <a:pt x="1" y="306"/>
                    <a:pt x="31" y="333"/>
                  </a:cubicBezTo>
                  <a:lnTo>
                    <a:pt x="235" y="541"/>
                  </a:lnTo>
                  <a:cubicBezTo>
                    <a:pt x="276" y="582"/>
                    <a:pt x="334" y="605"/>
                    <a:pt x="392" y="605"/>
                  </a:cubicBezTo>
                  <a:cubicBezTo>
                    <a:pt x="450" y="605"/>
                    <a:pt x="507" y="582"/>
                    <a:pt x="548" y="541"/>
                  </a:cubicBezTo>
                  <a:cubicBezTo>
                    <a:pt x="589" y="496"/>
                    <a:pt x="613" y="442"/>
                    <a:pt x="613" y="384"/>
                  </a:cubicBezTo>
                  <a:cubicBezTo>
                    <a:pt x="613" y="323"/>
                    <a:pt x="589" y="268"/>
                    <a:pt x="548" y="227"/>
                  </a:cubicBezTo>
                  <a:lnTo>
                    <a:pt x="344" y="23"/>
                  </a:lnTo>
                  <a:cubicBezTo>
                    <a:pt x="329" y="8"/>
                    <a:pt x="309" y="1"/>
                    <a:pt x="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5421084" y="2492574"/>
              <a:ext cx="14609" cy="42979"/>
            </a:xfrm>
            <a:custGeom>
              <a:avLst/>
              <a:gdLst/>
              <a:ahLst/>
              <a:cxnLst/>
              <a:rect l="l" t="t" r="r" b="b"/>
              <a:pathLst>
                <a:path w="293" h="862" extrusionOk="0">
                  <a:moveTo>
                    <a:pt x="147" y="0"/>
                  </a:moveTo>
                  <a:cubicBezTo>
                    <a:pt x="65" y="0"/>
                    <a:pt x="1" y="66"/>
                    <a:pt x="1" y="147"/>
                  </a:cubicBezTo>
                  <a:lnTo>
                    <a:pt x="1" y="715"/>
                  </a:lnTo>
                  <a:cubicBezTo>
                    <a:pt x="1" y="796"/>
                    <a:pt x="65" y="861"/>
                    <a:pt x="147" y="861"/>
                  </a:cubicBezTo>
                  <a:cubicBezTo>
                    <a:pt x="228" y="861"/>
                    <a:pt x="293" y="796"/>
                    <a:pt x="293" y="715"/>
                  </a:cubicBezTo>
                  <a:lnTo>
                    <a:pt x="293" y="147"/>
                  </a:lnTo>
                  <a:cubicBezTo>
                    <a:pt x="293" y="66"/>
                    <a:pt x="228" y="0"/>
                    <a:pt x="14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5417345" y="2488885"/>
              <a:ext cx="22088" cy="50359"/>
            </a:xfrm>
            <a:custGeom>
              <a:avLst/>
              <a:gdLst/>
              <a:ahLst/>
              <a:cxnLst/>
              <a:rect l="l" t="t" r="r" b="b"/>
              <a:pathLst>
                <a:path w="443" h="1010" extrusionOk="0">
                  <a:moveTo>
                    <a:pt x="222" y="149"/>
                  </a:moveTo>
                  <a:cubicBezTo>
                    <a:pt x="263" y="149"/>
                    <a:pt x="293" y="184"/>
                    <a:pt x="293" y="221"/>
                  </a:cubicBezTo>
                  <a:lnTo>
                    <a:pt x="293" y="789"/>
                  </a:lnTo>
                  <a:cubicBezTo>
                    <a:pt x="293" y="829"/>
                    <a:pt x="263" y="860"/>
                    <a:pt x="222" y="860"/>
                  </a:cubicBezTo>
                  <a:cubicBezTo>
                    <a:pt x="184" y="860"/>
                    <a:pt x="150" y="829"/>
                    <a:pt x="150" y="789"/>
                  </a:cubicBezTo>
                  <a:lnTo>
                    <a:pt x="150" y="221"/>
                  </a:lnTo>
                  <a:cubicBezTo>
                    <a:pt x="150" y="184"/>
                    <a:pt x="184" y="149"/>
                    <a:pt x="222" y="149"/>
                  </a:cubicBezTo>
                  <a:close/>
                  <a:moveTo>
                    <a:pt x="222" y="0"/>
                  </a:moveTo>
                  <a:cubicBezTo>
                    <a:pt x="99" y="0"/>
                    <a:pt x="0" y="99"/>
                    <a:pt x="0" y="221"/>
                  </a:cubicBezTo>
                  <a:lnTo>
                    <a:pt x="0" y="789"/>
                  </a:lnTo>
                  <a:cubicBezTo>
                    <a:pt x="0" y="911"/>
                    <a:pt x="99" y="1010"/>
                    <a:pt x="222" y="1010"/>
                  </a:cubicBezTo>
                  <a:cubicBezTo>
                    <a:pt x="344" y="1010"/>
                    <a:pt x="443" y="911"/>
                    <a:pt x="443" y="789"/>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5421084" y="2492574"/>
              <a:ext cx="14609" cy="21789"/>
            </a:xfrm>
            <a:custGeom>
              <a:avLst/>
              <a:gdLst/>
              <a:ahLst/>
              <a:cxnLst/>
              <a:rect l="l" t="t" r="r" b="b"/>
              <a:pathLst>
                <a:path w="293" h="437" extrusionOk="0">
                  <a:moveTo>
                    <a:pt x="147" y="0"/>
                  </a:moveTo>
                  <a:cubicBezTo>
                    <a:pt x="65" y="0"/>
                    <a:pt x="1" y="66"/>
                    <a:pt x="1" y="147"/>
                  </a:cubicBezTo>
                  <a:lnTo>
                    <a:pt x="1" y="436"/>
                  </a:lnTo>
                  <a:lnTo>
                    <a:pt x="293" y="436"/>
                  </a:lnTo>
                  <a:lnTo>
                    <a:pt x="293" y="147"/>
                  </a:lnTo>
                  <a:cubicBezTo>
                    <a:pt x="293" y="66"/>
                    <a:pt x="228" y="0"/>
                    <a:pt x="147"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5417345" y="2488885"/>
              <a:ext cx="22088" cy="29168"/>
            </a:xfrm>
            <a:custGeom>
              <a:avLst/>
              <a:gdLst/>
              <a:ahLst/>
              <a:cxnLst/>
              <a:rect l="l" t="t" r="r" b="b"/>
              <a:pathLst>
                <a:path w="443" h="585" extrusionOk="0">
                  <a:moveTo>
                    <a:pt x="222" y="149"/>
                  </a:moveTo>
                  <a:cubicBezTo>
                    <a:pt x="263" y="149"/>
                    <a:pt x="293" y="184"/>
                    <a:pt x="293" y="221"/>
                  </a:cubicBezTo>
                  <a:lnTo>
                    <a:pt x="293" y="435"/>
                  </a:lnTo>
                  <a:lnTo>
                    <a:pt x="150" y="435"/>
                  </a:lnTo>
                  <a:lnTo>
                    <a:pt x="150" y="221"/>
                  </a:lnTo>
                  <a:cubicBezTo>
                    <a:pt x="150" y="184"/>
                    <a:pt x="184" y="149"/>
                    <a:pt x="222" y="149"/>
                  </a:cubicBezTo>
                  <a:close/>
                  <a:moveTo>
                    <a:pt x="222" y="0"/>
                  </a:moveTo>
                  <a:cubicBezTo>
                    <a:pt x="99" y="0"/>
                    <a:pt x="0" y="99"/>
                    <a:pt x="0" y="221"/>
                  </a:cubicBezTo>
                  <a:lnTo>
                    <a:pt x="0" y="510"/>
                  </a:lnTo>
                  <a:cubicBezTo>
                    <a:pt x="0" y="551"/>
                    <a:pt x="35" y="585"/>
                    <a:pt x="76" y="585"/>
                  </a:cubicBezTo>
                  <a:lnTo>
                    <a:pt x="368" y="585"/>
                  </a:lnTo>
                  <a:cubicBezTo>
                    <a:pt x="409" y="585"/>
                    <a:pt x="443" y="551"/>
                    <a:pt x="443" y="510"/>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5459925" y="2384279"/>
              <a:ext cx="35999" cy="34553"/>
            </a:xfrm>
            <a:custGeom>
              <a:avLst/>
              <a:gdLst/>
              <a:ahLst/>
              <a:cxnLst/>
              <a:rect l="l" t="t" r="r" b="b"/>
              <a:pathLst>
                <a:path w="722" h="693" extrusionOk="0">
                  <a:moveTo>
                    <a:pt x="560" y="0"/>
                  </a:moveTo>
                  <a:cubicBezTo>
                    <a:pt x="523" y="0"/>
                    <a:pt x="486" y="15"/>
                    <a:pt x="459" y="44"/>
                  </a:cubicBezTo>
                  <a:lnTo>
                    <a:pt x="58" y="445"/>
                  </a:lnTo>
                  <a:cubicBezTo>
                    <a:pt x="0" y="499"/>
                    <a:pt x="0" y="595"/>
                    <a:pt x="58" y="649"/>
                  </a:cubicBezTo>
                  <a:cubicBezTo>
                    <a:pt x="85" y="678"/>
                    <a:pt x="123" y="693"/>
                    <a:pt x="160" y="693"/>
                  </a:cubicBezTo>
                  <a:cubicBezTo>
                    <a:pt x="197" y="693"/>
                    <a:pt x="235" y="678"/>
                    <a:pt x="262" y="649"/>
                  </a:cubicBezTo>
                  <a:lnTo>
                    <a:pt x="663" y="248"/>
                  </a:lnTo>
                  <a:cubicBezTo>
                    <a:pt x="721" y="193"/>
                    <a:pt x="721" y="98"/>
                    <a:pt x="663" y="44"/>
                  </a:cubicBezTo>
                  <a:cubicBezTo>
                    <a:pt x="635" y="15"/>
                    <a:pt x="597"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5455836" y="2380539"/>
              <a:ext cx="44126" cy="42082"/>
            </a:xfrm>
            <a:custGeom>
              <a:avLst/>
              <a:gdLst/>
              <a:ahLst/>
              <a:cxnLst/>
              <a:rect l="l" t="t" r="r" b="b"/>
              <a:pathLst>
                <a:path w="885" h="844" extrusionOk="0">
                  <a:moveTo>
                    <a:pt x="643" y="150"/>
                  </a:moveTo>
                  <a:cubicBezTo>
                    <a:pt x="660" y="150"/>
                    <a:pt x="681" y="156"/>
                    <a:pt x="694" y="170"/>
                  </a:cubicBezTo>
                  <a:cubicBezTo>
                    <a:pt x="721" y="197"/>
                    <a:pt x="721" y="244"/>
                    <a:pt x="694" y="272"/>
                  </a:cubicBezTo>
                  <a:lnTo>
                    <a:pt x="293" y="673"/>
                  </a:lnTo>
                  <a:cubicBezTo>
                    <a:pt x="279" y="687"/>
                    <a:pt x="261" y="694"/>
                    <a:pt x="242" y="694"/>
                  </a:cubicBezTo>
                  <a:cubicBezTo>
                    <a:pt x="224" y="694"/>
                    <a:pt x="205" y="687"/>
                    <a:pt x="191" y="673"/>
                  </a:cubicBezTo>
                  <a:cubicBezTo>
                    <a:pt x="164" y="646"/>
                    <a:pt x="164" y="599"/>
                    <a:pt x="191" y="571"/>
                  </a:cubicBezTo>
                  <a:lnTo>
                    <a:pt x="592" y="170"/>
                  </a:lnTo>
                  <a:cubicBezTo>
                    <a:pt x="606" y="156"/>
                    <a:pt x="627" y="150"/>
                    <a:pt x="643" y="150"/>
                  </a:cubicBezTo>
                  <a:close/>
                  <a:moveTo>
                    <a:pt x="642" y="0"/>
                  </a:moveTo>
                  <a:cubicBezTo>
                    <a:pt x="586" y="0"/>
                    <a:pt x="530" y="21"/>
                    <a:pt x="487" y="64"/>
                  </a:cubicBezTo>
                  <a:lnTo>
                    <a:pt x="86" y="465"/>
                  </a:lnTo>
                  <a:cubicBezTo>
                    <a:pt x="1" y="550"/>
                    <a:pt x="1" y="693"/>
                    <a:pt x="86" y="778"/>
                  </a:cubicBezTo>
                  <a:cubicBezTo>
                    <a:pt x="130" y="819"/>
                    <a:pt x="184" y="843"/>
                    <a:pt x="242" y="843"/>
                  </a:cubicBezTo>
                  <a:cubicBezTo>
                    <a:pt x="300" y="843"/>
                    <a:pt x="354" y="819"/>
                    <a:pt x="398" y="778"/>
                  </a:cubicBezTo>
                  <a:lnTo>
                    <a:pt x="800" y="377"/>
                  </a:lnTo>
                  <a:cubicBezTo>
                    <a:pt x="885" y="292"/>
                    <a:pt x="885" y="150"/>
                    <a:pt x="800" y="64"/>
                  </a:cubicBezTo>
                  <a:cubicBezTo>
                    <a:pt x="756" y="21"/>
                    <a:pt x="699"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5472440" y="2384279"/>
              <a:ext cx="23484" cy="22686"/>
            </a:xfrm>
            <a:custGeom>
              <a:avLst/>
              <a:gdLst/>
              <a:ahLst/>
              <a:cxnLst/>
              <a:rect l="l" t="t" r="r" b="b"/>
              <a:pathLst>
                <a:path w="471" h="455" extrusionOk="0">
                  <a:moveTo>
                    <a:pt x="309" y="0"/>
                  </a:moveTo>
                  <a:cubicBezTo>
                    <a:pt x="272" y="0"/>
                    <a:pt x="235" y="15"/>
                    <a:pt x="208" y="44"/>
                  </a:cubicBezTo>
                  <a:lnTo>
                    <a:pt x="1" y="248"/>
                  </a:lnTo>
                  <a:lnTo>
                    <a:pt x="208" y="455"/>
                  </a:lnTo>
                  <a:lnTo>
                    <a:pt x="412" y="248"/>
                  </a:lnTo>
                  <a:cubicBezTo>
                    <a:pt x="470" y="193"/>
                    <a:pt x="470" y="98"/>
                    <a:pt x="412" y="44"/>
                  </a:cubicBezTo>
                  <a:cubicBezTo>
                    <a:pt x="384" y="15"/>
                    <a:pt x="346" y="0"/>
                    <a:pt x="309"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5468401" y="2380539"/>
              <a:ext cx="31561" cy="30016"/>
            </a:xfrm>
            <a:custGeom>
              <a:avLst/>
              <a:gdLst/>
              <a:ahLst/>
              <a:cxnLst/>
              <a:rect l="l" t="t" r="r" b="b"/>
              <a:pathLst>
                <a:path w="633" h="602" extrusionOk="0">
                  <a:moveTo>
                    <a:pt x="391" y="149"/>
                  </a:moveTo>
                  <a:cubicBezTo>
                    <a:pt x="410" y="149"/>
                    <a:pt x="429" y="156"/>
                    <a:pt x="442" y="170"/>
                  </a:cubicBezTo>
                  <a:cubicBezTo>
                    <a:pt x="469" y="197"/>
                    <a:pt x="469" y="244"/>
                    <a:pt x="442" y="272"/>
                  </a:cubicBezTo>
                  <a:lnTo>
                    <a:pt x="289" y="425"/>
                  </a:lnTo>
                  <a:lnTo>
                    <a:pt x="187" y="323"/>
                  </a:lnTo>
                  <a:lnTo>
                    <a:pt x="340" y="170"/>
                  </a:lnTo>
                  <a:cubicBezTo>
                    <a:pt x="354" y="156"/>
                    <a:pt x="373" y="149"/>
                    <a:pt x="391" y="149"/>
                  </a:cubicBezTo>
                  <a:close/>
                  <a:moveTo>
                    <a:pt x="390" y="0"/>
                  </a:moveTo>
                  <a:cubicBezTo>
                    <a:pt x="334" y="0"/>
                    <a:pt x="278" y="21"/>
                    <a:pt x="235" y="64"/>
                  </a:cubicBezTo>
                  <a:lnTo>
                    <a:pt x="31" y="268"/>
                  </a:lnTo>
                  <a:cubicBezTo>
                    <a:pt x="0" y="299"/>
                    <a:pt x="0" y="346"/>
                    <a:pt x="31" y="374"/>
                  </a:cubicBezTo>
                  <a:lnTo>
                    <a:pt x="238" y="581"/>
                  </a:lnTo>
                  <a:cubicBezTo>
                    <a:pt x="252" y="594"/>
                    <a:pt x="269" y="602"/>
                    <a:pt x="289" y="602"/>
                  </a:cubicBezTo>
                  <a:cubicBezTo>
                    <a:pt x="309" y="602"/>
                    <a:pt x="327" y="594"/>
                    <a:pt x="344" y="581"/>
                  </a:cubicBezTo>
                  <a:lnTo>
                    <a:pt x="548" y="377"/>
                  </a:lnTo>
                  <a:cubicBezTo>
                    <a:pt x="633" y="292"/>
                    <a:pt x="633" y="150"/>
                    <a:pt x="548" y="64"/>
                  </a:cubicBezTo>
                  <a:cubicBezTo>
                    <a:pt x="504" y="21"/>
                    <a:pt x="447"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5459925" y="2506036"/>
              <a:ext cx="35999" cy="34553"/>
            </a:xfrm>
            <a:custGeom>
              <a:avLst/>
              <a:gdLst/>
              <a:ahLst/>
              <a:cxnLst/>
              <a:rect l="l" t="t" r="r" b="b"/>
              <a:pathLst>
                <a:path w="722" h="693" extrusionOk="0">
                  <a:moveTo>
                    <a:pt x="560" y="0"/>
                  </a:moveTo>
                  <a:cubicBezTo>
                    <a:pt x="523" y="0"/>
                    <a:pt x="486" y="15"/>
                    <a:pt x="459" y="44"/>
                  </a:cubicBezTo>
                  <a:lnTo>
                    <a:pt x="58" y="445"/>
                  </a:lnTo>
                  <a:cubicBezTo>
                    <a:pt x="0" y="499"/>
                    <a:pt x="0" y="595"/>
                    <a:pt x="58" y="649"/>
                  </a:cubicBezTo>
                  <a:cubicBezTo>
                    <a:pt x="85" y="678"/>
                    <a:pt x="123" y="692"/>
                    <a:pt x="160" y="692"/>
                  </a:cubicBezTo>
                  <a:cubicBezTo>
                    <a:pt x="197" y="692"/>
                    <a:pt x="235" y="678"/>
                    <a:pt x="262" y="649"/>
                  </a:cubicBezTo>
                  <a:lnTo>
                    <a:pt x="663" y="248"/>
                  </a:lnTo>
                  <a:cubicBezTo>
                    <a:pt x="721" y="193"/>
                    <a:pt x="721" y="98"/>
                    <a:pt x="663" y="44"/>
                  </a:cubicBezTo>
                  <a:cubicBezTo>
                    <a:pt x="635" y="15"/>
                    <a:pt x="597"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5455836" y="2502297"/>
              <a:ext cx="44126" cy="42032"/>
            </a:xfrm>
            <a:custGeom>
              <a:avLst/>
              <a:gdLst/>
              <a:ahLst/>
              <a:cxnLst/>
              <a:rect l="l" t="t" r="r" b="b"/>
              <a:pathLst>
                <a:path w="885" h="843" extrusionOk="0">
                  <a:moveTo>
                    <a:pt x="643" y="149"/>
                  </a:moveTo>
                  <a:cubicBezTo>
                    <a:pt x="660" y="149"/>
                    <a:pt x="681" y="156"/>
                    <a:pt x="694" y="169"/>
                  </a:cubicBezTo>
                  <a:cubicBezTo>
                    <a:pt x="721" y="197"/>
                    <a:pt x="721" y="244"/>
                    <a:pt x="694" y="271"/>
                  </a:cubicBezTo>
                  <a:lnTo>
                    <a:pt x="293" y="673"/>
                  </a:lnTo>
                  <a:cubicBezTo>
                    <a:pt x="279" y="686"/>
                    <a:pt x="261" y="693"/>
                    <a:pt x="242" y="693"/>
                  </a:cubicBezTo>
                  <a:cubicBezTo>
                    <a:pt x="224" y="693"/>
                    <a:pt x="205" y="686"/>
                    <a:pt x="191" y="673"/>
                  </a:cubicBezTo>
                  <a:cubicBezTo>
                    <a:pt x="164" y="646"/>
                    <a:pt x="164" y="598"/>
                    <a:pt x="191" y="571"/>
                  </a:cubicBezTo>
                  <a:lnTo>
                    <a:pt x="592" y="169"/>
                  </a:lnTo>
                  <a:cubicBezTo>
                    <a:pt x="606" y="156"/>
                    <a:pt x="627" y="149"/>
                    <a:pt x="643" y="149"/>
                  </a:cubicBezTo>
                  <a:close/>
                  <a:moveTo>
                    <a:pt x="642" y="0"/>
                  </a:moveTo>
                  <a:cubicBezTo>
                    <a:pt x="586" y="0"/>
                    <a:pt x="530" y="22"/>
                    <a:pt x="487" y="64"/>
                  </a:cubicBezTo>
                  <a:lnTo>
                    <a:pt x="86" y="466"/>
                  </a:lnTo>
                  <a:cubicBezTo>
                    <a:pt x="1" y="551"/>
                    <a:pt x="1" y="690"/>
                    <a:pt x="86" y="778"/>
                  </a:cubicBezTo>
                  <a:cubicBezTo>
                    <a:pt x="126" y="819"/>
                    <a:pt x="184" y="843"/>
                    <a:pt x="242" y="843"/>
                  </a:cubicBezTo>
                  <a:cubicBezTo>
                    <a:pt x="300" y="843"/>
                    <a:pt x="357" y="819"/>
                    <a:pt x="398" y="778"/>
                  </a:cubicBezTo>
                  <a:lnTo>
                    <a:pt x="800" y="377"/>
                  </a:lnTo>
                  <a:cubicBezTo>
                    <a:pt x="885" y="289"/>
                    <a:pt x="885" y="149"/>
                    <a:pt x="800" y="64"/>
                  </a:cubicBezTo>
                  <a:cubicBezTo>
                    <a:pt x="756" y="22"/>
                    <a:pt x="699"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a:off x="5472440" y="2506036"/>
              <a:ext cx="23484" cy="22537"/>
            </a:xfrm>
            <a:custGeom>
              <a:avLst/>
              <a:gdLst/>
              <a:ahLst/>
              <a:cxnLst/>
              <a:rect l="l" t="t" r="r" b="b"/>
              <a:pathLst>
                <a:path w="471" h="452" extrusionOk="0">
                  <a:moveTo>
                    <a:pt x="309" y="0"/>
                  </a:moveTo>
                  <a:cubicBezTo>
                    <a:pt x="272" y="0"/>
                    <a:pt x="235" y="15"/>
                    <a:pt x="208" y="44"/>
                  </a:cubicBezTo>
                  <a:lnTo>
                    <a:pt x="1" y="248"/>
                  </a:lnTo>
                  <a:lnTo>
                    <a:pt x="208" y="452"/>
                  </a:lnTo>
                  <a:lnTo>
                    <a:pt x="412" y="248"/>
                  </a:lnTo>
                  <a:cubicBezTo>
                    <a:pt x="470" y="193"/>
                    <a:pt x="470" y="98"/>
                    <a:pt x="412" y="44"/>
                  </a:cubicBezTo>
                  <a:cubicBezTo>
                    <a:pt x="384" y="15"/>
                    <a:pt x="346" y="0"/>
                    <a:pt x="309"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5468750" y="2502297"/>
              <a:ext cx="31212" cy="30016"/>
            </a:xfrm>
            <a:custGeom>
              <a:avLst/>
              <a:gdLst/>
              <a:ahLst/>
              <a:cxnLst/>
              <a:rect l="l" t="t" r="r" b="b"/>
              <a:pathLst>
                <a:path w="626" h="602" extrusionOk="0">
                  <a:moveTo>
                    <a:pt x="384" y="149"/>
                  </a:moveTo>
                  <a:cubicBezTo>
                    <a:pt x="403" y="149"/>
                    <a:pt x="422" y="156"/>
                    <a:pt x="435" y="169"/>
                  </a:cubicBezTo>
                  <a:cubicBezTo>
                    <a:pt x="462" y="197"/>
                    <a:pt x="462" y="244"/>
                    <a:pt x="435" y="271"/>
                  </a:cubicBezTo>
                  <a:lnTo>
                    <a:pt x="282" y="422"/>
                  </a:lnTo>
                  <a:lnTo>
                    <a:pt x="180" y="323"/>
                  </a:lnTo>
                  <a:lnTo>
                    <a:pt x="333" y="169"/>
                  </a:lnTo>
                  <a:cubicBezTo>
                    <a:pt x="347" y="156"/>
                    <a:pt x="366" y="149"/>
                    <a:pt x="384" y="149"/>
                  </a:cubicBezTo>
                  <a:close/>
                  <a:moveTo>
                    <a:pt x="383" y="0"/>
                  </a:moveTo>
                  <a:cubicBezTo>
                    <a:pt x="327" y="0"/>
                    <a:pt x="271" y="22"/>
                    <a:pt x="228" y="64"/>
                  </a:cubicBezTo>
                  <a:lnTo>
                    <a:pt x="24" y="268"/>
                  </a:lnTo>
                  <a:cubicBezTo>
                    <a:pt x="10" y="282"/>
                    <a:pt x="0" y="302"/>
                    <a:pt x="0" y="323"/>
                  </a:cubicBezTo>
                  <a:cubicBezTo>
                    <a:pt x="0" y="343"/>
                    <a:pt x="10" y="360"/>
                    <a:pt x="24" y="373"/>
                  </a:cubicBezTo>
                  <a:lnTo>
                    <a:pt x="231" y="581"/>
                  </a:lnTo>
                  <a:cubicBezTo>
                    <a:pt x="245" y="595"/>
                    <a:pt x="266" y="601"/>
                    <a:pt x="282" y="601"/>
                  </a:cubicBezTo>
                  <a:cubicBezTo>
                    <a:pt x="302" y="601"/>
                    <a:pt x="320" y="595"/>
                    <a:pt x="337" y="581"/>
                  </a:cubicBezTo>
                  <a:lnTo>
                    <a:pt x="541" y="377"/>
                  </a:lnTo>
                  <a:cubicBezTo>
                    <a:pt x="626" y="289"/>
                    <a:pt x="626" y="149"/>
                    <a:pt x="541" y="64"/>
                  </a:cubicBezTo>
                  <a:cubicBezTo>
                    <a:pt x="497" y="22"/>
                    <a:pt x="440" y="0"/>
                    <a:pt x="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5394958" y="2353366"/>
              <a:ext cx="113681" cy="199988"/>
            </a:xfrm>
            <a:custGeom>
              <a:avLst/>
              <a:gdLst/>
              <a:ahLst/>
              <a:cxnLst/>
              <a:rect l="l" t="t" r="r" b="b"/>
              <a:pathLst>
                <a:path w="2280" h="4011" extrusionOk="0">
                  <a:moveTo>
                    <a:pt x="2129" y="150"/>
                  </a:moveTo>
                  <a:lnTo>
                    <a:pt x="2129" y="3517"/>
                  </a:lnTo>
                  <a:cubicBezTo>
                    <a:pt x="2129" y="3704"/>
                    <a:pt x="1977" y="3861"/>
                    <a:pt x="1787" y="3861"/>
                  </a:cubicBezTo>
                  <a:lnTo>
                    <a:pt x="494" y="3861"/>
                  </a:lnTo>
                  <a:cubicBezTo>
                    <a:pt x="303" y="3861"/>
                    <a:pt x="150" y="3704"/>
                    <a:pt x="150" y="3517"/>
                  </a:cubicBezTo>
                  <a:lnTo>
                    <a:pt x="150" y="150"/>
                  </a:lnTo>
                  <a:close/>
                  <a:moveTo>
                    <a:pt x="76" y="1"/>
                  </a:moveTo>
                  <a:cubicBezTo>
                    <a:pt x="35" y="1"/>
                    <a:pt x="1" y="34"/>
                    <a:pt x="1" y="75"/>
                  </a:cubicBezTo>
                  <a:lnTo>
                    <a:pt x="1" y="3517"/>
                  </a:lnTo>
                  <a:cubicBezTo>
                    <a:pt x="1" y="3789"/>
                    <a:pt x="222" y="4010"/>
                    <a:pt x="494" y="4010"/>
                  </a:cubicBezTo>
                  <a:lnTo>
                    <a:pt x="1787" y="4010"/>
                  </a:lnTo>
                  <a:cubicBezTo>
                    <a:pt x="2058" y="4010"/>
                    <a:pt x="2280" y="3789"/>
                    <a:pt x="2280" y="3517"/>
                  </a:cubicBezTo>
                  <a:lnTo>
                    <a:pt x="2280" y="75"/>
                  </a:lnTo>
                  <a:cubicBezTo>
                    <a:pt x="2280" y="34"/>
                    <a:pt x="2245"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5397301" y="2318564"/>
              <a:ext cx="108944" cy="29268"/>
            </a:xfrm>
            <a:custGeom>
              <a:avLst/>
              <a:gdLst/>
              <a:ahLst/>
              <a:cxnLst/>
              <a:rect l="l" t="t" r="r" b="b"/>
              <a:pathLst>
                <a:path w="2185" h="587" extrusionOk="0">
                  <a:moveTo>
                    <a:pt x="12" y="1"/>
                  </a:moveTo>
                  <a:cubicBezTo>
                    <a:pt x="8" y="1"/>
                    <a:pt x="1" y="8"/>
                    <a:pt x="1" y="15"/>
                  </a:cubicBezTo>
                  <a:lnTo>
                    <a:pt x="1" y="586"/>
                  </a:lnTo>
                  <a:lnTo>
                    <a:pt x="2184" y="586"/>
                  </a:lnTo>
                  <a:lnTo>
                    <a:pt x="2184" y="15"/>
                  </a:lnTo>
                  <a:cubicBezTo>
                    <a:pt x="2184" y="8"/>
                    <a:pt x="2178"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5392764" y="2347781"/>
              <a:ext cx="118068" cy="9374"/>
            </a:xfrm>
            <a:custGeom>
              <a:avLst/>
              <a:gdLst/>
              <a:ahLst/>
              <a:cxnLst/>
              <a:rect l="l" t="t" r="r" b="b"/>
              <a:pathLst>
                <a:path w="2368" h="188" extrusionOk="0">
                  <a:moveTo>
                    <a:pt x="92" y="0"/>
                  </a:moveTo>
                  <a:cubicBezTo>
                    <a:pt x="41" y="0"/>
                    <a:pt x="0" y="41"/>
                    <a:pt x="0" y="92"/>
                  </a:cubicBezTo>
                  <a:cubicBezTo>
                    <a:pt x="0" y="143"/>
                    <a:pt x="41" y="187"/>
                    <a:pt x="92" y="187"/>
                  </a:cubicBezTo>
                  <a:lnTo>
                    <a:pt x="2275" y="187"/>
                  </a:lnTo>
                  <a:cubicBezTo>
                    <a:pt x="2327" y="187"/>
                    <a:pt x="2368" y="143"/>
                    <a:pt x="2368" y="92"/>
                  </a:cubicBezTo>
                  <a:cubicBezTo>
                    <a:pt x="2368" y="41"/>
                    <a:pt x="2327" y="0"/>
                    <a:pt x="2275"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a:off x="5397301" y="2347781"/>
              <a:ext cx="108944" cy="50"/>
            </a:xfrm>
            <a:custGeom>
              <a:avLst/>
              <a:gdLst/>
              <a:ahLst/>
              <a:cxnLst/>
              <a:rect l="l" t="t" r="r" b="b"/>
              <a:pathLst>
                <a:path w="2185" h="1" extrusionOk="0">
                  <a:moveTo>
                    <a:pt x="1" y="0"/>
                  </a:moveTo>
                  <a:lnTo>
                    <a:pt x="2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a:off x="5389024" y="2344042"/>
              <a:ext cx="125547" cy="16853"/>
            </a:xfrm>
            <a:custGeom>
              <a:avLst/>
              <a:gdLst/>
              <a:ahLst/>
              <a:cxnLst/>
              <a:rect l="l" t="t" r="r" b="b"/>
              <a:pathLst>
                <a:path w="2518" h="338" extrusionOk="0">
                  <a:moveTo>
                    <a:pt x="167" y="0"/>
                  </a:moveTo>
                  <a:cubicBezTo>
                    <a:pt x="75" y="0"/>
                    <a:pt x="0" y="75"/>
                    <a:pt x="0" y="167"/>
                  </a:cubicBezTo>
                  <a:cubicBezTo>
                    <a:pt x="0" y="259"/>
                    <a:pt x="75" y="337"/>
                    <a:pt x="167" y="337"/>
                  </a:cubicBezTo>
                  <a:lnTo>
                    <a:pt x="2350" y="337"/>
                  </a:lnTo>
                  <a:cubicBezTo>
                    <a:pt x="2443" y="337"/>
                    <a:pt x="2518" y="259"/>
                    <a:pt x="2518" y="167"/>
                  </a:cubicBezTo>
                  <a:cubicBezTo>
                    <a:pt x="2518" y="75"/>
                    <a:pt x="2443" y="0"/>
                    <a:pt x="2350" y="0"/>
                  </a:cubicBezTo>
                  <a:cubicBezTo>
                    <a:pt x="2310" y="0"/>
                    <a:pt x="2276" y="34"/>
                    <a:pt x="2276" y="75"/>
                  </a:cubicBezTo>
                  <a:cubicBezTo>
                    <a:pt x="2276" y="116"/>
                    <a:pt x="2310" y="150"/>
                    <a:pt x="2350" y="150"/>
                  </a:cubicBezTo>
                  <a:cubicBezTo>
                    <a:pt x="2361" y="150"/>
                    <a:pt x="2371" y="157"/>
                    <a:pt x="2371" y="167"/>
                  </a:cubicBezTo>
                  <a:cubicBezTo>
                    <a:pt x="2371" y="177"/>
                    <a:pt x="2361" y="188"/>
                    <a:pt x="2350" y="188"/>
                  </a:cubicBezTo>
                  <a:lnTo>
                    <a:pt x="167" y="188"/>
                  </a:lnTo>
                  <a:cubicBezTo>
                    <a:pt x="157" y="188"/>
                    <a:pt x="151" y="177"/>
                    <a:pt x="151" y="167"/>
                  </a:cubicBezTo>
                  <a:cubicBezTo>
                    <a:pt x="151" y="157"/>
                    <a:pt x="157" y="150"/>
                    <a:pt x="167" y="150"/>
                  </a:cubicBezTo>
                  <a:cubicBezTo>
                    <a:pt x="208" y="150"/>
                    <a:pt x="242" y="116"/>
                    <a:pt x="242" y="75"/>
                  </a:cubicBezTo>
                  <a:cubicBezTo>
                    <a:pt x="242" y="34"/>
                    <a:pt x="20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a:off x="5393612" y="2314874"/>
              <a:ext cx="116373" cy="36697"/>
            </a:xfrm>
            <a:custGeom>
              <a:avLst/>
              <a:gdLst/>
              <a:ahLst/>
              <a:cxnLst/>
              <a:rect l="l" t="t" r="r" b="b"/>
              <a:pathLst>
                <a:path w="2334" h="736" extrusionOk="0">
                  <a:moveTo>
                    <a:pt x="242" y="1"/>
                  </a:moveTo>
                  <a:cubicBezTo>
                    <a:pt x="109" y="1"/>
                    <a:pt x="1" y="109"/>
                    <a:pt x="1" y="245"/>
                  </a:cubicBezTo>
                  <a:lnTo>
                    <a:pt x="1" y="660"/>
                  </a:lnTo>
                  <a:cubicBezTo>
                    <a:pt x="1" y="701"/>
                    <a:pt x="34" y="735"/>
                    <a:pt x="75" y="735"/>
                  </a:cubicBezTo>
                  <a:cubicBezTo>
                    <a:pt x="116" y="735"/>
                    <a:pt x="150" y="701"/>
                    <a:pt x="150" y="660"/>
                  </a:cubicBezTo>
                  <a:lnTo>
                    <a:pt x="150" y="245"/>
                  </a:lnTo>
                  <a:cubicBezTo>
                    <a:pt x="150" y="194"/>
                    <a:pt x="191" y="150"/>
                    <a:pt x="242" y="150"/>
                  </a:cubicBezTo>
                  <a:lnTo>
                    <a:pt x="2092" y="150"/>
                  </a:lnTo>
                  <a:cubicBezTo>
                    <a:pt x="2143" y="150"/>
                    <a:pt x="2184" y="194"/>
                    <a:pt x="2184" y="245"/>
                  </a:cubicBezTo>
                  <a:lnTo>
                    <a:pt x="2184" y="660"/>
                  </a:lnTo>
                  <a:cubicBezTo>
                    <a:pt x="2184" y="701"/>
                    <a:pt x="2218" y="735"/>
                    <a:pt x="2258" y="735"/>
                  </a:cubicBezTo>
                  <a:cubicBezTo>
                    <a:pt x="2299" y="735"/>
                    <a:pt x="2333" y="701"/>
                    <a:pt x="2333" y="660"/>
                  </a:cubicBezTo>
                  <a:lnTo>
                    <a:pt x="2333" y="245"/>
                  </a:lnTo>
                  <a:cubicBezTo>
                    <a:pt x="2333" y="109"/>
                    <a:pt x="2225" y="1"/>
                    <a:pt x="2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a:off x="5398697" y="2412001"/>
              <a:ext cx="106202" cy="58785"/>
            </a:xfrm>
            <a:custGeom>
              <a:avLst/>
              <a:gdLst/>
              <a:ahLst/>
              <a:cxnLst/>
              <a:rect l="l" t="t" r="r" b="b"/>
              <a:pathLst>
                <a:path w="2130" h="1179" extrusionOk="0">
                  <a:moveTo>
                    <a:pt x="1" y="1"/>
                  </a:moveTo>
                  <a:lnTo>
                    <a:pt x="1" y="1178"/>
                  </a:lnTo>
                  <a:lnTo>
                    <a:pt x="2129" y="1178"/>
                  </a:lnTo>
                  <a:lnTo>
                    <a:pt x="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a:off x="5394958" y="2408311"/>
              <a:ext cx="113681" cy="66214"/>
            </a:xfrm>
            <a:custGeom>
              <a:avLst/>
              <a:gdLst/>
              <a:ahLst/>
              <a:cxnLst/>
              <a:rect l="l" t="t" r="r" b="b"/>
              <a:pathLst>
                <a:path w="2280" h="1328" extrusionOk="0">
                  <a:moveTo>
                    <a:pt x="2129" y="150"/>
                  </a:moveTo>
                  <a:lnTo>
                    <a:pt x="2129" y="1177"/>
                  </a:lnTo>
                  <a:lnTo>
                    <a:pt x="150" y="1177"/>
                  </a:lnTo>
                  <a:lnTo>
                    <a:pt x="150" y="150"/>
                  </a:lnTo>
                  <a:close/>
                  <a:moveTo>
                    <a:pt x="76" y="1"/>
                  </a:moveTo>
                  <a:cubicBezTo>
                    <a:pt x="35" y="1"/>
                    <a:pt x="1" y="34"/>
                    <a:pt x="1" y="75"/>
                  </a:cubicBezTo>
                  <a:lnTo>
                    <a:pt x="1" y="1252"/>
                  </a:lnTo>
                  <a:cubicBezTo>
                    <a:pt x="1" y="1293"/>
                    <a:pt x="35" y="1327"/>
                    <a:pt x="76" y="1327"/>
                  </a:cubicBezTo>
                  <a:lnTo>
                    <a:pt x="2204" y="1327"/>
                  </a:lnTo>
                  <a:cubicBezTo>
                    <a:pt x="2245" y="1327"/>
                    <a:pt x="2280" y="1293"/>
                    <a:pt x="2280" y="1252"/>
                  </a:cubicBezTo>
                  <a:lnTo>
                    <a:pt x="2280" y="75"/>
                  </a:lnTo>
                  <a:cubicBezTo>
                    <a:pt x="2280" y="34"/>
                    <a:pt x="2245"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a:off x="5418192" y="2424416"/>
              <a:ext cx="67211" cy="21091"/>
            </a:xfrm>
            <a:custGeom>
              <a:avLst/>
              <a:gdLst/>
              <a:ahLst/>
              <a:cxnLst/>
              <a:rect l="l" t="t" r="r" b="b"/>
              <a:pathLst>
                <a:path w="1348" h="423" extrusionOk="0">
                  <a:moveTo>
                    <a:pt x="1" y="0"/>
                  </a:moveTo>
                  <a:lnTo>
                    <a:pt x="1" y="422"/>
                  </a:lnTo>
                  <a:lnTo>
                    <a:pt x="1347" y="422"/>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a:off x="5655574" y="2378296"/>
              <a:ext cx="36049" cy="34603"/>
            </a:xfrm>
            <a:custGeom>
              <a:avLst/>
              <a:gdLst/>
              <a:ahLst/>
              <a:cxnLst/>
              <a:rect l="l" t="t" r="r" b="b"/>
              <a:pathLst>
                <a:path w="723" h="694" extrusionOk="0">
                  <a:moveTo>
                    <a:pt x="161" y="0"/>
                  </a:moveTo>
                  <a:cubicBezTo>
                    <a:pt x="123" y="0"/>
                    <a:pt x="86" y="14"/>
                    <a:pt x="59" y="41"/>
                  </a:cubicBezTo>
                  <a:cubicBezTo>
                    <a:pt x="1" y="99"/>
                    <a:pt x="1" y="190"/>
                    <a:pt x="59" y="248"/>
                  </a:cubicBezTo>
                  <a:lnTo>
                    <a:pt x="460" y="650"/>
                  </a:lnTo>
                  <a:cubicBezTo>
                    <a:pt x="487" y="679"/>
                    <a:pt x="525" y="694"/>
                    <a:pt x="562" y="694"/>
                  </a:cubicBezTo>
                  <a:cubicBezTo>
                    <a:pt x="600" y="694"/>
                    <a:pt x="637" y="679"/>
                    <a:pt x="664" y="650"/>
                  </a:cubicBezTo>
                  <a:cubicBezTo>
                    <a:pt x="722" y="592"/>
                    <a:pt x="722" y="501"/>
                    <a:pt x="664" y="443"/>
                  </a:cubicBezTo>
                  <a:lnTo>
                    <a:pt x="263" y="41"/>
                  </a:lnTo>
                  <a:cubicBezTo>
                    <a:pt x="236" y="14"/>
                    <a:pt x="198" y="0"/>
                    <a:pt x="1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a:off x="5651536" y="2374606"/>
              <a:ext cx="44176" cy="42082"/>
            </a:xfrm>
            <a:custGeom>
              <a:avLst/>
              <a:gdLst/>
              <a:ahLst/>
              <a:cxnLst/>
              <a:rect l="l" t="t" r="r" b="b"/>
              <a:pathLst>
                <a:path w="886" h="844" extrusionOk="0">
                  <a:moveTo>
                    <a:pt x="242" y="149"/>
                  </a:moveTo>
                  <a:cubicBezTo>
                    <a:pt x="259" y="149"/>
                    <a:pt x="279" y="156"/>
                    <a:pt x="293" y="170"/>
                  </a:cubicBezTo>
                  <a:lnTo>
                    <a:pt x="694" y="571"/>
                  </a:lnTo>
                  <a:cubicBezTo>
                    <a:pt x="722" y="598"/>
                    <a:pt x="722" y="642"/>
                    <a:pt x="694" y="673"/>
                  </a:cubicBezTo>
                  <a:cubicBezTo>
                    <a:pt x="681" y="686"/>
                    <a:pt x="662" y="693"/>
                    <a:pt x="643" y="693"/>
                  </a:cubicBezTo>
                  <a:cubicBezTo>
                    <a:pt x="625" y="693"/>
                    <a:pt x="606" y="686"/>
                    <a:pt x="592" y="673"/>
                  </a:cubicBezTo>
                  <a:lnTo>
                    <a:pt x="191" y="272"/>
                  </a:lnTo>
                  <a:cubicBezTo>
                    <a:pt x="163" y="241"/>
                    <a:pt x="163" y="197"/>
                    <a:pt x="191" y="170"/>
                  </a:cubicBezTo>
                  <a:cubicBezTo>
                    <a:pt x="204" y="156"/>
                    <a:pt x="225" y="149"/>
                    <a:pt x="242" y="149"/>
                  </a:cubicBezTo>
                  <a:close/>
                  <a:moveTo>
                    <a:pt x="242" y="0"/>
                  </a:moveTo>
                  <a:cubicBezTo>
                    <a:pt x="185" y="0"/>
                    <a:pt x="128" y="22"/>
                    <a:pt x="85" y="65"/>
                  </a:cubicBezTo>
                  <a:cubicBezTo>
                    <a:pt x="0" y="149"/>
                    <a:pt x="0" y="289"/>
                    <a:pt x="85" y="377"/>
                  </a:cubicBezTo>
                  <a:lnTo>
                    <a:pt x="487" y="779"/>
                  </a:lnTo>
                  <a:cubicBezTo>
                    <a:pt x="531" y="820"/>
                    <a:pt x="585" y="843"/>
                    <a:pt x="643" y="843"/>
                  </a:cubicBezTo>
                  <a:cubicBezTo>
                    <a:pt x="701" y="843"/>
                    <a:pt x="755" y="820"/>
                    <a:pt x="799" y="779"/>
                  </a:cubicBezTo>
                  <a:cubicBezTo>
                    <a:pt x="885" y="690"/>
                    <a:pt x="885" y="550"/>
                    <a:pt x="799" y="465"/>
                  </a:cubicBezTo>
                  <a:lnTo>
                    <a:pt x="399" y="65"/>
                  </a:lnTo>
                  <a:cubicBezTo>
                    <a:pt x="356" y="22"/>
                    <a:pt x="299"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a:off x="5655574" y="2378296"/>
              <a:ext cx="23484" cy="22587"/>
            </a:xfrm>
            <a:custGeom>
              <a:avLst/>
              <a:gdLst/>
              <a:ahLst/>
              <a:cxnLst/>
              <a:rect l="l" t="t" r="r" b="b"/>
              <a:pathLst>
                <a:path w="471" h="453" extrusionOk="0">
                  <a:moveTo>
                    <a:pt x="161" y="0"/>
                  </a:moveTo>
                  <a:cubicBezTo>
                    <a:pt x="123" y="0"/>
                    <a:pt x="86" y="14"/>
                    <a:pt x="59" y="41"/>
                  </a:cubicBezTo>
                  <a:cubicBezTo>
                    <a:pt x="1" y="99"/>
                    <a:pt x="1" y="190"/>
                    <a:pt x="59" y="248"/>
                  </a:cubicBezTo>
                  <a:lnTo>
                    <a:pt x="263" y="453"/>
                  </a:lnTo>
                  <a:lnTo>
                    <a:pt x="470" y="248"/>
                  </a:lnTo>
                  <a:lnTo>
                    <a:pt x="263" y="41"/>
                  </a:lnTo>
                  <a:cubicBezTo>
                    <a:pt x="236" y="14"/>
                    <a:pt x="198" y="0"/>
                    <a:pt x="161"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a:off x="5651536" y="2374606"/>
              <a:ext cx="31113" cy="30016"/>
            </a:xfrm>
            <a:custGeom>
              <a:avLst/>
              <a:gdLst/>
              <a:ahLst/>
              <a:cxnLst/>
              <a:rect l="l" t="t" r="r" b="b"/>
              <a:pathLst>
                <a:path w="624" h="602" extrusionOk="0">
                  <a:moveTo>
                    <a:pt x="242" y="149"/>
                  </a:moveTo>
                  <a:cubicBezTo>
                    <a:pt x="259" y="149"/>
                    <a:pt x="279" y="156"/>
                    <a:pt x="293" y="170"/>
                  </a:cubicBezTo>
                  <a:lnTo>
                    <a:pt x="446" y="322"/>
                  </a:lnTo>
                  <a:lnTo>
                    <a:pt x="344" y="421"/>
                  </a:lnTo>
                  <a:lnTo>
                    <a:pt x="191" y="272"/>
                  </a:lnTo>
                  <a:cubicBezTo>
                    <a:pt x="163" y="241"/>
                    <a:pt x="163" y="197"/>
                    <a:pt x="191" y="170"/>
                  </a:cubicBezTo>
                  <a:cubicBezTo>
                    <a:pt x="204" y="156"/>
                    <a:pt x="225" y="149"/>
                    <a:pt x="242" y="149"/>
                  </a:cubicBezTo>
                  <a:close/>
                  <a:moveTo>
                    <a:pt x="242" y="0"/>
                  </a:moveTo>
                  <a:cubicBezTo>
                    <a:pt x="185" y="0"/>
                    <a:pt x="128" y="22"/>
                    <a:pt x="85" y="65"/>
                  </a:cubicBezTo>
                  <a:cubicBezTo>
                    <a:pt x="0" y="149"/>
                    <a:pt x="0" y="289"/>
                    <a:pt x="85" y="377"/>
                  </a:cubicBezTo>
                  <a:lnTo>
                    <a:pt x="289" y="581"/>
                  </a:lnTo>
                  <a:cubicBezTo>
                    <a:pt x="306" y="595"/>
                    <a:pt x="323" y="602"/>
                    <a:pt x="344" y="602"/>
                  </a:cubicBezTo>
                  <a:cubicBezTo>
                    <a:pt x="361" y="602"/>
                    <a:pt x="381" y="595"/>
                    <a:pt x="395" y="581"/>
                  </a:cubicBezTo>
                  <a:lnTo>
                    <a:pt x="603" y="374"/>
                  </a:lnTo>
                  <a:cubicBezTo>
                    <a:pt x="616" y="360"/>
                    <a:pt x="623" y="340"/>
                    <a:pt x="623" y="322"/>
                  </a:cubicBezTo>
                  <a:cubicBezTo>
                    <a:pt x="623" y="302"/>
                    <a:pt x="616" y="282"/>
                    <a:pt x="603" y="269"/>
                  </a:cubicBezTo>
                  <a:lnTo>
                    <a:pt x="399" y="65"/>
                  </a:lnTo>
                  <a:cubicBezTo>
                    <a:pt x="356" y="22"/>
                    <a:pt x="299"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a:off x="5658167" y="2469738"/>
              <a:ext cx="35999" cy="34553"/>
            </a:xfrm>
            <a:custGeom>
              <a:avLst/>
              <a:gdLst/>
              <a:ahLst/>
              <a:cxnLst/>
              <a:rect l="l" t="t" r="r" b="b"/>
              <a:pathLst>
                <a:path w="722" h="693" extrusionOk="0">
                  <a:moveTo>
                    <a:pt x="162" y="0"/>
                  </a:moveTo>
                  <a:cubicBezTo>
                    <a:pt x="124" y="0"/>
                    <a:pt x="87" y="15"/>
                    <a:pt x="58" y="44"/>
                  </a:cubicBezTo>
                  <a:cubicBezTo>
                    <a:pt x="0" y="98"/>
                    <a:pt x="0" y="193"/>
                    <a:pt x="58" y="248"/>
                  </a:cubicBezTo>
                  <a:lnTo>
                    <a:pt x="459" y="649"/>
                  </a:lnTo>
                  <a:cubicBezTo>
                    <a:pt x="488" y="678"/>
                    <a:pt x="526" y="693"/>
                    <a:pt x="563" y="693"/>
                  </a:cubicBezTo>
                  <a:cubicBezTo>
                    <a:pt x="600" y="693"/>
                    <a:pt x="638" y="678"/>
                    <a:pt x="666" y="649"/>
                  </a:cubicBezTo>
                  <a:cubicBezTo>
                    <a:pt x="721" y="595"/>
                    <a:pt x="721" y="499"/>
                    <a:pt x="666" y="445"/>
                  </a:cubicBezTo>
                  <a:lnTo>
                    <a:pt x="266" y="44"/>
                  </a:lnTo>
                  <a:cubicBezTo>
                    <a:pt x="237" y="15"/>
                    <a:pt x="199" y="0"/>
                    <a:pt x="162"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5654079" y="2465999"/>
              <a:ext cx="44126" cy="42082"/>
            </a:xfrm>
            <a:custGeom>
              <a:avLst/>
              <a:gdLst/>
              <a:ahLst/>
              <a:cxnLst/>
              <a:rect l="l" t="t" r="r" b="b"/>
              <a:pathLst>
                <a:path w="885" h="844" extrusionOk="0">
                  <a:moveTo>
                    <a:pt x="242" y="150"/>
                  </a:moveTo>
                  <a:cubicBezTo>
                    <a:pt x="263" y="150"/>
                    <a:pt x="279" y="156"/>
                    <a:pt x="293" y="170"/>
                  </a:cubicBezTo>
                  <a:lnTo>
                    <a:pt x="694" y="571"/>
                  </a:lnTo>
                  <a:cubicBezTo>
                    <a:pt x="721" y="599"/>
                    <a:pt x="721" y="646"/>
                    <a:pt x="694" y="673"/>
                  </a:cubicBezTo>
                  <a:cubicBezTo>
                    <a:pt x="681" y="687"/>
                    <a:pt x="662" y="694"/>
                    <a:pt x="643" y="694"/>
                  </a:cubicBezTo>
                  <a:cubicBezTo>
                    <a:pt x="624" y="694"/>
                    <a:pt x="606" y="687"/>
                    <a:pt x="592" y="673"/>
                  </a:cubicBezTo>
                  <a:lnTo>
                    <a:pt x="191" y="272"/>
                  </a:lnTo>
                  <a:cubicBezTo>
                    <a:pt x="164" y="244"/>
                    <a:pt x="164" y="197"/>
                    <a:pt x="191" y="170"/>
                  </a:cubicBezTo>
                  <a:cubicBezTo>
                    <a:pt x="205" y="156"/>
                    <a:pt x="225" y="150"/>
                    <a:pt x="242" y="150"/>
                  </a:cubicBezTo>
                  <a:close/>
                  <a:moveTo>
                    <a:pt x="243" y="0"/>
                  </a:moveTo>
                  <a:cubicBezTo>
                    <a:pt x="187" y="0"/>
                    <a:pt x="130" y="22"/>
                    <a:pt x="86" y="64"/>
                  </a:cubicBezTo>
                  <a:cubicBezTo>
                    <a:pt x="1" y="150"/>
                    <a:pt x="1" y="293"/>
                    <a:pt x="86" y="377"/>
                  </a:cubicBezTo>
                  <a:lnTo>
                    <a:pt x="487" y="778"/>
                  </a:lnTo>
                  <a:cubicBezTo>
                    <a:pt x="531" y="819"/>
                    <a:pt x="589" y="844"/>
                    <a:pt x="643" y="844"/>
                  </a:cubicBezTo>
                  <a:cubicBezTo>
                    <a:pt x="701" y="844"/>
                    <a:pt x="756" y="819"/>
                    <a:pt x="800" y="778"/>
                  </a:cubicBezTo>
                  <a:cubicBezTo>
                    <a:pt x="885" y="693"/>
                    <a:pt x="885" y="550"/>
                    <a:pt x="800" y="466"/>
                  </a:cubicBezTo>
                  <a:lnTo>
                    <a:pt x="398" y="64"/>
                  </a:lnTo>
                  <a:cubicBezTo>
                    <a:pt x="356" y="22"/>
                    <a:pt x="300"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a:off x="5670832" y="2481555"/>
              <a:ext cx="23334" cy="22736"/>
            </a:xfrm>
            <a:custGeom>
              <a:avLst/>
              <a:gdLst/>
              <a:ahLst/>
              <a:cxnLst/>
              <a:rect l="l" t="t" r="r" b="b"/>
              <a:pathLst>
                <a:path w="468" h="456" extrusionOk="0">
                  <a:moveTo>
                    <a:pt x="205" y="1"/>
                  </a:moveTo>
                  <a:lnTo>
                    <a:pt x="1" y="208"/>
                  </a:lnTo>
                  <a:lnTo>
                    <a:pt x="205" y="412"/>
                  </a:lnTo>
                  <a:cubicBezTo>
                    <a:pt x="234" y="441"/>
                    <a:pt x="272" y="456"/>
                    <a:pt x="309" y="456"/>
                  </a:cubicBezTo>
                  <a:cubicBezTo>
                    <a:pt x="346" y="456"/>
                    <a:pt x="384" y="441"/>
                    <a:pt x="412" y="412"/>
                  </a:cubicBezTo>
                  <a:cubicBezTo>
                    <a:pt x="467" y="358"/>
                    <a:pt x="467" y="262"/>
                    <a:pt x="412" y="208"/>
                  </a:cubicBezTo>
                  <a:lnTo>
                    <a:pt x="205"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a:off x="5667142" y="2478015"/>
              <a:ext cx="31063" cy="30066"/>
            </a:xfrm>
            <a:custGeom>
              <a:avLst/>
              <a:gdLst/>
              <a:ahLst/>
              <a:cxnLst/>
              <a:rect l="l" t="t" r="r" b="b"/>
              <a:pathLst>
                <a:path w="623" h="603" extrusionOk="0">
                  <a:moveTo>
                    <a:pt x="279" y="177"/>
                  </a:moveTo>
                  <a:lnTo>
                    <a:pt x="432" y="330"/>
                  </a:lnTo>
                  <a:cubicBezTo>
                    <a:pt x="459" y="358"/>
                    <a:pt x="459" y="405"/>
                    <a:pt x="432" y="432"/>
                  </a:cubicBezTo>
                  <a:cubicBezTo>
                    <a:pt x="419" y="446"/>
                    <a:pt x="400" y="453"/>
                    <a:pt x="381" y="453"/>
                  </a:cubicBezTo>
                  <a:cubicBezTo>
                    <a:pt x="362" y="453"/>
                    <a:pt x="344" y="446"/>
                    <a:pt x="330" y="432"/>
                  </a:cubicBezTo>
                  <a:lnTo>
                    <a:pt x="180" y="279"/>
                  </a:lnTo>
                  <a:lnTo>
                    <a:pt x="279" y="177"/>
                  </a:lnTo>
                  <a:close/>
                  <a:moveTo>
                    <a:pt x="279" y="0"/>
                  </a:moveTo>
                  <a:cubicBezTo>
                    <a:pt x="262" y="0"/>
                    <a:pt x="241" y="7"/>
                    <a:pt x="228" y="21"/>
                  </a:cubicBezTo>
                  <a:lnTo>
                    <a:pt x="21" y="228"/>
                  </a:lnTo>
                  <a:cubicBezTo>
                    <a:pt x="7" y="242"/>
                    <a:pt x="1" y="259"/>
                    <a:pt x="1" y="279"/>
                  </a:cubicBezTo>
                  <a:cubicBezTo>
                    <a:pt x="1" y="300"/>
                    <a:pt x="7" y="320"/>
                    <a:pt x="21" y="333"/>
                  </a:cubicBezTo>
                  <a:lnTo>
                    <a:pt x="225" y="537"/>
                  </a:lnTo>
                  <a:cubicBezTo>
                    <a:pt x="269" y="578"/>
                    <a:pt x="327" y="603"/>
                    <a:pt x="381" y="603"/>
                  </a:cubicBezTo>
                  <a:cubicBezTo>
                    <a:pt x="439" y="603"/>
                    <a:pt x="494" y="578"/>
                    <a:pt x="538" y="537"/>
                  </a:cubicBezTo>
                  <a:cubicBezTo>
                    <a:pt x="623" y="452"/>
                    <a:pt x="623" y="309"/>
                    <a:pt x="538" y="225"/>
                  </a:cubicBezTo>
                  <a:lnTo>
                    <a:pt x="334" y="21"/>
                  </a:lnTo>
                  <a:cubicBezTo>
                    <a:pt x="320" y="7"/>
                    <a:pt x="299"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5639819" y="2515958"/>
              <a:ext cx="42979" cy="14659"/>
            </a:xfrm>
            <a:custGeom>
              <a:avLst/>
              <a:gdLst/>
              <a:ahLst/>
              <a:cxnLst/>
              <a:rect l="l" t="t" r="r" b="b"/>
              <a:pathLst>
                <a:path w="862" h="294" extrusionOk="0">
                  <a:moveTo>
                    <a:pt x="147" y="1"/>
                  </a:moveTo>
                  <a:cubicBezTo>
                    <a:pt x="69" y="1"/>
                    <a:pt x="1" y="66"/>
                    <a:pt x="1" y="148"/>
                  </a:cubicBezTo>
                  <a:cubicBezTo>
                    <a:pt x="1" y="229"/>
                    <a:pt x="69" y="294"/>
                    <a:pt x="147" y="294"/>
                  </a:cubicBezTo>
                  <a:lnTo>
                    <a:pt x="715" y="294"/>
                  </a:lnTo>
                  <a:cubicBezTo>
                    <a:pt x="797" y="294"/>
                    <a:pt x="861" y="229"/>
                    <a:pt x="861" y="148"/>
                  </a:cubicBezTo>
                  <a:cubicBezTo>
                    <a:pt x="861" y="66"/>
                    <a:pt x="797" y="1"/>
                    <a:pt x="71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5636079" y="2512269"/>
              <a:ext cx="50458" cy="22088"/>
            </a:xfrm>
            <a:custGeom>
              <a:avLst/>
              <a:gdLst/>
              <a:ahLst/>
              <a:cxnLst/>
              <a:rect l="l" t="t" r="r" b="b"/>
              <a:pathLst>
                <a:path w="1012" h="443" extrusionOk="0">
                  <a:moveTo>
                    <a:pt x="790" y="150"/>
                  </a:moveTo>
                  <a:cubicBezTo>
                    <a:pt x="831" y="150"/>
                    <a:pt x="861" y="181"/>
                    <a:pt x="861" y="222"/>
                  </a:cubicBezTo>
                  <a:cubicBezTo>
                    <a:pt x="861" y="262"/>
                    <a:pt x="831" y="293"/>
                    <a:pt x="790" y="293"/>
                  </a:cubicBezTo>
                  <a:lnTo>
                    <a:pt x="222" y="293"/>
                  </a:lnTo>
                  <a:cubicBezTo>
                    <a:pt x="185" y="293"/>
                    <a:pt x="150" y="262"/>
                    <a:pt x="150" y="222"/>
                  </a:cubicBezTo>
                  <a:cubicBezTo>
                    <a:pt x="150" y="181"/>
                    <a:pt x="185" y="150"/>
                    <a:pt x="222" y="150"/>
                  </a:cubicBezTo>
                  <a:close/>
                  <a:moveTo>
                    <a:pt x="222" y="0"/>
                  </a:moveTo>
                  <a:cubicBezTo>
                    <a:pt x="103" y="0"/>
                    <a:pt x="1" y="99"/>
                    <a:pt x="1" y="222"/>
                  </a:cubicBezTo>
                  <a:cubicBezTo>
                    <a:pt x="1" y="344"/>
                    <a:pt x="103" y="442"/>
                    <a:pt x="222" y="442"/>
                  </a:cubicBezTo>
                  <a:lnTo>
                    <a:pt x="790" y="442"/>
                  </a:lnTo>
                  <a:cubicBezTo>
                    <a:pt x="913" y="442"/>
                    <a:pt x="1011" y="344"/>
                    <a:pt x="1011" y="222"/>
                  </a:cubicBezTo>
                  <a:cubicBezTo>
                    <a:pt x="1011" y="99"/>
                    <a:pt x="913" y="0"/>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5639819" y="2515958"/>
              <a:ext cx="21789" cy="14659"/>
            </a:xfrm>
            <a:custGeom>
              <a:avLst/>
              <a:gdLst/>
              <a:ahLst/>
              <a:cxnLst/>
              <a:rect l="l" t="t" r="r" b="b"/>
              <a:pathLst>
                <a:path w="437" h="294" extrusionOk="0">
                  <a:moveTo>
                    <a:pt x="147" y="1"/>
                  </a:moveTo>
                  <a:cubicBezTo>
                    <a:pt x="69" y="1"/>
                    <a:pt x="1" y="66"/>
                    <a:pt x="1" y="148"/>
                  </a:cubicBezTo>
                  <a:cubicBezTo>
                    <a:pt x="1" y="229"/>
                    <a:pt x="69" y="294"/>
                    <a:pt x="147" y="294"/>
                  </a:cubicBezTo>
                  <a:lnTo>
                    <a:pt x="436" y="294"/>
                  </a:lnTo>
                  <a:lnTo>
                    <a:pt x="436"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5636079" y="2512269"/>
              <a:ext cx="29268" cy="22088"/>
            </a:xfrm>
            <a:custGeom>
              <a:avLst/>
              <a:gdLst/>
              <a:ahLst/>
              <a:cxnLst/>
              <a:rect l="l" t="t" r="r" b="b"/>
              <a:pathLst>
                <a:path w="587" h="443" extrusionOk="0">
                  <a:moveTo>
                    <a:pt x="436" y="150"/>
                  </a:moveTo>
                  <a:lnTo>
                    <a:pt x="436" y="293"/>
                  </a:lnTo>
                  <a:lnTo>
                    <a:pt x="222" y="293"/>
                  </a:lnTo>
                  <a:cubicBezTo>
                    <a:pt x="185" y="293"/>
                    <a:pt x="150" y="262"/>
                    <a:pt x="150" y="222"/>
                  </a:cubicBezTo>
                  <a:cubicBezTo>
                    <a:pt x="150" y="181"/>
                    <a:pt x="185" y="150"/>
                    <a:pt x="222" y="150"/>
                  </a:cubicBezTo>
                  <a:close/>
                  <a:moveTo>
                    <a:pt x="222" y="0"/>
                  </a:moveTo>
                  <a:cubicBezTo>
                    <a:pt x="103" y="0"/>
                    <a:pt x="1" y="99"/>
                    <a:pt x="1" y="222"/>
                  </a:cubicBezTo>
                  <a:cubicBezTo>
                    <a:pt x="1" y="344"/>
                    <a:pt x="103" y="442"/>
                    <a:pt x="222" y="442"/>
                  </a:cubicBezTo>
                  <a:lnTo>
                    <a:pt x="511" y="442"/>
                  </a:lnTo>
                  <a:cubicBezTo>
                    <a:pt x="552" y="442"/>
                    <a:pt x="586" y="409"/>
                    <a:pt x="586" y="368"/>
                  </a:cubicBezTo>
                  <a:lnTo>
                    <a:pt x="586" y="75"/>
                  </a:lnTo>
                  <a:cubicBezTo>
                    <a:pt x="586" y="34"/>
                    <a:pt x="552"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5625609" y="2376949"/>
              <a:ext cx="14609" cy="42929"/>
            </a:xfrm>
            <a:custGeom>
              <a:avLst/>
              <a:gdLst/>
              <a:ahLst/>
              <a:cxnLst/>
              <a:rect l="l" t="t" r="r" b="b"/>
              <a:pathLst>
                <a:path w="293" h="861" extrusionOk="0">
                  <a:moveTo>
                    <a:pt x="146" y="0"/>
                  </a:moveTo>
                  <a:cubicBezTo>
                    <a:pt x="65" y="0"/>
                    <a:pt x="0" y="65"/>
                    <a:pt x="0" y="146"/>
                  </a:cubicBezTo>
                  <a:lnTo>
                    <a:pt x="0" y="715"/>
                  </a:lnTo>
                  <a:cubicBezTo>
                    <a:pt x="0" y="796"/>
                    <a:pt x="65" y="861"/>
                    <a:pt x="146" y="861"/>
                  </a:cubicBezTo>
                  <a:cubicBezTo>
                    <a:pt x="225" y="861"/>
                    <a:pt x="292" y="796"/>
                    <a:pt x="292" y="715"/>
                  </a:cubicBezTo>
                  <a:lnTo>
                    <a:pt x="292" y="146"/>
                  </a:lnTo>
                  <a:cubicBezTo>
                    <a:pt x="292" y="65"/>
                    <a:pt x="225" y="0"/>
                    <a:pt x="146"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a:off x="5621869" y="2373210"/>
              <a:ext cx="22088" cy="50408"/>
            </a:xfrm>
            <a:custGeom>
              <a:avLst/>
              <a:gdLst/>
              <a:ahLst/>
              <a:cxnLst/>
              <a:rect l="l" t="t" r="r" b="b"/>
              <a:pathLst>
                <a:path w="443" h="1011" extrusionOk="0">
                  <a:moveTo>
                    <a:pt x="221" y="150"/>
                  </a:moveTo>
                  <a:cubicBezTo>
                    <a:pt x="259" y="150"/>
                    <a:pt x="292" y="184"/>
                    <a:pt x="292" y="221"/>
                  </a:cubicBezTo>
                  <a:lnTo>
                    <a:pt x="292" y="790"/>
                  </a:lnTo>
                  <a:cubicBezTo>
                    <a:pt x="292" y="830"/>
                    <a:pt x="259" y="861"/>
                    <a:pt x="221" y="861"/>
                  </a:cubicBezTo>
                  <a:cubicBezTo>
                    <a:pt x="181" y="861"/>
                    <a:pt x="150" y="830"/>
                    <a:pt x="150" y="790"/>
                  </a:cubicBezTo>
                  <a:lnTo>
                    <a:pt x="150" y="221"/>
                  </a:lnTo>
                  <a:cubicBezTo>
                    <a:pt x="150" y="184"/>
                    <a:pt x="181" y="150"/>
                    <a:pt x="221" y="150"/>
                  </a:cubicBezTo>
                  <a:close/>
                  <a:moveTo>
                    <a:pt x="221" y="0"/>
                  </a:moveTo>
                  <a:cubicBezTo>
                    <a:pt x="99" y="0"/>
                    <a:pt x="0" y="99"/>
                    <a:pt x="0" y="221"/>
                  </a:cubicBezTo>
                  <a:lnTo>
                    <a:pt x="0" y="790"/>
                  </a:lnTo>
                  <a:cubicBezTo>
                    <a:pt x="0" y="912"/>
                    <a:pt x="99" y="1011"/>
                    <a:pt x="221" y="1011"/>
                  </a:cubicBezTo>
                  <a:cubicBezTo>
                    <a:pt x="341" y="1011"/>
                    <a:pt x="443" y="912"/>
                    <a:pt x="443" y="790"/>
                  </a:cubicBezTo>
                  <a:lnTo>
                    <a:pt x="443" y="221"/>
                  </a:lnTo>
                  <a:cubicBezTo>
                    <a:pt x="443" y="99"/>
                    <a:pt x="34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5625609" y="2376949"/>
              <a:ext cx="14609" cy="21739"/>
            </a:xfrm>
            <a:custGeom>
              <a:avLst/>
              <a:gdLst/>
              <a:ahLst/>
              <a:cxnLst/>
              <a:rect l="l" t="t" r="r" b="b"/>
              <a:pathLst>
                <a:path w="293" h="436" extrusionOk="0">
                  <a:moveTo>
                    <a:pt x="146" y="0"/>
                  </a:moveTo>
                  <a:cubicBezTo>
                    <a:pt x="65" y="0"/>
                    <a:pt x="0" y="65"/>
                    <a:pt x="0" y="146"/>
                  </a:cubicBezTo>
                  <a:lnTo>
                    <a:pt x="0" y="435"/>
                  </a:lnTo>
                  <a:lnTo>
                    <a:pt x="292" y="435"/>
                  </a:lnTo>
                  <a:lnTo>
                    <a:pt x="292" y="146"/>
                  </a:lnTo>
                  <a:cubicBezTo>
                    <a:pt x="292" y="65"/>
                    <a:pt x="225" y="0"/>
                    <a:pt x="146"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5621869" y="2373210"/>
              <a:ext cx="22088" cy="29218"/>
            </a:xfrm>
            <a:custGeom>
              <a:avLst/>
              <a:gdLst/>
              <a:ahLst/>
              <a:cxnLst/>
              <a:rect l="l" t="t" r="r" b="b"/>
              <a:pathLst>
                <a:path w="443" h="586" extrusionOk="0">
                  <a:moveTo>
                    <a:pt x="221" y="150"/>
                  </a:moveTo>
                  <a:cubicBezTo>
                    <a:pt x="259" y="150"/>
                    <a:pt x="292" y="184"/>
                    <a:pt x="292" y="221"/>
                  </a:cubicBezTo>
                  <a:lnTo>
                    <a:pt x="292" y="435"/>
                  </a:lnTo>
                  <a:lnTo>
                    <a:pt x="150" y="435"/>
                  </a:lnTo>
                  <a:lnTo>
                    <a:pt x="150" y="221"/>
                  </a:lnTo>
                  <a:cubicBezTo>
                    <a:pt x="150" y="184"/>
                    <a:pt x="181" y="150"/>
                    <a:pt x="221" y="150"/>
                  </a:cubicBezTo>
                  <a:close/>
                  <a:moveTo>
                    <a:pt x="221" y="0"/>
                  </a:moveTo>
                  <a:cubicBezTo>
                    <a:pt x="99" y="0"/>
                    <a:pt x="0" y="99"/>
                    <a:pt x="0" y="221"/>
                  </a:cubicBezTo>
                  <a:lnTo>
                    <a:pt x="0" y="510"/>
                  </a:lnTo>
                  <a:cubicBezTo>
                    <a:pt x="0" y="551"/>
                    <a:pt x="34" y="586"/>
                    <a:pt x="75" y="586"/>
                  </a:cubicBezTo>
                  <a:lnTo>
                    <a:pt x="367" y="586"/>
                  </a:lnTo>
                  <a:cubicBezTo>
                    <a:pt x="408" y="586"/>
                    <a:pt x="443" y="551"/>
                    <a:pt x="443" y="510"/>
                  </a:cubicBezTo>
                  <a:lnTo>
                    <a:pt x="443" y="221"/>
                  </a:lnTo>
                  <a:cubicBezTo>
                    <a:pt x="443" y="99"/>
                    <a:pt x="34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a:off x="5610800" y="2463755"/>
              <a:ext cx="36049" cy="34603"/>
            </a:xfrm>
            <a:custGeom>
              <a:avLst/>
              <a:gdLst/>
              <a:ahLst/>
              <a:cxnLst/>
              <a:rect l="l" t="t" r="r" b="b"/>
              <a:pathLst>
                <a:path w="723" h="694" extrusionOk="0">
                  <a:moveTo>
                    <a:pt x="562" y="0"/>
                  </a:moveTo>
                  <a:cubicBezTo>
                    <a:pt x="525" y="0"/>
                    <a:pt x="487" y="14"/>
                    <a:pt x="461" y="41"/>
                  </a:cubicBezTo>
                  <a:lnTo>
                    <a:pt x="59" y="443"/>
                  </a:lnTo>
                  <a:cubicBezTo>
                    <a:pt x="1" y="501"/>
                    <a:pt x="1" y="592"/>
                    <a:pt x="59" y="650"/>
                  </a:cubicBezTo>
                  <a:cubicBezTo>
                    <a:pt x="86" y="679"/>
                    <a:pt x="124" y="694"/>
                    <a:pt x="161" y="694"/>
                  </a:cubicBezTo>
                  <a:cubicBezTo>
                    <a:pt x="198" y="694"/>
                    <a:pt x="236" y="679"/>
                    <a:pt x="263" y="650"/>
                  </a:cubicBezTo>
                  <a:lnTo>
                    <a:pt x="665" y="249"/>
                  </a:lnTo>
                  <a:cubicBezTo>
                    <a:pt x="723" y="191"/>
                    <a:pt x="723" y="99"/>
                    <a:pt x="665" y="41"/>
                  </a:cubicBezTo>
                  <a:cubicBezTo>
                    <a:pt x="637" y="14"/>
                    <a:pt x="600" y="0"/>
                    <a:pt x="562"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a:off x="5606762" y="2460066"/>
              <a:ext cx="44176" cy="42082"/>
            </a:xfrm>
            <a:custGeom>
              <a:avLst/>
              <a:gdLst/>
              <a:ahLst/>
              <a:cxnLst/>
              <a:rect l="l" t="t" r="r" b="b"/>
              <a:pathLst>
                <a:path w="886" h="844" extrusionOk="0">
                  <a:moveTo>
                    <a:pt x="644" y="150"/>
                  </a:moveTo>
                  <a:cubicBezTo>
                    <a:pt x="661" y="150"/>
                    <a:pt x="681" y="156"/>
                    <a:pt x="694" y="170"/>
                  </a:cubicBezTo>
                  <a:cubicBezTo>
                    <a:pt x="722" y="197"/>
                    <a:pt x="722" y="241"/>
                    <a:pt x="694" y="272"/>
                  </a:cubicBezTo>
                  <a:lnTo>
                    <a:pt x="293" y="673"/>
                  </a:lnTo>
                  <a:cubicBezTo>
                    <a:pt x="279" y="687"/>
                    <a:pt x="261" y="694"/>
                    <a:pt x="242" y="694"/>
                  </a:cubicBezTo>
                  <a:cubicBezTo>
                    <a:pt x="223" y="694"/>
                    <a:pt x="205" y="687"/>
                    <a:pt x="191" y="673"/>
                  </a:cubicBezTo>
                  <a:cubicBezTo>
                    <a:pt x="164" y="643"/>
                    <a:pt x="164" y="598"/>
                    <a:pt x="191" y="571"/>
                  </a:cubicBezTo>
                  <a:lnTo>
                    <a:pt x="592" y="170"/>
                  </a:lnTo>
                  <a:cubicBezTo>
                    <a:pt x="606" y="156"/>
                    <a:pt x="626" y="150"/>
                    <a:pt x="644" y="150"/>
                  </a:cubicBezTo>
                  <a:close/>
                  <a:moveTo>
                    <a:pt x="643" y="0"/>
                  </a:moveTo>
                  <a:cubicBezTo>
                    <a:pt x="586" y="0"/>
                    <a:pt x="529" y="22"/>
                    <a:pt x="487" y="65"/>
                  </a:cubicBezTo>
                  <a:lnTo>
                    <a:pt x="85" y="465"/>
                  </a:lnTo>
                  <a:cubicBezTo>
                    <a:pt x="0" y="550"/>
                    <a:pt x="0" y="690"/>
                    <a:pt x="85" y="779"/>
                  </a:cubicBezTo>
                  <a:cubicBezTo>
                    <a:pt x="130" y="820"/>
                    <a:pt x="184" y="843"/>
                    <a:pt x="242" y="843"/>
                  </a:cubicBezTo>
                  <a:cubicBezTo>
                    <a:pt x="300" y="843"/>
                    <a:pt x="355" y="820"/>
                    <a:pt x="399" y="779"/>
                  </a:cubicBezTo>
                  <a:lnTo>
                    <a:pt x="799" y="377"/>
                  </a:lnTo>
                  <a:cubicBezTo>
                    <a:pt x="885" y="289"/>
                    <a:pt x="885" y="150"/>
                    <a:pt x="799" y="65"/>
                  </a:cubicBezTo>
                  <a:cubicBezTo>
                    <a:pt x="757" y="22"/>
                    <a:pt x="700"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5610800" y="2475622"/>
              <a:ext cx="23484" cy="22736"/>
            </a:xfrm>
            <a:custGeom>
              <a:avLst/>
              <a:gdLst/>
              <a:ahLst/>
              <a:cxnLst/>
              <a:rect l="l" t="t" r="r" b="b"/>
              <a:pathLst>
                <a:path w="471" h="456" extrusionOk="0">
                  <a:moveTo>
                    <a:pt x="263" y="1"/>
                  </a:moveTo>
                  <a:lnTo>
                    <a:pt x="59" y="205"/>
                  </a:lnTo>
                  <a:cubicBezTo>
                    <a:pt x="1" y="263"/>
                    <a:pt x="1" y="354"/>
                    <a:pt x="59" y="412"/>
                  </a:cubicBezTo>
                  <a:cubicBezTo>
                    <a:pt x="86" y="441"/>
                    <a:pt x="124" y="456"/>
                    <a:pt x="161" y="456"/>
                  </a:cubicBezTo>
                  <a:cubicBezTo>
                    <a:pt x="198" y="456"/>
                    <a:pt x="236" y="441"/>
                    <a:pt x="263" y="412"/>
                  </a:cubicBezTo>
                  <a:lnTo>
                    <a:pt x="470" y="208"/>
                  </a:lnTo>
                  <a:lnTo>
                    <a:pt x="263"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5606762" y="2471932"/>
              <a:ext cx="31561" cy="30215"/>
            </a:xfrm>
            <a:custGeom>
              <a:avLst/>
              <a:gdLst/>
              <a:ahLst/>
              <a:cxnLst/>
              <a:rect l="l" t="t" r="r" b="b"/>
              <a:pathLst>
                <a:path w="633" h="606" extrusionOk="0">
                  <a:moveTo>
                    <a:pt x="344" y="180"/>
                  </a:moveTo>
                  <a:lnTo>
                    <a:pt x="446" y="282"/>
                  </a:lnTo>
                  <a:lnTo>
                    <a:pt x="293" y="435"/>
                  </a:lnTo>
                  <a:cubicBezTo>
                    <a:pt x="279" y="449"/>
                    <a:pt x="261" y="456"/>
                    <a:pt x="242" y="456"/>
                  </a:cubicBezTo>
                  <a:cubicBezTo>
                    <a:pt x="223" y="456"/>
                    <a:pt x="205" y="449"/>
                    <a:pt x="191" y="435"/>
                  </a:cubicBezTo>
                  <a:cubicBezTo>
                    <a:pt x="164" y="405"/>
                    <a:pt x="164" y="360"/>
                    <a:pt x="191" y="333"/>
                  </a:cubicBezTo>
                  <a:lnTo>
                    <a:pt x="344" y="180"/>
                  </a:lnTo>
                  <a:close/>
                  <a:moveTo>
                    <a:pt x="344" y="1"/>
                  </a:moveTo>
                  <a:cubicBezTo>
                    <a:pt x="324" y="1"/>
                    <a:pt x="305" y="8"/>
                    <a:pt x="289" y="23"/>
                  </a:cubicBezTo>
                  <a:lnTo>
                    <a:pt x="85" y="227"/>
                  </a:lnTo>
                  <a:cubicBezTo>
                    <a:pt x="0" y="312"/>
                    <a:pt x="0" y="452"/>
                    <a:pt x="85" y="541"/>
                  </a:cubicBezTo>
                  <a:cubicBezTo>
                    <a:pt x="130" y="582"/>
                    <a:pt x="184" y="605"/>
                    <a:pt x="242" y="605"/>
                  </a:cubicBezTo>
                  <a:cubicBezTo>
                    <a:pt x="300" y="605"/>
                    <a:pt x="355" y="582"/>
                    <a:pt x="399" y="541"/>
                  </a:cubicBezTo>
                  <a:lnTo>
                    <a:pt x="603" y="333"/>
                  </a:lnTo>
                  <a:cubicBezTo>
                    <a:pt x="633" y="306"/>
                    <a:pt x="633" y="258"/>
                    <a:pt x="603" y="231"/>
                  </a:cubicBezTo>
                  <a:lnTo>
                    <a:pt x="395" y="23"/>
                  </a:lnTo>
                  <a:cubicBezTo>
                    <a:pt x="382" y="8"/>
                    <a:pt x="363"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5595743" y="2353366"/>
              <a:ext cx="113681" cy="199988"/>
            </a:xfrm>
            <a:custGeom>
              <a:avLst/>
              <a:gdLst/>
              <a:ahLst/>
              <a:cxnLst/>
              <a:rect l="l" t="t" r="r" b="b"/>
              <a:pathLst>
                <a:path w="2280" h="4011" extrusionOk="0">
                  <a:moveTo>
                    <a:pt x="2130" y="150"/>
                  </a:moveTo>
                  <a:lnTo>
                    <a:pt x="2130" y="3517"/>
                  </a:lnTo>
                  <a:cubicBezTo>
                    <a:pt x="2130" y="3704"/>
                    <a:pt x="1973" y="3861"/>
                    <a:pt x="1783" y="3861"/>
                  </a:cubicBezTo>
                  <a:lnTo>
                    <a:pt x="494" y="3861"/>
                  </a:lnTo>
                  <a:cubicBezTo>
                    <a:pt x="303" y="3861"/>
                    <a:pt x="150" y="3704"/>
                    <a:pt x="150" y="3517"/>
                  </a:cubicBezTo>
                  <a:lnTo>
                    <a:pt x="150" y="150"/>
                  </a:lnTo>
                  <a:close/>
                  <a:moveTo>
                    <a:pt x="75" y="1"/>
                  </a:moveTo>
                  <a:cubicBezTo>
                    <a:pt x="34" y="1"/>
                    <a:pt x="0" y="34"/>
                    <a:pt x="0" y="75"/>
                  </a:cubicBezTo>
                  <a:lnTo>
                    <a:pt x="0" y="3517"/>
                  </a:lnTo>
                  <a:cubicBezTo>
                    <a:pt x="0" y="3789"/>
                    <a:pt x="221" y="4010"/>
                    <a:pt x="494" y="4010"/>
                  </a:cubicBezTo>
                  <a:lnTo>
                    <a:pt x="1783" y="4010"/>
                  </a:lnTo>
                  <a:cubicBezTo>
                    <a:pt x="2055" y="4010"/>
                    <a:pt x="2279" y="3789"/>
                    <a:pt x="2279" y="3517"/>
                  </a:cubicBezTo>
                  <a:lnTo>
                    <a:pt x="2279" y="75"/>
                  </a:lnTo>
                  <a:cubicBezTo>
                    <a:pt x="2279" y="34"/>
                    <a:pt x="2245"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5598136" y="2318564"/>
              <a:ext cx="108894" cy="29268"/>
            </a:xfrm>
            <a:custGeom>
              <a:avLst/>
              <a:gdLst/>
              <a:ahLst/>
              <a:cxnLst/>
              <a:rect l="l" t="t" r="r" b="b"/>
              <a:pathLst>
                <a:path w="2184" h="587" extrusionOk="0">
                  <a:moveTo>
                    <a:pt x="10" y="1"/>
                  </a:moveTo>
                  <a:cubicBezTo>
                    <a:pt x="4" y="1"/>
                    <a:pt x="0" y="8"/>
                    <a:pt x="0" y="15"/>
                  </a:cubicBezTo>
                  <a:lnTo>
                    <a:pt x="0" y="586"/>
                  </a:lnTo>
                  <a:lnTo>
                    <a:pt x="2184" y="586"/>
                  </a:lnTo>
                  <a:lnTo>
                    <a:pt x="2184" y="15"/>
                  </a:lnTo>
                  <a:cubicBezTo>
                    <a:pt x="2184" y="8"/>
                    <a:pt x="2176" y="1"/>
                    <a:pt x="2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5593350" y="2347781"/>
              <a:ext cx="118268" cy="9374"/>
            </a:xfrm>
            <a:custGeom>
              <a:avLst/>
              <a:gdLst/>
              <a:ahLst/>
              <a:cxnLst/>
              <a:rect l="l" t="t" r="r" b="b"/>
              <a:pathLst>
                <a:path w="2372" h="188" extrusionOk="0">
                  <a:moveTo>
                    <a:pt x="96" y="0"/>
                  </a:moveTo>
                  <a:cubicBezTo>
                    <a:pt x="45" y="0"/>
                    <a:pt x="1" y="41"/>
                    <a:pt x="1" y="92"/>
                  </a:cubicBezTo>
                  <a:cubicBezTo>
                    <a:pt x="1" y="143"/>
                    <a:pt x="45" y="187"/>
                    <a:pt x="96" y="187"/>
                  </a:cubicBezTo>
                  <a:lnTo>
                    <a:pt x="2280" y="187"/>
                  </a:lnTo>
                  <a:cubicBezTo>
                    <a:pt x="2330" y="187"/>
                    <a:pt x="2371" y="143"/>
                    <a:pt x="2371" y="92"/>
                  </a:cubicBezTo>
                  <a:cubicBezTo>
                    <a:pt x="2371" y="41"/>
                    <a:pt x="2330" y="0"/>
                    <a:pt x="2280"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5598136" y="2347781"/>
              <a:ext cx="108894" cy="50"/>
            </a:xfrm>
            <a:custGeom>
              <a:avLst/>
              <a:gdLst/>
              <a:ahLst/>
              <a:cxnLst/>
              <a:rect l="l" t="t" r="r" b="b"/>
              <a:pathLst>
                <a:path w="2184" h="1" extrusionOk="0">
                  <a:moveTo>
                    <a:pt x="0" y="0"/>
                  </a:moveTo>
                  <a:lnTo>
                    <a:pt x="2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5589610" y="2344042"/>
              <a:ext cx="125747" cy="16853"/>
            </a:xfrm>
            <a:custGeom>
              <a:avLst/>
              <a:gdLst/>
              <a:ahLst/>
              <a:cxnLst/>
              <a:rect l="l" t="t" r="r" b="b"/>
              <a:pathLst>
                <a:path w="2522" h="338" extrusionOk="0">
                  <a:moveTo>
                    <a:pt x="171" y="0"/>
                  </a:moveTo>
                  <a:cubicBezTo>
                    <a:pt x="79" y="0"/>
                    <a:pt x="1" y="75"/>
                    <a:pt x="1" y="167"/>
                  </a:cubicBezTo>
                  <a:cubicBezTo>
                    <a:pt x="1" y="259"/>
                    <a:pt x="79" y="337"/>
                    <a:pt x="171" y="337"/>
                  </a:cubicBezTo>
                  <a:lnTo>
                    <a:pt x="2355" y="337"/>
                  </a:lnTo>
                  <a:cubicBezTo>
                    <a:pt x="2446" y="337"/>
                    <a:pt x="2521" y="259"/>
                    <a:pt x="2521" y="167"/>
                  </a:cubicBezTo>
                  <a:cubicBezTo>
                    <a:pt x="2521" y="75"/>
                    <a:pt x="2446" y="0"/>
                    <a:pt x="2355" y="0"/>
                  </a:cubicBezTo>
                  <a:cubicBezTo>
                    <a:pt x="2314" y="0"/>
                    <a:pt x="2280" y="34"/>
                    <a:pt x="2280" y="75"/>
                  </a:cubicBezTo>
                  <a:cubicBezTo>
                    <a:pt x="2280" y="116"/>
                    <a:pt x="2314" y="150"/>
                    <a:pt x="2355" y="150"/>
                  </a:cubicBezTo>
                  <a:cubicBezTo>
                    <a:pt x="2365" y="150"/>
                    <a:pt x="2372" y="157"/>
                    <a:pt x="2372" y="167"/>
                  </a:cubicBezTo>
                  <a:cubicBezTo>
                    <a:pt x="2372" y="177"/>
                    <a:pt x="2365" y="188"/>
                    <a:pt x="2355" y="188"/>
                  </a:cubicBezTo>
                  <a:lnTo>
                    <a:pt x="171" y="188"/>
                  </a:lnTo>
                  <a:cubicBezTo>
                    <a:pt x="161" y="188"/>
                    <a:pt x="151" y="177"/>
                    <a:pt x="151" y="167"/>
                  </a:cubicBezTo>
                  <a:cubicBezTo>
                    <a:pt x="151" y="157"/>
                    <a:pt x="161" y="150"/>
                    <a:pt x="171" y="150"/>
                  </a:cubicBezTo>
                  <a:cubicBezTo>
                    <a:pt x="212" y="150"/>
                    <a:pt x="246" y="116"/>
                    <a:pt x="246" y="75"/>
                  </a:cubicBezTo>
                  <a:cubicBezTo>
                    <a:pt x="246" y="34"/>
                    <a:pt x="212"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5594397" y="2314874"/>
              <a:ext cx="116373" cy="36697"/>
            </a:xfrm>
            <a:custGeom>
              <a:avLst/>
              <a:gdLst/>
              <a:ahLst/>
              <a:cxnLst/>
              <a:rect l="l" t="t" r="r" b="b"/>
              <a:pathLst>
                <a:path w="2334" h="736" extrusionOk="0">
                  <a:moveTo>
                    <a:pt x="242" y="1"/>
                  </a:moveTo>
                  <a:cubicBezTo>
                    <a:pt x="109" y="1"/>
                    <a:pt x="0" y="109"/>
                    <a:pt x="0" y="245"/>
                  </a:cubicBezTo>
                  <a:lnTo>
                    <a:pt x="0" y="660"/>
                  </a:lnTo>
                  <a:cubicBezTo>
                    <a:pt x="0" y="701"/>
                    <a:pt x="34" y="735"/>
                    <a:pt x="75" y="735"/>
                  </a:cubicBezTo>
                  <a:cubicBezTo>
                    <a:pt x="116" y="735"/>
                    <a:pt x="150" y="701"/>
                    <a:pt x="150" y="660"/>
                  </a:cubicBezTo>
                  <a:lnTo>
                    <a:pt x="150" y="245"/>
                  </a:lnTo>
                  <a:cubicBezTo>
                    <a:pt x="150" y="194"/>
                    <a:pt x="190" y="150"/>
                    <a:pt x="242" y="150"/>
                  </a:cubicBezTo>
                  <a:lnTo>
                    <a:pt x="2088" y="150"/>
                  </a:lnTo>
                  <a:cubicBezTo>
                    <a:pt x="2140" y="150"/>
                    <a:pt x="2184" y="194"/>
                    <a:pt x="2184" y="245"/>
                  </a:cubicBezTo>
                  <a:lnTo>
                    <a:pt x="2184" y="660"/>
                  </a:lnTo>
                  <a:cubicBezTo>
                    <a:pt x="2184" y="701"/>
                    <a:pt x="2218" y="735"/>
                    <a:pt x="2259" y="735"/>
                  </a:cubicBezTo>
                  <a:cubicBezTo>
                    <a:pt x="2300" y="735"/>
                    <a:pt x="2333" y="701"/>
                    <a:pt x="2333" y="660"/>
                  </a:cubicBezTo>
                  <a:lnTo>
                    <a:pt x="2333" y="245"/>
                  </a:lnTo>
                  <a:cubicBezTo>
                    <a:pt x="2333" y="109"/>
                    <a:pt x="2224" y="1"/>
                    <a:pt x="2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5599495" y="2408876"/>
              <a:ext cx="106202" cy="58785"/>
            </a:xfrm>
            <a:custGeom>
              <a:avLst/>
              <a:gdLst/>
              <a:ahLst/>
              <a:cxnLst/>
              <a:rect l="l" t="t" r="r" b="b"/>
              <a:pathLst>
                <a:path w="2130" h="1179" extrusionOk="0">
                  <a:moveTo>
                    <a:pt x="0" y="1"/>
                  </a:moveTo>
                  <a:lnTo>
                    <a:pt x="0" y="1178"/>
                  </a:lnTo>
                  <a:lnTo>
                    <a:pt x="2129" y="1178"/>
                  </a:lnTo>
                  <a:lnTo>
                    <a:pt x="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5595743" y="2425349"/>
              <a:ext cx="113681" cy="66214"/>
            </a:xfrm>
            <a:custGeom>
              <a:avLst/>
              <a:gdLst/>
              <a:ahLst/>
              <a:cxnLst/>
              <a:rect l="l" t="t" r="r" b="b"/>
              <a:pathLst>
                <a:path w="2280" h="1328" extrusionOk="0">
                  <a:moveTo>
                    <a:pt x="2130" y="150"/>
                  </a:moveTo>
                  <a:lnTo>
                    <a:pt x="2130" y="1177"/>
                  </a:lnTo>
                  <a:lnTo>
                    <a:pt x="150" y="1177"/>
                  </a:lnTo>
                  <a:lnTo>
                    <a:pt x="150" y="150"/>
                  </a:lnTo>
                  <a:close/>
                  <a:moveTo>
                    <a:pt x="75" y="1"/>
                  </a:moveTo>
                  <a:cubicBezTo>
                    <a:pt x="34" y="1"/>
                    <a:pt x="0" y="34"/>
                    <a:pt x="0" y="75"/>
                  </a:cubicBezTo>
                  <a:lnTo>
                    <a:pt x="0" y="1252"/>
                  </a:lnTo>
                  <a:cubicBezTo>
                    <a:pt x="0" y="1293"/>
                    <a:pt x="34" y="1327"/>
                    <a:pt x="75" y="1327"/>
                  </a:cubicBezTo>
                  <a:lnTo>
                    <a:pt x="2204" y="1327"/>
                  </a:lnTo>
                  <a:cubicBezTo>
                    <a:pt x="2245" y="1327"/>
                    <a:pt x="2279" y="1293"/>
                    <a:pt x="2279" y="1252"/>
                  </a:cubicBezTo>
                  <a:lnTo>
                    <a:pt x="2279" y="75"/>
                  </a:lnTo>
                  <a:cubicBezTo>
                    <a:pt x="2279" y="34"/>
                    <a:pt x="2245"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5618977" y="2424416"/>
              <a:ext cx="67211" cy="21091"/>
            </a:xfrm>
            <a:custGeom>
              <a:avLst/>
              <a:gdLst/>
              <a:ahLst/>
              <a:cxnLst/>
              <a:rect l="l" t="t" r="r" b="b"/>
              <a:pathLst>
                <a:path w="1348" h="423" extrusionOk="0">
                  <a:moveTo>
                    <a:pt x="0" y="0"/>
                  </a:moveTo>
                  <a:lnTo>
                    <a:pt x="0" y="422"/>
                  </a:lnTo>
                  <a:lnTo>
                    <a:pt x="1347" y="422"/>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5823651" y="2379442"/>
              <a:ext cx="14659" cy="42979"/>
            </a:xfrm>
            <a:custGeom>
              <a:avLst/>
              <a:gdLst/>
              <a:ahLst/>
              <a:cxnLst/>
              <a:rect l="l" t="t" r="r" b="b"/>
              <a:pathLst>
                <a:path w="294" h="862" extrusionOk="0">
                  <a:moveTo>
                    <a:pt x="147" y="1"/>
                  </a:moveTo>
                  <a:cubicBezTo>
                    <a:pt x="65" y="1"/>
                    <a:pt x="0" y="65"/>
                    <a:pt x="0" y="147"/>
                  </a:cubicBezTo>
                  <a:lnTo>
                    <a:pt x="0" y="715"/>
                  </a:lnTo>
                  <a:cubicBezTo>
                    <a:pt x="0" y="794"/>
                    <a:pt x="65" y="861"/>
                    <a:pt x="147" y="861"/>
                  </a:cubicBezTo>
                  <a:cubicBezTo>
                    <a:pt x="225" y="861"/>
                    <a:pt x="293" y="794"/>
                    <a:pt x="293" y="715"/>
                  </a:cubicBezTo>
                  <a:lnTo>
                    <a:pt x="293" y="147"/>
                  </a:lnTo>
                  <a:cubicBezTo>
                    <a:pt x="293" y="65"/>
                    <a:pt x="225" y="1"/>
                    <a:pt x="147"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5819912" y="2375753"/>
              <a:ext cx="21938" cy="50408"/>
            </a:xfrm>
            <a:custGeom>
              <a:avLst/>
              <a:gdLst/>
              <a:ahLst/>
              <a:cxnLst/>
              <a:rect l="l" t="t" r="r" b="b"/>
              <a:pathLst>
                <a:path w="440" h="1011" extrusionOk="0">
                  <a:moveTo>
                    <a:pt x="222" y="150"/>
                  </a:moveTo>
                  <a:cubicBezTo>
                    <a:pt x="259" y="150"/>
                    <a:pt x="293" y="180"/>
                    <a:pt x="293" y="221"/>
                  </a:cubicBezTo>
                  <a:lnTo>
                    <a:pt x="293" y="789"/>
                  </a:lnTo>
                  <a:cubicBezTo>
                    <a:pt x="293" y="827"/>
                    <a:pt x="259" y="861"/>
                    <a:pt x="222" y="861"/>
                  </a:cubicBezTo>
                  <a:cubicBezTo>
                    <a:pt x="181" y="861"/>
                    <a:pt x="150" y="827"/>
                    <a:pt x="150" y="789"/>
                  </a:cubicBezTo>
                  <a:lnTo>
                    <a:pt x="150" y="221"/>
                  </a:lnTo>
                  <a:cubicBezTo>
                    <a:pt x="150" y="180"/>
                    <a:pt x="181" y="150"/>
                    <a:pt x="222" y="150"/>
                  </a:cubicBezTo>
                  <a:close/>
                  <a:moveTo>
                    <a:pt x="222" y="1"/>
                  </a:moveTo>
                  <a:cubicBezTo>
                    <a:pt x="100" y="1"/>
                    <a:pt x="1" y="99"/>
                    <a:pt x="1" y="221"/>
                  </a:cubicBezTo>
                  <a:lnTo>
                    <a:pt x="1" y="789"/>
                  </a:lnTo>
                  <a:cubicBezTo>
                    <a:pt x="1" y="908"/>
                    <a:pt x="100" y="1010"/>
                    <a:pt x="222" y="1010"/>
                  </a:cubicBezTo>
                  <a:cubicBezTo>
                    <a:pt x="340" y="1010"/>
                    <a:pt x="439" y="908"/>
                    <a:pt x="439" y="789"/>
                  </a:cubicBezTo>
                  <a:lnTo>
                    <a:pt x="439" y="221"/>
                  </a:lnTo>
                  <a:cubicBezTo>
                    <a:pt x="439" y="99"/>
                    <a:pt x="340"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5823651" y="2379442"/>
              <a:ext cx="14659" cy="21789"/>
            </a:xfrm>
            <a:custGeom>
              <a:avLst/>
              <a:gdLst/>
              <a:ahLst/>
              <a:cxnLst/>
              <a:rect l="l" t="t" r="r" b="b"/>
              <a:pathLst>
                <a:path w="294" h="437" extrusionOk="0">
                  <a:moveTo>
                    <a:pt x="147" y="1"/>
                  </a:moveTo>
                  <a:cubicBezTo>
                    <a:pt x="65" y="1"/>
                    <a:pt x="0" y="65"/>
                    <a:pt x="0" y="147"/>
                  </a:cubicBezTo>
                  <a:lnTo>
                    <a:pt x="0" y="437"/>
                  </a:lnTo>
                  <a:lnTo>
                    <a:pt x="293" y="437"/>
                  </a:lnTo>
                  <a:lnTo>
                    <a:pt x="293" y="147"/>
                  </a:lnTo>
                  <a:cubicBezTo>
                    <a:pt x="293" y="65"/>
                    <a:pt x="225" y="1"/>
                    <a:pt x="147"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5819912" y="2375753"/>
              <a:ext cx="21938" cy="29218"/>
            </a:xfrm>
            <a:custGeom>
              <a:avLst/>
              <a:gdLst/>
              <a:ahLst/>
              <a:cxnLst/>
              <a:rect l="l" t="t" r="r" b="b"/>
              <a:pathLst>
                <a:path w="440" h="586" extrusionOk="0">
                  <a:moveTo>
                    <a:pt x="222" y="150"/>
                  </a:moveTo>
                  <a:cubicBezTo>
                    <a:pt x="259" y="150"/>
                    <a:pt x="293" y="180"/>
                    <a:pt x="293" y="221"/>
                  </a:cubicBezTo>
                  <a:lnTo>
                    <a:pt x="293" y="436"/>
                  </a:lnTo>
                  <a:lnTo>
                    <a:pt x="150" y="436"/>
                  </a:lnTo>
                  <a:lnTo>
                    <a:pt x="150" y="221"/>
                  </a:lnTo>
                  <a:cubicBezTo>
                    <a:pt x="150" y="180"/>
                    <a:pt x="181" y="150"/>
                    <a:pt x="222" y="150"/>
                  </a:cubicBezTo>
                  <a:close/>
                  <a:moveTo>
                    <a:pt x="222" y="1"/>
                  </a:moveTo>
                  <a:cubicBezTo>
                    <a:pt x="100" y="1"/>
                    <a:pt x="1" y="99"/>
                    <a:pt x="1" y="221"/>
                  </a:cubicBezTo>
                  <a:lnTo>
                    <a:pt x="1" y="511"/>
                  </a:lnTo>
                  <a:cubicBezTo>
                    <a:pt x="1" y="552"/>
                    <a:pt x="34" y="585"/>
                    <a:pt x="75" y="585"/>
                  </a:cubicBezTo>
                  <a:lnTo>
                    <a:pt x="368" y="585"/>
                  </a:lnTo>
                  <a:cubicBezTo>
                    <a:pt x="409" y="585"/>
                    <a:pt x="439" y="552"/>
                    <a:pt x="439" y="511"/>
                  </a:cubicBezTo>
                  <a:lnTo>
                    <a:pt x="439" y="221"/>
                  </a:lnTo>
                  <a:cubicBezTo>
                    <a:pt x="439" y="99"/>
                    <a:pt x="340"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5822604" y="2492574"/>
              <a:ext cx="14659" cy="42979"/>
            </a:xfrm>
            <a:custGeom>
              <a:avLst/>
              <a:gdLst/>
              <a:ahLst/>
              <a:cxnLst/>
              <a:rect l="l" t="t" r="r" b="b"/>
              <a:pathLst>
                <a:path w="294" h="862" extrusionOk="0">
                  <a:moveTo>
                    <a:pt x="148" y="0"/>
                  </a:moveTo>
                  <a:cubicBezTo>
                    <a:pt x="66" y="0"/>
                    <a:pt x="1" y="66"/>
                    <a:pt x="1" y="147"/>
                  </a:cubicBezTo>
                  <a:lnTo>
                    <a:pt x="1" y="715"/>
                  </a:lnTo>
                  <a:cubicBezTo>
                    <a:pt x="1" y="796"/>
                    <a:pt x="66" y="861"/>
                    <a:pt x="148" y="861"/>
                  </a:cubicBezTo>
                  <a:cubicBezTo>
                    <a:pt x="225" y="861"/>
                    <a:pt x="294" y="796"/>
                    <a:pt x="294" y="715"/>
                  </a:cubicBezTo>
                  <a:lnTo>
                    <a:pt x="294" y="147"/>
                  </a:lnTo>
                  <a:cubicBezTo>
                    <a:pt x="294" y="66"/>
                    <a:pt x="225" y="0"/>
                    <a:pt x="148"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5818915" y="2488885"/>
              <a:ext cx="21889" cy="50359"/>
            </a:xfrm>
            <a:custGeom>
              <a:avLst/>
              <a:gdLst/>
              <a:ahLst/>
              <a:cxnLst/>
              <a:rect l="l" t="t" r="r" b="b"/>
              <a:pathLst>
                <a:path w="439" h="1010" extrusionOk="0">
                  <a:moveTo>
                    <a:pt x="222" y="149"/>
                  </a:moveTo>
                  <a:cubicBezTo>
                    <a:pt x="258" y="149"/>
                    <a:pt x="293" y="184"/>
                    <a:pt x="293" y="221"/>
                  </a:cubicBezTo>
                  <a:lnTo>
                    <a:pt x="293" y="789"/>
                  </a:lnTo>
                  <a:cubicBezTo>
                    <a:pt x="293" y="829"/>
                    <a:pt x="258" y="860"/>
                    <a:pt x="222" y="860"/>
                  </a:cubicBezTo>
                  <a:cubicBezTo>
                    <a:pt x="181" y="860"/>
                    <a:pt x="150" y="829"/>
                    <a:pt x="150" y="789"/>
                  </a:cubicBezTo>
                  <a:lnTo>
                    <a:pt x="150" y="221"/>
                  </a:lnTo>
                  <a:cubicBezTo>
                    <a:pt x="150" y="184"/>
                    <a:pt x="181" y="149"/>
                    <a:pt x="222" y="149"/>
                  </a:cubicBezTo>
                  <a:close/>
                  <a:moveTo>
                    <a:pt x="222" y="0"/>
                  </a:moveTo>
                  <a:cubicBezTo>
                    <a:pt x="99" y="0"/>
                    <a:pt x="0" y="99"/>
                    <a:pt x="0" y="221"/>
                  </a:cubicBezTo>
                  <a:lnTo>
                    <a:pt x="0" y="789"/>
                  </a:lnTo>
                  <a:cubicBezTo>
                    <a:pt x="0" y="911"/>
                    <a:pt x="99" y="1010"/>
                    <a:pt x="222" y="1010"/>
                  </a:cubicBezTo>
                  <a:cubicBezTo>
                    <a:pt x="340" y="1010"/>
                    <a:pt x="439" y="911"/>
                    <a:pt x="439" y="789"/>
                  </a:cubicBezTo>
                  <a:lnTo>
                    <a:pt x="439" y="221"/>
                  </a:lnTo>
                  <a:cubicBezTo>
                    <a:pt x="439" y="99"/>
                    <a:pt x="340"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5822604" y="2492574"/>
              <a:ext cx="14659" cy="21789"/>
            </a:xfrm>
            <a:custGeom>
              <a:avLst/>
              <a:gdLst/>
              <a:ahLst/>
              <a:cxnLst/>
              <a:rect l="l" t="t" r="r" b="b"/>
              <a:pathLst>
                <a:path w="294" h="437" extrusionOk="0">
                  <a:moveTo>
                    <a:pt x="148" y="0"/>
                  </a:moveTo>
                  <a:cubicBezTo>
                    <a:pt x="66" y="0"/>
                    <a:pt x="1" y="66"/>
                    <a:pt x="1" y="147"/>
                  </a:cubicBezTo>
                  <a:lnTo>
                    <a:pt x="1" y="436"/>
                  </a:lnTo>
                  <a:lnTo>
                    <a:pt x="294" y="436"/>
                  </a:lnTo>
                  <a:lnTo>
                    <a:pt x="294" y="147"/>
                  </a:lnTo>
                  <a:cubicBezTo>
                    <a:pt x="294" y="66"/>
                    <a:pt x="225" y="0"/>
                    <a:pt x="148"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5818915" y="2488885"/>
              <a:ext cx="21889" cy="29168"/>
            </a:xfrm>
            <a:custGeom>
              <a:avLst/>
              <a:gdLst/>
              <a:ahLst/>
              <a:cxnLst/>
              <a:rect l="l" t="t" r="r" b="b"/>
              <a:pathLst>
                <a:path w="439" h="585" extrusionOk="0">
                  <a:moveTo>
                    <a:pt x="222" y="149"/>
                  </a:moveTo>
                  <a:cubicBezTo>
                    <a:pt x="258" y="149"/>
                    <a:pt x="293" y="184"/>
                    <a:pt x="293" y="221"/>
                  </a:cubicBezTo>
                  <a:lnTo>
                    <a:pt x="293" y="435"/>
                  </a:lnTo>
                  <a:lnTo>
                    <a:pt x="150" y="435"/>
                  </a:lnTo>
                  <a:lnTo>
                    <a:pt x="150" y="221"/>
                  </a:lnTo>
                  <a:cubicBezTo>
                    <a:pt x="150" y="184"/>
                    <a:pt x="181" y="149"/>
                    <a:pt x="222" y="149"/>
                  </a:cubicBezTo>
                  <a:close/>
                  <a:moveTo>
                    <a:pt x="222" y="0"/>
                  </a:moveTo>
                  <a:cubicBezTo>
                    <a:pt x="99" y="0"/>
                    <a:pt x="0" y="99"/>
                    <a:pt x="0" y="221"/>
                  </a:cubicBezTo>
                  <a:lnTo>
                    <a:pt x="0" y="510"/>
                  </a:lnTo>
                  <a:cubicBezTo>
                    <a:pt x="0" y="551"/>
                    <a:pt x="34" y="585"/>
                    <a:pt x="75" y="585"/>
                  </a:cubicBezTo>
                  <a:lnTo>
                    <a:pt x="368" y="585"/>
                  </a:lnTo>
                  <a:cubicBezTo>
                    <a:pt x="409" y="585"/>
                    <a:pt x="439" y="551"/>
                    <a:pt x="439" y="510"/>
                  </a:cubicBezTo>
                  <a:lnTo>
                    <a:pt x="439" y="221"/>
                  </a:lnTo>
                  <a:cubicBezTo>
                    <a:pt x="439" y="99"/>
                    <a:pt x="340"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5851473" y="2458370"/>
              <a:ext cx="35999" cy="34603"/>
            </a:xfrm>
            <a:custGeom>
              <a:avLst/>
              <a:gdLst/>
              <a:ahLst/>
              <a:cxnLst/>
              <a:rect l="l" t="t" r="r" b="b"/>
              <a:pathLst>
                <a:path w="722" h="694" extrusionOk="0">
                  <a:moveTo>
                    <a:pt x="563" y="0"/>
                  </a:moveTo>
                  <a:cubicBezTo>
                    <a:pt x="526" y="0"/>
                    <a:pt x="488" y="15"/>
                    <a:pt x="459" y="44"/>
                  </a:cubicBezTo>
                  <a:lnTo>
                    <a:pt x="58" y="446"/>
                  </a:lnTo>
                  <a:cubicBezTo>
                    <a:pt x="0" y="503"/>
                    <a:pt x="0" y="595"/>
                    <a:pt x="58" y="653"/>
                  </a:cubicBezTo>
                  <a:cubicBezTo>
                    <a:pt x="87" y="680"/>
                    <a:pt x="124" y="693"/>
                    <a:pt x="162" y="693"/>
                  </a:cubicBezTo>
                  <a:cubicBezTo>
                    <a:pt x="199" y="693"/>
                    <a:pt x="237" y="680"/>
                    <a:pt x="266" y="653"/>
                  </a:cubicBezTo>
                  <a:lnTo>
                    <a:pt x="667" y="251"/>
                  </a:lnTo>
                  <a:cubicBezTo>
                    <a:pt x="721" y="193"/>
                    <a:pt x="721" y="102"/>
                    <a:pt x="667" y="44"/>
                  </a:cubicBezTo>
                  <a:cubicBezTo>
                    <a:pt x="638" y="15"/>
                    <a:pt x="601" y="0"/>
                    <a:pt x="563"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5847385" y="2454631"/>
              <a:ext cx="44126" cy="42032"/>
            </a:xfrm>
            <a:custGeom>
              <a:avLst/>
              <a:gdLst/>
              <a:ahLst/>
              <a:cxnLst/>
              <a:rect l="l" t="t" r="r" b="b"/>
              <a:pathLst>
                <a:path w="885" h="843" extrusionOk="0">
                  <a:moveTo>
                    <a:pt x="643" y="149"/>
                  </a:moveTo>
                  <a:cubicBezTo>
                    <a:pt x="664" y="149"/>
                    <a:pt x="681" y="157"/>
                    <a:pt x="695" y="170"/>
                  </a:cubicBezTo>
                  <a:cubicBezTo>
                    <a:pt x="722" y="201"/>
                    <a:pt x="722" y="245"/>
                    <a:pt x="695" y="272"/>
                  </a:cubicBezTo>
                  <a:lnTo>
                    <a:pt x="293" y="673"/>
                  </a:lnTo>
                  <a:cubicBezTo>
                    <a:pt x="280" y="687"/>
                    <a:pt x="262" y="693"/>
                    <a:pt x="244" y="693"/>
                  </a:cubicBezTo>
                  <a:cubicBezTo>
                    <a:pt x="225" y="693"/>
                    <a:pt x="207" y="687"/>
                    <a:pt x="191" y="673"/>
                  </a:cubicBezTo>
                  <a:cubicBezTo>
                    <a:pt x="164" y="646"/>
                    <a:pt x="164" y="602"/>
                    <a:pt x="191" y="571"/>
                  </a:cubicBezTo>
                  <a:lnTo>
                    <a:pt x="593" y="170"/>
                  </a:lnTo>
                  <a:cubicBezTo>
                    <a:pt x="606" y="157"/>
                    <a:pt x="626" y="149"/>
                    <a:pt x="643" y="149"/>
                  </a:cubicBezTo>
                  <a:close/>
                  <a:moveTo>
                    <a:pt x="645" y="1"/>
                  </a:moveTo>
                  <a:cubicBezTo>
                    <a:pt x="588" y="1"/>
                    <a:pt x="531" y="22"/>
                    <a:pt x="487" y="64"/>
                  </a:cubicBezTo>
                  <a:lnTo>
                    <a:pt x="86" y="466"/>
                  </a:lnTo>
                  <a:cubicBezTo>
                    <a:pt x="1" y="554"/>
                    <a:pt x="1" y="694"/>
                    <a:pt x="86" y="778"/>
                  </a:cubicBezTo>
                  <a:cubicBezTo>
                    <a:pt x="130" y="823"/>
                    <a:pt x="188" y="843"/>
                    <a:pt x="242" y="843"/>
                  </a:cubicBezTo>
                  <a:cubicBezTo>
                    <a:pt x="300" y="843"/>
                    <a:pt x="354" y="823"/>
                    <a:pt x="398" y="778"/>
                  </a:cubicBezTo>
                  <a:lnTo>
                    <a:pt x="800" y="378"/>
                  </a:lnTo>
                  <a:cubicBezTo>
                    <a:pt x="885" y="292"/>
                    <a:pt x="885" y="153"/>
                    <a:pt x="800" y="64"/>
                  </a:cubicBezTo>
                  <a:cubicBezTo>
                    <a:pt x="758" y="22"/>
                    <a:pt x="701" y="1"/>
                    <a:pt x="64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5851473" y="2470387"/>
              <a:ext cx="23434" cy="22587"/>
            </a:xfrm>
            <a:custGeom>
              <a:avLst/>
              <a:gdLst/>
              <a:ahLst/>
              <a:cxnLst/>
              <a:rect l="l" t="t" r="r" b="b"/>
              <a:pathLst>
                <a:path w="470" h="453" extrusionOk="0">
                  <a:moveTo>
                    <a:pt x="262" y="0"/>
                  </a:moveTo>
                  <a:lnTo>
                    <a:pt x="58" y="205"/>
                  </a:lnTo>
                  <a:cubicBezTo>
                    <a:pt x="0" y="262"/>
                    <a:pt x="0" y="354"/>
                    <a:pt x="58" y="412"/>
                  </a:cubicBezTo>
                  <a:cubicBezTo>
                    <a:pt x="87" y="439"/>
                    <a:pt x="124" y="452"/>
                    <a:pt x="162" y="452"/>
                  </a:cubicBezTo>
                  <a:cubicBezTo>
                    <a:pt x="199" y="452"/>
                    <a:pt x="237" y="439"/>
                    <a:pt x="266" y="412"/>
                  </a:cubicBezTo>
                  <a:lnTo>
                    <a:pt x="470" y="205"/>
                  </a:lnTo>
                  <a:lnTo>
                    <a:pt x="262"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5847385" y="2466647"/>
              <a:ext cx="31262" cy="30016"/>
            </a:xfrm>
            <a:custGeom>
              <a:avLst/>
              <a:gdLst/>
              <a:ahLst/>
              <a:cxnLst/>
              <a:rect l="l" t="t" r="r" b="b"/>
              <a:pathLst>
                <a:path w="627" h="602" extrusionOk="0">
                  <a:moveTo>
                    <a:pt x="344" y="181"/>
                  </a:moveTo>
                  <a:lnTo>
                    <a:pt x="447" y="283"/>
                  </a:lnTo>
                  <a:lnTo>
                    <a:pt x="293" y="432"/>
                  </a:lnTo>
                  <a:cubicBezTo>
                    <a:pt x="280" y="446"/>
                    <a:pt x="262" y="452"/>
                    <a:pt x="244" y="452"/>
                  </a:cubicBezTo>
                  <a:cubicBezTo>
                    <a:pt x="225" y="452"/>
                    <a:pt x="207" y="446"/>
                    <a:pt x="191" y="432"/>
                  </a:cubicBezTo>
                  <a:cubicBezTo>
                    <a:pt x="164" y="405"/>
                    <a:pt x="164" y="361"/>
                    <a:pt x="191" y="330"/>
                  </a:cubicBezTo>
                  <a:lnTo>
                    <a:pt x="344" y="181"/>
                  </a:lnTo>
                  <a:close/>
                  <a:moveTo>
                    <a:pt x="344" y="1"/>
                  </a:moveTo>
                  <a:cubicBezTo>
                    <a:pt x="325" y="1"/>
                    <a:pt x="307" y="7"/>
                    <a:pt x="293" y="21"/>
                  </a:cubicBezTo>
                  <a:lnTo>
                    <a:pt x="86" y="225"/>
                  </a:lnTo>
                  <a:cubicBezTo>
                    <a:pt x="1" y="313"/>
                    <a:pt x="1" y="453"/>
                    <a:pt x="86" y="537"/>
                  </a:cubicBezTo>
                  <a:cubicBezTo>
                    <a:pt x="130" y="582"/>
                    <a:pt x="188" y="602"/>
                    <a:pt x="242" y="602"/>
                  </a:cubicBezTo>
                  <a:cubicBezTo>
                    <a:pt x="300" y="602"/>
                    <a:pt x="354" y="582"/>
                    <a:pt x="398" y="537"/>
                  </a:cubicBezTo>
                  <a:lnTo>
                    <a:pt x="602" y="333"/>
                  </a:lnTo>
                  <a:cubicBezTo>
                    <a:pt x="616" y="320"/>
                    <a:pt x="626" y="300"/>
                    <a:pt x="626" y="283"/>
                  </a:cubicBezTo>
                  <a:cubicBezTo>
                    <a:pt x="626" y="262"/>
                    <a:pt x="616" y="242"/>
                    <a:pt x="602" y="228"/>
                  </a:cubicBezTo>
                  <a:lnTo>
                    <a:pt x="398" y="21"/>
                  </a:lnTo>
                  <a:cubicBezTo>
                    <a:pt x="383" y="7"/>
                    <a:pt x="364"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5856010" y="2378296"/>
              <a:ext cx="36049" cy="34752"/>
            </a:xfrm>
            <a:custGeom>
              <a:avLst/>
              <a:gdLst/>
              <a:ahLst/>
              <a:cxnLst/>
              <a:rect l="l" t="t" r="r" b="b"/>
              <a:pathLst>
                <a:path w="723" h="697" extrusionOk="0">
                  <a:moveTo>
                    <a:pt x="561" y="1"/>
                  </a:moveTo>
                  <a:cubicBezTo>
                    <a:pt x="523" y="1"/>
                    <a:pt x="486" y="15"/>
                    <a:pt x="457" y="44"/>
                  </a:cubicBezTo>
                  <a:lnTo>
                    <a:pt x="56" y="446"/>
                  </a:lnTo>
                  <a:cubicBezTo>
                    <a:pt x="1" y="504"/>
                    <a:pt x="1" y="595"/>
                    <a:pt x="56" y="653"/>
                  </a:cubicBezTo>
                  <a:cubicBezTo>
                    <a:pt x="85" y="682"/>
                    <a:pt x="122" y="697"/>
                    <a:pt x="159" y="697"/>
                  </a:cubicBezTo>
                  <a:cubicBezTo>
                    <a:pt x="197" y="697"/>
                    <a:pt x="234" y="682"/>
                    <a:pt x="263" y="653"/>
                  </a:cubicBezTo>
                  <a:lnTo>
                    <a:pt x="664" y="252"/>
                  </a:lnTo>
                  <a:cubicBezTo>
                    <a:pt x="722" y="195"/>
                    <a:pt x="722" y="102"/>
                    <a:pt x="664" y="44"/>
                  </a:cubicBezTo>
                  <a:cubicBezTo>
                    <a:pt x="636" y="15"/>
                    <a:pt x="598" y="1"/>
                    <a:pt x="561"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5851972" y="2374656"/>
              <a:ext cx="44176" cy="42032"/>
            </a:xfrm>
            <a:custGeom>
              <a:avLst/>
              <a:gdLst/>
              <a:ahLst/>
              <a:cxnLst/>
              <a:rect l="l" t="t" r="r" b="b"/>
              <a:pathLst>
                <a:path w="886" h="843" extrusionOk="0">
                  <a:moveTo>
                    <a:pt x="643" y="152"/>
                  </a:moveTo>
                  <a:cubicBezTo>
                    <a:pt x="661" y="152"/>
                    <a:pt x="681" y="158"/>
                    <a:pt x="694" y="172"/>
                  </a:cubicBezTo>
                  <a:cubicBezTo>
                    <a:pt x="722" y="199"/>
                    <a:pt x="722" y="243"/>
                    <a:pt x="694" y="271"/>
                  </a:cubicBezTo>
                  <a:lnTo>
                    <a:pt x="293" y="672"/>
                  </a:lnTo>
                  <a:cubicBezTo>
                    <a:pt x="278" y="687"/>
                    <a:pt x="259" y="695"/>
                    <a:pt x="241" y="695"/>
                  </a:cubicBezTo>
                  <a:cubicBezTo>
                    <a:pt x="222" y="695"/>
                    <a:pt x="205" y="687"/>
                    <a:pt x="191" y="672"/>
                  </a:cubicBezTo>
                  <a:cubicBezTo>
                    <a:pt x="164" y="645"/>
                    <a:pt x="164" y="601"/>
                    <a:pt x="191" y="574"/>
                  </a:cubicBezTo>
                  <a:lnTo>
                    <a:pt x="592" y="172"/>
                  </a:lnTo>
                  <a:cubicBezTo>
                    <a:pt x="606" y="158"/>
                    <a:pt x="623" y="152"/>
                    <a:pt x="643" y="152"/>
                  </a:cubicBezTo>
                  <a:close/>
                  <a:moveTo>
                    <a:pt x="642" y="0"/>
                  </a:moveTo>
                  <a:cubicBezTo>
                    <a:pt x="585" y="0"/>
                    <a:pt x="529" y="22"/>
                    <a:pt x="487" y="67"/>
                  </a:cubicBezTo>
                  <a:lnTo>
                    <a:pt x="85" y="468"/>
                  </a:lnTo>
                  <a:cubicBezTo>
                    <a:pt x="0" y="553"/>
                    <a:pt x="0" y="692"/>
                    <a:pt x="85" y="778"/>
                  </a:cubicBezTo>
                  <a:cubicBezTo>
                    <a:pt x="130" y="822"/>
                    <a:pt x="184" y="842"/>
                    <a:pt x="242" y="842"/>
                  </a:cubicBezTo>
                  <a:cubicBezTo>
                    <a:pt x="297" y="842"/>
                    <a:pt x="355" y="822"/>
                    <a:pt x="399" y="778"/>
                  </a:cubicBezTo>
                  <a:lnTo>
                    <a:pt x="799" y="376"/>
                  </a:lnTo>
                  <a:cubicBezTo>
                    <a:pt x="885" y="291"/>
                    <a:pt x="885" y="152"/>
                    <a:pt x="799" y="67"/>
                  </a:cubicBezTo>
                  <a:cubicBezTo>
                    <a:pt x="755" y="22"/>
                    <a:pt x="698"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5868625" y="2378296"/>
              <a:ext cx="23434" cy="22736"/>
            </a:xfrm>
            <a:custGeom>
              <a:avLst/>
              <a:gdLst/>
              <a:ahLst/>
              <a:cxnLst/>
              <a:rect l="l" t="t" r="r" b="b"/>
              <a:pathLst>
                <a:path w="470" h="456" extrusionOk="0">
                  <a:moveTo>
                    <a:pt x="308" y="1"/>
                  </a:moveTo>
                  <a:cubicBezTo>
                    <a:pt x="270" y="1"/>
                    <a:pt x="233" y="15"/>
                    <a:pt x="204" y="44"/>
                  </a:cubicBezTo>
                  <a:lnTo>
                    <a:pt x="0" y="248"/>
                  </a:lnTo>
                  <a:lnTo>
                    <a:pt x="207" y="456"/>
                  </a:lnTo>
                  <a:lnTo>
                    <a:pt x="411" y="252"/>
                  </a:lnTo>
                  <a:cubicBezTo>
                    <a:pt x="469" y="195"/>
                    <a:pt x="469" y="102"/>
                    <a:pt x="411" y="44"/>
                  </a:cubicBezTo>
                  <a:cubicBezTo>
                    <a:pt x="383" y="15"/>
                    <a:pt x="345" y="1"/>
                    <a:pt x="308"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5864536" y="2374805"/>
              <a:ext cx="30564" cy="29966"/>
            </a:xfrm>
            <a:custGeom>
              <a:avLst/>
              <a:gdLst/>
              <a:ahLst/>
              <a:cxnLst/>
              <a:rect l="l" t="t" r="r" b="b"/>
              <a:pathLst>
                <a:path w="613" h="601" extrusionOk="0">
                  <a:moveTo>
                    <a:pt x="390" y="146"/>
                  </a:moveTo>
                  <a:cubicBezTo>
                    <a:pt x="408" y="146"/>
                    <a:pt x="427" y="154"/>
                    <a:pt x="442" y="169"/>
                  </a:cubicBezTo>
                  <a:cubicBezTo>
                    <a:pt x="470" y="196"/>
                    <a:pt x="470" y="240"/>
                    <a:pt x="442" y="268"/>
                  </a:cubicBezTo>
                  <a:lnTo>
                    <a:pt x="289" y="420"/>
                  </a:lnTo>
                  <a:lnTo>
                    <a:pt x="187" y="318"/>
                  </a:lnTo>
                  <a:lnTo>
                    <a:pt x="340" y="169"/>
                  </a:lnTo>
                  <a:cubicBezTo>
                    <a:pt x="354" y="154"/>
                    <a:pt x="372" y="146"/>
                    <a:pt x="390" y="146"/>
                  </a:cubicBezTo>
                  <a:close/>
                  <a:moveTo>
                    <a:pt x="390" y="0"/>
                  </a:moveTo>
                  <a:cubicBezTo>
                    <a:pt x="332" y="0"/>
                    <a:pt x="276" y="21"/>
                    <a:pt x="235" y="64"/>
                  </a:cubicBezTo>
                  <a:lnTo>
                    <a:pt x="31" y="268"/>
                  </a:lnTo>
                  <a:cubicBezTo>
                    <a:pt x="0" y="295"/>
                    <a:pt x="0" y="342"/>
                    <a:pt x="31" y="373"/>
                  </a:cubicBezTo>
                  <a:lnTo>
                    <a:pt x="235" y="580"/>
                  </a:lnTo>
                  <a:cubicBezTo>
                    <a:pt x="252" y="594"/>
                    <a:pt x="269" y="601"/>
                    <a:pt x="289" y="601"/>
                  </a:cubicBezTo>
                  <a:cubicBezTo>
                    <a:pt x="310" y="601"/>
                    <a:pt x="327" y="594"/>
                    <a:pt x="340" y="580"/>
                  </a:cubicBezTo>
                  <a:lnTo>
                    <a:pt x="547" y="373"/>
                  </a:lnTo>
                  <a:cubicBezTo>
                    <a:pt x="588" y="332"/>
                    <a:pt x="613" y="278"/>
                    <a:pt x="613" y="220"/>
                  </a:cubicBezTo>
                  <a:cubicBezTo>
                    <a:pt x="613" y="158"/>
                    <a:pt x="588" y="105"/>
                    <a:pt x="547" y="64"/>
                  </a:cubicBezTo>
                  <a:cubicBezTo>
                    <a:pt x="505" y="21"/>
                    <a:pt x="447"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5878098" y="2495815"/>
              <a:ext cx="14459" cy="42929"/>
            </a:xfrm>
            <a:custGeom>
              <a:avLst/>
              <a:gdLst/>
              <a:ahLst/>
              <a:cxnLst/>
              <a:rect l="l" t="t" r="r" b="b"/>
              <a:pathLst>
                <a:path w="290" h="861" extrusionOk="0">
                  <a:moveTo>
                    <a:pt x="146" y="1"/>
                  </a:moveTo>
                  <a:cubicBezTo>
                    <a:pt x="65" y="1"/>
                    <a:pt x="0" y="68"/>
                    <a:pt x="0" y="147"/>
                  </a:cubicBezTo>
                  <a:lnTo>
                    <a:pt x="0" y="715"/>
                  </a:lnTo>
                  <a:cubicBezTo>
                    <a:pt x="0" y="796"/>
                    <a:pt x="65" y="861"/>
                    <a:pt x="146" y="861"/>
                  </a:cubicBezTo>
                  <a:cubicBezTo>
                    <a:pt x="225" y="861"/>
                    <a:pt x="289" y="796"/>
                    <a:pt x="289" y="715"/>
                  </a:cubicBezTo>
                  <a:lnTo>
                    <a:pt x="289" y="147"/>
                  </a:lnTo>
                  <a:cubicBezTo>
                    <a:pt x="289" y="68"/>
                    <a:pt x="225" y="1"/>
                    <a:pt x="14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5874359" y="2492076"/>
              <a:ext cx="21938" cy="50408"/>
            </a:xfrm>
            <a:custGeom>
              <a:avLst/>
              <a:gdLst/>
              <a:ahLst/>
              <a:cxnLst/>
              <a:rect l="l" t="t" r="r" b="b"/>
              <a:pathLst>
                <a:path w="440" h="1011" extrusionOk="0">
                  <a:moveTo>
                    <a:pt x="221" y="150"/>
                  </a:moveTo>
                  <a:cubicBezTo>
                    <a:pt x="259" y="150"/>
                    <a:pt x="293" y="184"/>
                    <a:pt x="293" y="222"/>
                  </a:cubicBezTo>
                  <a:lnTo>
                    <a:pt x="293" y="790"/>
                  </a:lnTo>
                  <a:cubicBezTo>
                    <a:pt x="293" y="831"/>
                    <a:pt x="259" y="861"/>
                    <a:pt x="221" y="861"/>
                  </a:cubicBezTo>
                  <a:cubicBezTo>
                    <a:pt x="181" y="861"/>
                    <a:pt x="146" y="831"/>
                    <a:pt x="146" y="790"/>
                  </a:cubicBezTo>
                  <a:lnTo>
                    <a:pt x="146" y="222"/>
                  </a:lnTo>
                  <a:cubicBezTo>
                    <a:pt x="146" y="184"/>
                    <a:pt x="181" y="150"/>
                    <a:pt x="221" y="150"/>
                  </a:cubicBezTo>
                  <a:close/>
                  <a:moveTo>
                    <a:pt x="221" y="1"/>
                  </a:moveTo>
                  <a:cubicBezTo>
                    <a:pt x="99" y="1"/>
                    <a:pt x="0" y="103"/>
                    <a:pt x="0" y="222"/>
                  </a:cubicBezTo>
                  <a:lnTo>
                    <a:pt x="0" y="790"/>
                  </a:lnTo>
                  <a:cubicBezTo>
                    <a:pt x="0" y="912"/>
                    <a:pt x="99" y="1010"/>
                    <a:pt x="221" y="1010"/>
                  </a:cubicBezTo>
                  <a:cubicBezTo>
                    <a:pt x="341" y="1010"/>
                    <a:pt x="439" y="912"/>
                    <a:pt x="439" y="790"/>
                  </a:cubicBezTo>
                  <a:lnTo>
                    <a:pt x="439" y="222"/>
                  </a:lnTo>
                  <a:cubicBezTo>
                    <a:pt x="439" y="103"/>
                    <a:pt x="341"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5878098" y="2495815"/>
              <a:ext cx="14459" cy="21739"/>
            </a:xfrm>
            <a:custGeom>
              <a:avLst/>
              <a:gdLst/>
              <a:ahLst/>
              <a:cxnLst/>
              <a:rect l="l" t="t" r="r" b="b"/>
              <a:pathLst>
                <a:path w="290" h="436" extrusionOk="0">
                  <a:moveTo>
                    <a:pt x="146" y="1"/>
                  </a:moveTo>
                  <a:cubicBezTo>
                    <a:pt x="65" y="1"/>
                    <a:pt x="0" y="68"/>
                    <a:pt x="0" y="147"/>
                  </a:cubicBezTo>
                  <a:lnTo>
                    <a:pt x="0" y="436"/>
                  </a:lnTo>
                  <a:lnTo>
                    <a:pt x="289" y="436"/>
                  </a:lnTo>
                  <a:lnTo>
                    <a:pt x="289" y="147"/>
                  </a:lnTo>
                  <a:cubicBezTo>
                    <a:pt x="289" y="68"/>
                    <a:pt x="225" y="1"/>
                    <a:pt x="146"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5874359" y="2492076"/>
              <a:ext cx="21938" cy="29218"/>
            </a:xfrm>
            <a:custGeom>
              <a:avLst/>
              <a:gdLst/>
              <a:ahLst/>
              <a:cxnLst/>
              <a:rect l="l" t="t" r="r" b="b"/>
              <a:pathLst>
                <a:path w="440" h="586" extrusionOk="0">
                  <a:moveTo>
                    <a:pt x="221" y="150"/>
                  </a:moveTo>
                  <a:cubicBezTo>
                    <a:pt x="259" y="150"/>
                    <a:pt x="293" y="184"/>
                    <a:pt x="293" y="222"/>
                  </a:cubicBezTo>
                  <a:lnTo>
                    <a:pt x="293" y="436"/>
                  </a:lnTo>
                  <a:lnTo>
                    <a:pt x="146" y="436"/>
                  </a:lnTo>
                  <a:lnTo>
                    <a:pt x="146" y="222"/>
                  </a:lnTo>
                  <a:cubicBezTo>
                    <a:pt x="146" y="184"/>
                    <a:pt x="181" y="150"/>
                    <a:pt x="221" y="150"/>
                  </a:cubicBezTo>
                  <a:close/>
                  <a:moveTo>
                    <a:pt x="221" y="1"/>
                  </a:moveTo>
                  <a:cubicBezTo>
                    <a:pt x="99" y="1"/>
                    <a:pt x="0" y="103"/>
                    <a:pt x="0" y="222"/>
                  </a:cubicBezTo>
                  <a:lnTo>
                    <a:pt x="0" y="511"/>
                  </a:lnTo>
                  <a:cubicBezTo>
                    <a:pt x="0" y="552"/>
                    <a:pt x="31" y="586"/>
                    <a:pt x="75" y="586"/>
                  </a:cubicBezTo>
                  <a:lnTo>
                    <a:pt x="364" y="586"/>
                  </a:lnTo>
                  <a:cubicBezTo>
                    <a:pt x="408" y="586"/>
                    <a:pt x="439" y="552"/>
                    <a:pt x="439" y="511"/>
                  </a:cubicBezTo>
                  <a:lnTo>
                    <a:pt x="439" y="222"/>
                  </a:lnTo>
                  <a:cubicBezTo>
                    <a:pt x="439" y="103"/>
                    <a:pt x="341"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5796528" y="2353366"/>
              <a:ext cx="113481" cy="199988"/>
            </a:xfrm>
            <a:custGeom>
              <a:avLst/>
              <a:gdLst/>
              <a:ahLst/>
              <a:cxnLst/>
              <a:rect l="l" t="t" r="r" b="b"/>
              <a:pathLst>
                <a:path w="2276" h="4011" extrusionOk="0">
                  <a:moveTo>
                    <a:pt x="2126" y="150"/>
                  </a:moveTo>
                  <a:lnTo>
                    <a:pt x="2126" y="3517"/>
                  </a:lnTo>
                  <a:cubicBezTo>
                    <a:pt x="2126" y="3704"/>
                    <a:pt x="1973" y="3861"/>
                    <a:pt x="1782" y="3861"/>
                  </a:cubicBezTo>
                  <a:lnTo>
                    <a:pt x="494" y="3861"/>
                  </a:lnTo>
                  <a:cubicBezTo>
                    <a:pt x="303" y="3861"/>
                    <a:pt x="147" y="3704"/>
                    <a:pt x="147" y="3517"/>
                  </a:cubicBezTo>
                  <a:lnTo>
                    <a:pt x="147" y="150"/>
                  </a:lnTo>
                  <a:close/>
                  <a:moveTo>
                    <a:pt x="75" y="1"/>
                  </a:moveTo>
                  <a:cubicBezTo>
                    <a:pt x="31" y="1"/>
                    <a:pt x="1" y="34"/>
                    <a:pt x="1" y="75"/>
                  </a:cubicBezTo>
                  <a:lnTo>
                    <a:pt x="1" y="3517"/>
                  </a:lnTo>
                  <a:cubicBezTo>
                    <a:pt x="1" y="3789"/>
                    <a:pt x="222" y="4010"/>
                    <a:pt x="494" y="4010"/>
                  </a:cubicBezTo>
                  <a:lnTo>
                    <a:pt x="1782" y="4010"/>
                  </a:lnTo>
                  <a:cubicBezTo>
                    <a:pt x="2054" y="4010"/>
                    <a:pt x="2275" y="3789"/>
                    <a:pt x="2275" y="3517"/>
                  </a:cubicBezTo>
                  <a:lnTo>
                    <a:pt x="2275" y="75"/>
                  </a:lnTo>
                  <a:cubicBezTo>
                    <a:pt x="2275" y="34"/>
                    <a:pt x="2242"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5798722" y="2318564"/>
              <a:ext cx="108944" cy="29268"/>
            </a:xfrm>
            <a:custGeom>
              <a:avLst/>
              <a:gdLst/>
              <a:ahLst/>
              <a:cxnLst/>
              <a:rect l="l" t="t" r="r" b="b"/>
              <a:pathLst>
                <a:path w="2185" h="587" extrusionOk="0">
                  <a:moveTo>
                    <a:pt x="14" y="1"/>
                  </a:moveTo>
                  <a:cubicBezTo>
                    <a:pt x="7" y="1"/>
                    <a:pt x="1" y="8"/>
                    <a:pt x="1" y="15"/>
                  </a:cubicBezTo>
                  <a:lnTo>
                    <a:pt x="1" y="586"/>
                  </a:lnTo>
                  <a:lnTo>
                    <a:pt x="2184" y="586"/>
                  </a:lnTo>
                  <a:lnTo>
                    <a:pt x="2184" y="15"/>
                  </a:lnTo>
                  <a:cubicBezTo>
                    <a:pt x="2184" y="8"/>
                    <a:pt x="2181" y="1"/>
                    <a:pt x="2173"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5794135" y="2347781"/>
              <a:ext cx="118268" cy="9374"/>
            </a:xfrm>
            <a:custGeom>
              <a:avLst/>
              <a:gdLst/>
              <a:ahLst/>
              <a:cxnLst/>
              <a:rect l="l" t="t" r="r" b="b"/>
              <a:pathLst>
                <a:path w="2372" h="188" extrusionOk="0">
                  <a:moveTo>
                    <a:pt x="93" y="0"/>
                  </a:moveTo>
                  <a:cubicBezTo>
                    <a:pt x="41" y="0"/>
                    <a:pt x="0" y="41"/>
                    <a:pt x="0" y="92"/>
                  </a:cubicBezTo>
                  <a:cubicBezTo>
                    <a:pt x="0" y="143"/>
                    <a:pt x="41" y="187"/>
                    <a:pt x="93" y="187"/>
                  </a:cubicBezTo>
                  <a:lnTo>
                    <a:pt x="2276" y="187"/>
                  </a:lnTo>
                  <a:cubicBezTo>
                    <a:pt x="2331" y="187"/>
                    <a:pt x="2372" y="143"/>
                    <a:pt x="2372" y="92"/>
                  </a:cubicBezTo>
                  <a:cubicBezTo>
                    <a:pt x="2372" y="41"/>
                    <a:pt x="2331" y="0"/>
                    <a:pt x="2276"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5798722" y="2347781"/>
              <a:ext cx="108944" cy="50"/>
            </a:xfrm>
            <a:custGeom>
              <a:avLst/>
              <a:gdLst/>
              <a:ahLst/>
              <a:cxnLst/>
              <a:rect l="l" t="t" r="r" b="b"/>
              <a:pathLst>
                <a:path w="2185" h="1" extrusionOk="0">
                  <a:moveTo>
                    <a:pt x="1" y="0"/>
                  </a:moveTo>
                  <a:lnTo>
                    <a:pt x="2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5790445" y="2344042"/>
              <a:ext cx="125647" cy="16853"/>
            </a:xfrm>
            <a:custGeom>
              <a:avLst/>
              <a:gdLst/>
              <a:ahLst/>
              <a:cxnLst/>
              <a:rect l="l" t="t" r="r" b="b"/>
              <a:pathLst>
                <a:path w="2520" h="338" extrusionOk="0">
                  <a:moveTo>
                    <a:pt x="170" y="0"/>
                  </a:moveTo>
                  <a:cubicBezTo>
                    <a:pt x="74" y="0"/>
                    <a:pt x="0" y="75"/>
                    <a:pt x="0" y="167"/>
                  </a:cubicBezTo>
                  <a:cubicBezTo>
                    <a:pt x="0" y="259"/>
                    <a:pt x="74" y="337"/>
                    <a:pt x="170" y="337"/>
                  </a:cubicBezTo>
                  <a:lnTo>
                    <a:pt x="2350" y="337"/>
                  </a:lnTo>
                  <a:cubicBezTo>
                    <a:pt x="2446" y="337"/>
                    <a:pt x="2520" y="259"/>
                    <a:pt x="2520" y="167"/>
                  </a:cubicBezTo>
                  <a:cubicBezTo>
                    <a:pt x="2520" y="75"/>
                    <a:pt x="2446" y="0"/>
                    <a:pt x="2350" y="0"/>
                  </a:cubicBezTo>
                  <a:cubicBezTo>
                    <a:pt x="2309" y="0"/>
                    <a:pt x="2275" y="34"/>
                    <a:pt x="2275" y="75"/>
                  </a:cubicBezTo>
                  <a:cubicBezTo>
                    <a:pt x="2275" y="116"/>
                    <a:pt x="2309" y="150"/>
                    <a:pt x="2350" y="150"/>
                  </a:cubicBezTo>
                  <a:cubicBezTo>
                    <a:pt x="2360" y="150"/>
                    <a:pt x="2370" y="157"/>
                    <a:pt x="2370" y="167"/>
                  </a:cubicBezTo>
                  <a:cubicBezTo>
                    <a:pt x="2370" y="177"/>
                    <a:pt x="2360" y="188"/>
                    <a:pt x="2350" y="188"/>
                  </a:cubicBezTo>
                  <a:lnTo>
                    <a:pt x="170" y="188"/>
                  </a:lnTo>
                  <a:cubicBezTo>
                    <a:pt x="156" y="188"/>
                    <a:pt x="149" y="177"/>
                    <a:pt x="149" y="167"/>
                  </a:cubicBezTo>
                  <a:cubicBezTo>
                    <a:pt x="149" y="157"/>
                    <a:pt x="156" y="150"/>
                    <a:pt x="170" y="150"/>
                  </a:cubicBezTo>
                  <a:cubicBezTo>
                    <a:pt x="211" y="150"/>
                    <a:pt x="242" y="116"/>
                    <a:pt x="242" y="75"/>
                  </a:cubicBezTo>
                  <a:cubicBezTo>
                    <a:pt x="242" y="34"/>
                    <a:pt x="211"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5795132" y="2314874"/>
              <a:ext cx="116274" cy="36697"/>
            </a:xfrm>
            <a:custGeom>
              <a:avLst/>
              <a:gdLst/>
              <a:ahLst/>
              <a:cxnLst/>
              <a:rect l="l" t="t" r="r" b="b"/>
              <a:pathLst>
                <a:path w="2332" h="736" extrusionOk="0">
                  <a:moveTo>
                    <a:pt x="242" y="1"/>
                  </a:moveTo>
                  <a:cubicBezTo>
                    <a:pt x="110" y="1"/>
                    <a:pt x="1" y="109"/>
                    <a:pt x="1" y="245"/>
                  </a:cubicBezTo>
                  <a:lnTo>
                    <a:pt x="1" y="660"/>
                  </a:lnTo>
                  <a:cubicBezTo>
                    <a:pt x="1" y="701"/>
                    <a:pt x="32" y="735"/>
                    <a:pt x="76" y="735"/>
                  </a:cubicBezTo>
                  <a:cubicBezTo>
                    <a:pt x="117" y="735"/>
                    <a:pt x="148" y="701"/>
                    <a:pt x="148" y="660"/>
                  </a:cubicBezTo>
                  <a:lnTo>
                    <a:pt x="148" y="245"/>
                  </a:lnTo>
                  <a:cubicBezTo>
                    <a:pt x="148" y="194"/>
                    <a:pt x="192" y="150"/>
                    <a:pt x="242" y="150"/>
                  </a:cubicBezTo>
                  <a:lnTo>
                    <a:pt x="2090" y="150"/>
                  </a:lnTo>
                  <a:cubicBezTo>
                    <a:pt x="2140" y="150"/>
                    <a:pt x="2181" y="194"/>
                    <a:pt x="2181" y="245"/>
                  </a:cubicBezTo>
                  <a:lnTo>
                    <a:pt x="2181" y="660"/>
                  </a:lnTo>
                  <a:cubicBezTo>
                    <a:pt x="2181" y="701"/>
                    <a:pt x="2215" y="735"/>
                    <a:pt x="2256" y="735"/>
                  </a:cubicBezTo>
                  <a:cubicBezTo>
                    <a:pt x="2297" y="735"/>
                    <a:pt x="2331" y="701"/>
                    <a:pt x="2331" y="660"/>
                  </a:cubicBezTo>
                  <a:lnTo>
                    <a:pt x="2331" y="245"/>
                  </a:lnTo>
                  <a:cubicBezTo>
                    <a:pt x="2331" y="109"/>
                    <a:pt x="2222" y="1"/>
                    <a:pt x="20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5800217" y="2407776"/>
              <a:ext cx="106102" cy="58785"/>
            </a:xfrm>
            <a:custGeom>
              <a:avLst/>
              <a:gdLst/>
              <a:ahLst/>
              <a:cxnLst/>
              <a:rect l="l" t="t" r="r" b="b"/>
              <a:pathLst>
                <a:path w="2128" h="1179" extrusionOk="0">
                  <a:moveTo>
                    <a:pt x="1" y="1"/>
                  </a:moveTo>
                  <a:lnTo>
                    <a:pt x="1" y="1178"/>
                  </a:lnTo>
                  <a:lnTo>
                    <a:pt x="2127" y="1178"/>
                  </a:lnTo>
                  <a:lnTo>
                    <a:pt x="2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5796528" y="2404061"/>
              <a:ext cx="113481" cy="66214"/>
            </a:xfrm>
            <a:custGeom>
              <a:avLst/>
              <a:gdLst/>
              <a:ahLst/>
              <a:cxnLst/>
              <a:rect l="l" t="t" r="r" b="b"/>
              <a:pathLst>
                <a:path w="2276" h="1328" extrusionOk="0">
                  <a:moveTo>
                    <a:pt x="2126" y="150"/>
                  </a:moveTo>
                  <a:lnTo>
                    <a:pt x="2126" y="1177"/>
                  </a:lnTo>
                  <a:lnTo>
                    <a:pt x="147" y="1177"/>
                  </a:lnTo>
                  <a:lnTo>
                    <a:pt x="147" y="150"/>
                  </a:lnTo>
                  <a:close/>
                  <a:moveTo>
                    <a:pt x="75" y="1"/>
                  </a:moveTo>
                  <a:cubicBezTo>
                    <a:pt x="31" y="1"/>
                    <a:pt x="1" y="34"/>
                    <a:pt x="1" y="75"/>
                  </a:cubicBezTo>
                  <a:lnTo>
                    <a:pt x="1" y="1252"/>
                  </a:lnTo>
                  <a:cubicBezTo>
                    <a:pt x="1" y="1293"/>
                    <a:pt x="31" y="1327"/>
                    <a:pt x="75" y="1327"/>
                  </a:cubicBezTo>
                  <a:lnTo>
                    <a:pt x="2201" y="1327"/>
                  </a:lnTo>
                  <a:cubicBezTo>
                    <a:pt x="2242" y="1327"/>
                    <a:pt x="2275" y="1293"/>
                    <a:pt x="2275" y="1252"/>
                  </a:cubicBezTo>
                  <a:lnTo>
                    <a:pt x="2275" y="75"/>
                  </a:lnTo>
                  <a:cubicBezTo>
                    <a:pt x="2275" y="34"/>
                    <a:pt x="2242"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5819563" y="2424416"/>
              <a:ext cx="67211" cy="21091"/>
            </a:xfrm>
            <a:custGeom>
              <a:avLst/>
              <a:gdLst/>
              <a:ahLst/>
              <a:cxnLst/>
              <a:rect l="l" t="t" r="r" b="b"/>
              <a:pathLst>
                <a:path w="1348" h="423" extrusionOk="0">
                  <a:moveTo>
                    <a:pt x="1" y="0"/>
                  </a:moveTo>
                  <a:lnTo>
                    <a:pt x="1" y="422"/>
                  </a:lnTo>
                  <a:lnTo>
                    <a:pt x="1347" y="422"/>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6248257" y="2381188"/>
              <a:ext cx="42979" cy="14609"/>
            </a:xfrm>
            <a:custGeom>
              <a:avLst/>
              <a:gdLst/>
              <a:ahLst/>
              <a:cxnLst/>
              <a:rect l="l" t="t" r="r" b="b"/>
              <a:pathLst>
                <a:path w="862" h="293" extrusionOk="0">
                  <a:moveTo>
                    <a:pt x="147" y="0"/>
                  </a:moveTo>
                  <a:cubicBezTo>
                    <a:pt x="69" y="0"/>
                    <a:pt x="1" y="65"/>
                    <a:pt x="1" y="146"/>
                  </a:cubicBezTo>
                  <a:cubicBezTo>
                    <a:pt x="1" y="225"/>
                    <a:pt x="69" y="292"/>
                    <a:pt x="147" y="292"/>
                  </a:cubicBezTo>
                  <a:lnTo>
                    <a:pt x="715" y="292"/>
                  </a:lnTo>
                  <a:cubicBezTo>
                    <a:pt x="797" y="292"/>
                    <a:pt x="861" y="225"/>
                    <a:pt x="861" y="146"/>
                  </a:cubicBezTo>
                  <a:cubicBezTo>
                    <a:pt x="861" y="65"/>
                    <a:pt x="797"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6244517" y="2377448"/>
              <a:ext cx="50458" cy="21938"/>
            </a:xfrm>
            <a:custGeom>
              <a:avLst/>
              <a:gdLst/>
              <a:ahLst/>
              <a:cxnLst/>
              <a:rect l="l" t="t" r="r" b="b"/>
              <a:pathLst>
                <a:path w="1012" h="440" extrusionOk="0">
                  <a:moveTo>
                    <a:pt x="790" y="150"/>
                  </a:moveTo>
                  <a:cubicBezTo>
                    <a:pt x="831" y="150"/>
                    <a:pt x="861" y="181"/>
                    <a:pt x="861" y="221"/>
                  </a:cubicBezTo>
                  <a:cubicBezTo>
                    <a:pt x="861" y="259"/>
                    <a:pt x="831" y="293"/>
                    <a:pt x="790" y="293"/>
                  </a:cubicBezTo>
                  <a:lnTo>
                    <a:pt x="222" y="293"/>
                  </a:lnTo>
                  <a:cubicBezTo>
                    <a:pt x="184" y="293"/>
                    <a:pt x="150" y="259"/>
                    <a:pt x="150" y="221"/>
                  </a:cubicBezTo>
                  <a:cubicBezTo>
                    <a:pt x="150" y="181"/>
                    <a:pt x="184" y="150"/>
                    <a:pt x="222" y="150"/>
                  </a:cubicBezTo>
                  <a:close/>
                  <a:moveTo>
                    <a:pt x="222" y="0"/>
                  </a:moveTo>
                  <a:cubicBezTo>
                    <a:pt x="103" y="0"/>
                    <a:pt x="1" y="99"/>
                    <a:pt x="1" y="221"/>
                  </a:cubicBezTo>
                  <a:cubicBezTo>
                    <a:pt x="1" y="341"/>
                    <a:pt x="103" y="439"/>
                    <a:pt x="222" y="439"/>
                  </a:cubicBezTo>
                  <a:lnTo>
                    <a:pt x="790" y="439"/>
                  </a:lnTo>
                  <a:cubicBezTo>
                    <a:pt x="913" y="439"/>
                    <a:pt x="1011" y="341"/>
                    <a:pt x="1011" y="221"/>
                  </a:cubicBezTo>
                  <a:cubicBezTo>
                    <a:pt x="1011" y="99"/>
                    <a:pt x="913" y="0"/>
                    <a:pt x="79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6269497" y="2381188"/>
              <a:ext cx="21739" cy="14609"/>
            </a:xfrm>
            <a:custGeom>
              <a:avLst/>
              <a:gdLst/>
              <a:ahLst/>
              <a:cxnLst/>
              <a:rect l="l" t="t" r="r" b="b"/>
              <a:pathLst>
                <a:path w="436" h="293" extrusionOk="0">
                  <a:moveTo>
                    <a:pt x="0" y="0"/>
                  </a:moveTo>
                  <a:lnTo>
                    <a:pt x="0" y="292"/>
                  </a:lnTo>
                  <a:lnTo>
                    <a:pt x="289" y="292"/>
                  </a:lnTo>
                  <a:cubicBezTo>
                    <a:pt x="371" y="292"/>
                    <a:pt x="435" y="225"/>
                    <a:pt x="435" y="146"/>
                  </a:cubicBezTo>
                  <a:cubicBezTo>
                    <a:pt x="435" y="65"/>
                    <a:pt x="371" y="0"/>
                    <a:pt x="289"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6265757" y="2377448"/>
              <a:ext cx="29218" cy="21938"/>
            </a:xfrm>
            <a:custGeom>
              <a:avLst/>
              <a:gdLst/>
              <a:ahLst/>
              <a:cxnLst/>
              <a:rect l="l" t="t" r="r" b="b"/>
              <a:pathLst>
                <a:path w="586" h="440" extrusionOk="0">
                  <a:moveTo>
                    <a:pt x="364" y="150"/>
                  </a:moveTo>
                  <a:cubicBezTo>
                    <a:pt x="405" y="150"/>
                    <a:pt x="435" y="181"/>
                    <a:pt x="435" y="221"/>
                  </a:cubicBezTo>
                  <a:cubicBezTo>
                    <a:pt x="435" y="259"/>
                    <a:pt x="405" y="293"/>
                    <a:pt x="364" y="293"/>
                  </a:cubicBezTo>
                  <a:lnTo>
                    <a:pt x="149" y="293"/>
                  </a:lnTo>
                  <a:lnTo>
                    <a:pt x="149" y="150"/>
                  </a:lnTo>
                  <a:close/>
                  <a:moveTo>
                    <a:pt x="75" y="0"/>
                  </a:moveTo>
                  <a:cubicBezTo>
                    <a:pt x="34" y="0"/>
                    <a:pt x="0" y="34"/>
                    <a:pt x="0" y="75"/>
                  </a:cubicBezTo>
                  <a:lnTo>
                    <a:pt x="0" y="367"/>
                  </a:lnTo>
                  <a:cubicBezTo>
                    <a:pt x="0" y="408"/>
                    <a:pt x="34" y="439"/>
                    <a:pt x="75" y="439"/>
                  </a:cubicBezTo>
                  <a:lnTo>
                    <a:pt x="364" y="439"/>
                  </a:lnTo>
                  <a:cubicBezTo>
                    <a:pt x="487" y="439"/>
                    <a:pt x="585" y="341"/>
                    <a:pt x="585" y="221"/>
                  </a:cubicBezTo>
                  <a:cubicBezTo>
                    <a:pt x="585" y="99"/>
                    <a:pt x="487" y="0"/>
                    <a:pt x="364"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6236739" y="2463755"/>
              <a:ext cx="35999" cy="34603"/>
            </a:xfrm>
            <a:custGeom>
              <a:avLst/>
              <a:gdLst/>
              <a:ahLst/>
              <a:cxnLst/>
              <a:rect l="l" t="t" r="r" b="b"/>
              <a:pathLst>
                <a:path w="722" h="694" extrusionOk="0">
                  <a:moveTo>
                    <a:pt x="560" y="0"/>
                  </a:moveTo>
                  <a:cubicBezTo>
                    <a:pt x="523" y="0"/>
                    <a:pt x="485" y="14"/>
                    <a:pt x="456" y="41"/>
                  </a:cubicBezTo>
                  <a:lnTo>
                    <a:pt x="55" y="443"/>
                  </a:lnTo>
                  <a:cubicBezTo>
                    <a:pt x="0" y="501"/>
                    <a:pt x="0" y="592"/>
                    <a:pt x="55" y="650"/>
                  </a:cubicBezTo>
                  <a:cubicBezTo>
                    <a:pt x="84" y="679"/>
                    <a:pt x="121" y="694"/>
                    <a:pt x="158" y="694"/>
                  </a:cubicBezTo>
                  <a:cubicBezTo>
                    <a:pt x="196" y="694"/>
                    <a:pt x="233" y="679"/>
                    <a:pt x="262" y="650"/>
                  </a:cubicBezTo>
                  <a:lnTo>
                    <a:pt x="664" y="249"/>
                  </a:lnTo>
                  <a:cubicBezTo>
                    <a:pt x="722" y="191"/>
                    <a:pt x="722" y="99"/>
                    <a:pt x="664" y="41"/>
                  </a:cubicBezTo>
                  <a:cubicBezTo>
                    <a:pt x="635" y="14"/>
                    <a:pt x="597"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6232651" y="2460066"/>
              <a:ext cx="44176" cy="42082"/>
            </a:xfrm>
            <a:custGeom>
              <a:avLst/>
              <a:gdLst/>
              <a:ahLst/>
              <a:cxnLst/>
              <a:rect l="l" t="t" r="r" b="b"/>
              <a:pathLst>
                <a:path w="886" h="844" extrusionOk="0">
                  <a:moveTo>
                    <a:pt x="644" y="150"/>
                  </a:moveTo>
                  <a:cubicBezTo>
                    <a:pt x="661" y="150"/>
                    <a:pt x="681" y="156"/>
                    <a:pt x="694" y="170"/>
                  </a:cubicBezTo>
                  <a:cubicBezTo>
                    <a:pt x="722" y="197"/>
                    <a:pt x="722" y="241"/>
                    <a:pt x="694" y="272"/>
                  </a:cubicBezTo>
                  <a:lnTo>
                    <a:pt x="294" y="673"/>
                  </a:lnTo>
                  <a:cubicBezTo>
                    <a:pt x="280" y="687"/>
                    <a:pt x="261" y="694"/>
                    <a:pt x="242" y="694"/>
                  </a:cubicBezTo>
                  <a:cubicBezTo>
                    <a:pt x="224" y="694"/>
                    <a:pt x="205" y="687"/>
                    <a:pt x="191" y="673"/>
                  </a:cubicBezTo>
                  <a:cubicBezTo>
                    <a:pt x="164" y="643"/>
                    <a:pt x="164" y="598"/>
                    <a:pt x="191" y="571"/>
                  </a:cubicBezTo>
                  <a:lnTo>
                    <a:pt x="592" y="170"/>
                  </a:lnTo>
                  <a:cubicBezTo>
                    <a:pt x="606" y="156"/>
                    <a:pt x="623" y="150"/>
                    <a:pt x="644" y="150"/>
                  </a:cubicBezTo>
                  <a:close/>
                  <a:moveTo>
                    <a:pt x="642" y="0"/>
                  </a:moveTo>
                  <a:cubicBezTo>
                    <a:pt x="586" y="0"/>
                    <a:pt x="529" y="22"/>
                    <a:pt x="487" y="65"/>
                  </a:cubicBezTo>
                  <a:lnTo>
                    <a:pt x="86" y="465"/>
                  </a:lnTo>
                  <a:cubicBezTo>
                    <a:pt x="0" y="550"/>
                    <a:pt x="0" y="690"/>
                    <a:pt x="86" y="779"/>
                  </a:cubicBezTo>
                  <a:cubicBezTo>
                    <a:pt x="130" y="820"/>
                    <a:pt x="184" y="843"/>
                    <a:pt x="242" y="843"/>
                  </a:cubicBezTo>
                  <a:cubicBezTo>
                    <a:pt x="297" y="843"/>
                    <a:pt x="355" y="820"/>
                    <a:pt x="399" y="779"/>
                  </a:cubicBezTo>
                  <a:lnTo>
                    <a:pt x="800" y="377"/>
                  </a:lnTo>
                  <a:cubicBezTo>
                    <a:pt x="885" y="289"/>
                    <a:pt x="885" y="150"/>
                    <a:pt x="800" y="65"/>
                  </a:cubicBezTo>
                  <a:cubicBezTo>
                    <a:pt x="756" y="22"/>
                    <a:pt x="699" y="0"/>
                    <a:pt x="64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6236739" y="2475622"/>
              <a:ext cx="23285" cy="22736"/>
            </a:xfrm>
            <a:custGeom>
              <a:avLst/>
              <a:gdLst/>
              <a:ahLst/>
              <a:cxnLst/>
              <a:rect l="l" t="t" r="r" b="b"/>
              <a:pathLst>
                <a:path w="467" h="456" extrusionOk="0">
                  <a:moveTo>
                    <a:pt x="262" y="1"/>
                  </a:moveTo>
                  <a:lnTo>
                    <a:pt x="55" y="205"/>
                  </a:lnTo>
                  <a:cubicBezTo>
                    <a:pt x="0" y="263"/>
                    <a:pt x="0" y="354"/>
                    <a:pt x="55" y="412"/>
                  </a:cubicBezTo>
                  <a:cubicBezTo>
                    <a:pt x="84" y="441"/>
                    <a:pt x="121" y="456"/>
                    <a:pt x="158" y="456"/>
                  </a:cubicBezTo>
                  <a:cubicBezTo>
                    <a:pt x="196" y="456"/>
                    <a:pt x="233" y="441"/>
                    <a:pt x="262" y="412"/>
                  </a:cubicBezTo>
                  <a:lnTo>
                    <a:pt x="466" y="208"/>
                  </a:lnTo>
                  <a:lnTo>
                    <a:pt x="262"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6233648" y="2471932"/>
              <a:ext cx="30415" cy="30215"/>
            </a:xfrm>
            <a:custGeom>
              <a:avLst/>
              <a:gdLst/>
              <a:ahLst/>
              <a:cxnLst/>
              <a:rect l="l" t="t" r="r" b="b"/>
              <a:pathLst>
                <a:path w="610" h="606" extrusionOk="0">
                  <a:moveTo>
                    <a:pt x="324" y="180"/>
                  </a:moveTo>
                  <a:lnTo>
                    <a:pt x="423" y="282"/>
                  </a:lnTo>
                  <a:lnTo>
                    <a:pt x="274" y="435"/>
                  </a:lnTo>
                  <a:cubicBezTo>
                    <a:pt x="260" y="449"/>
                    <a:pt x="241" y="456"/>
                    <a:pt x="222" y="456"/>
                  </a:cubicBezTo>
                  <a:cubicBezTo>
                    <a:pt x="204" y="456"/>
                    <a:pt x="185" y="449"/>
                    <a:pt x="171" y="435"/>
                  </a:cubicBezTo>
                  <a:cubicBezTo>
                    <a:pt x="144" y="405"/>
                    <a:pt x="144" y="360"/>
                    <a:pt x="171" y="333"/>
                  </a:cubicBezTo>
                  <a:lnTo>
                    <a:pt x="324" y="180"/>
                  </a:lnTo>
                  <a:close/>
                  <a:moveTo>
                    <a:pt x="324" y="1"/>
                  </a:moveTo>
                  <a:cubicBezTo>
                    <a:pt x="305" y="1"/>
                    <a:pt x="285" y="8"/>
                    <a:pt x="270" y="23"/>
                  </a:cubicBezTo>
                  <a:lnTo>
                    <a:pt x="66" y="227"/>
                  </a:lnTo>
                  <a:cubicBezTo>
                    <a:pt x="25" y="268"/>
                    <a:pt x="1" y="323"/>
                    <a:pt x="1" y="384"/>
                  </a:cubicBezTo>
                  <a:cubicBezTo>
                    <a:pt x="1" y="442"/>
                    <a:pt x="25" y="496"/>
                    <a:pt x="66" y="541"/>
                  </a:cubicBezTo>
                  <a:cubicBezTo>
                    <a:pt x="107" y="582"/>
                    <a:pt x="164" y="605"/>
                    <a:pt x="222" y="605"/>
                  </a:cubicBezTo>
                  <a:cubicBezTo>
                    <a:pt x="280" y="605"/>
                    <a:pt x="335" y="582"/>
                    <a:pt x="379" y="541"/>
                  </a:cubicBezTo>
                  <a:lnTo>
                    <a:pt x="583" y="333"/>
                  </a:lnTo>
                  <a:cubicBezTo>
                    <a:pt x="610" y="306"/>
                    <a:pt x="610" y="258"/>
                    <a:pt x="583" y="231"/>
                  </a:cubicBezTo>
                  <a:lnTo>
                    <a:pt x="376" y="23"/>
                  </a:lnTo>
                  <a:cubicBezTo>
                    <a:pt x="362" y="8"/>
                    <a:pt x="343" y="1"/>
                    <a:pt x="324"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6270843" y="2492574"/>
              <a:ext cx="14609" cy="42979"/>
            </a:xfrm>
            <a:custGeom>
              <a:avLst/>
              <a:gdLst/>
              <a:ahLst/>
              <a:cxnLst/>
              <a:rect l="l" t="t" r="r" b="b"/>
              <a:pathLst>
                <a:path w="293" h="862" extrusionOk="0">
                  <a:moveTo>
                    <a:pt x="146" y="0"/>
                  </a:moveTo>
                  <a:cubicBezTo>
                    <a:pt x="65" y="0"/>
                    <a:pt x="0" y="66"/>
                    <a:pt x="0" y="147"/>
                  </a:cubicBezTo>
                  <a:lnTo>
                    <a:pt x="0" y="715"/>
                  </a:lnTo>
                  <a:cubicBezTo>
                    <a:pt x="0" y="796"/>
                    <a:pt x="65" y="861"/>
                    <a:pt x="146" y="861"/>
                  </a:cubicBezTo>
                  <a:cubicBezTo>
                    <a:pt x="225" y="861"/>
                    <a:pt x="292" y="796"/>
                    <a:pt x="292" y="715"/>
                  </a:cubicBezTo>
                  <a:lnTo>
                    <a:pt x="292" y="147"/>
                  </a:lnTo>
                  <a:cubicBezTo>
                    <a:pt x="292" y="66"/>
                    <a:pt x="225" y="0"/>
                    <a:pt x="146"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6267104" y="2488885"/>
              <a:ext cx="22088" cy="50359"/>
            </a:xfrm>
            <a:custGeom>
              <a:avLst/>
              <a:gdLst/>
              <a:ahLst/>
              <a:cxnLst/>
              <a:rect l="l" t="t" r="r" b="b"/>
              <a:pathLst>
                <a:path w="443" h="1010" extrusionOk="0">
                  <a:moveTo>
                    <a:pt x="221" y="149"/>
                  </a:moveTo>
                  <a:cubicBezTo>
                    <a:pt x="259" y="149"/>
                    <a:pt x="293" y="184"/>
                    <a:pt x="293" y="221"/>
                  </a:cubicBezTo>
                  <a:lnTo>
                    <a:pt x="293" y="789"/>
                  </a:lnTo>
                  <a:cubicBezTo>
                    <a:pt x="293" y="829"/>
                    <a:pt x="259" y="860"/>
                    <a:pt x="221" y="860"/>
                  </a:cubicBezTo>
                  <a:cubicBezTo>
                    <a:pt x="180" y="860"/>
                    <a:pt x="150" y="829"/>
                    <a:pt x="150" y="789"/>
                  </a:cubicBezTo>
                  <a:lnTo>
                    <a:pt x="150" y="221"/>
                  </a:lnTo>
                  <a:cubicBezTo>
                    <a:pt x="150" y="184"/>
                    <a:pt x="180" y="149"/>
                    <a:pt x="221" y="149"/>
                  </a:cubicBezTo>
                  <a:close/>
                  <a:moveTo>
                    <a:pt x="221" y="0"/>
                  </a:moveTo>
                  <a:cubicBezTo>
                    <a:pt x="99" y="0"/>
                    <a:pt x="0" y="99"/>
                    <a:pt x="0" y="221"/>
                  </a:cubicBezTo>
                  <a:lnTo>
                    <a:pt x="0" y="789"/>
                  </a:lnTo>
                  <a:cubicBezTo>
                    <a:pt x="0" y="911"/>
                    <a:pt x="99" y="1010"/>
                    <a:pt x="221" y="1010"/>
                  </a:cubicBezTo>
                  <a:cubicBezTo>
                    <a:pt x="340" y="1010"/>
                    <a:pt x="442" y="911"/>
                    <a:pt x="442" y="789"/>
                  </a:cubicBezTo>
                  <a:lnTo>
                    <a:pt x="442" y="221"/>
                  </a:lnTo>
                  <a:cubicBezTo>
                    <a:pt x="442" y="99"/>
                    <a:pt x="340" y="0"/>
                    <a:pt x="22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6270843" y="2492574"/>
              <a:ext cx="14609" cy="21789"/>
            </a:xfrm>
            <a:custGeom>
              <a:avLst/>
              <a:gdLst/>
              <a:ahLst/>
              <a:cxnLst/>
              <a:rect l="l" t="t" r="r" b="b"/>
              <a:pathLst>
                <a:path w="293" h="437" extrusionOk="0">
                  <a:moveTo>
                    <a:pt x="146" y="0"/>
                  </a:moveTo>
                  <a:cubicBezTo>
                    <a:pt x="65" y="0"/>
                    <a:pt x="0" y="66"/>
                    <a:pt x="0" y="147"/>
                  </a:cubicBezTo>
                  <a:lnTo>
                    <a:pt x="0" y="436"/>
                  </a:lnTo>
                  <a:lnTo>
                    <a:pt x="292" y="436"/>
                  </a:lnTo>
                  <a:lnTo>
                    <a:pt x="292" y="147"/>
                  </a:lnTo>
                  <a:cubicBezTo>
                    <a:pt x="292" y="66"/>
                    <a:pt x="225" y="0"/>
                    <a:pt x="146"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6267104" y="2488885"/>
              <a:ext cx="22088" cy="29168"/>
            </a:xfrm>
            <a:custGeom>
              <a:avLst/>
              <a:gdLst/>
              <a:ahLst/>
              <a:cxnLst/>
              <a:rect l="l" t="t" r="r" b="b"/>
              <a:pathLst>
                <a:path w="443" h="585" extrusionOk="0">
                  <a:moveTo>
                    <a:pt x="221" y="149"/>
                  </a:moveTo>
                  <a:cubicBezTo>
                    <a:pt x="259" y="149"/>
                    <a:pt x="293" y="184"/>
                    <a:pt x="293" y="221"/>
                  </a:cubicBezTo>
                  <a:lnTo>
                    <a:pt x="293" y="435"/>
                  </a:lnTo>
                  <a:lnTo>
                    <a:pt x="150" y="435"/>
                  </a:lnTo>
                  <a:lnTo>
                    <a:pt x="150" y="221"/>
                  </a:lnTo>
                  <a:cubicBezTo>
                    <a:pt x="150" y="184"/>
                    <a:pt x="180" y="149"/>
                    <a:pt x="221" y="149"/>
                  </a:cubicBezTo>
                  <a:close/>
                  <a:moveTo>
                    <a:pt x="221" y="0"/>
                  </a:moveTo>
                  <a:cubicBezTo>
                    <a:pt x="99" y="0"/>
                    <a:pt x="0" y="99"/>
                    <a:pt x="0" y="221"/>
                  </a:cubicBezTo>
                  <a:lnTo>
                    <a:pt x="0" y="510"/>
                  </a:lnTo>
                  <a:cubicBezTo>
                    <a:pt x="0" y="551"/>
                    <a:pt x="34" y="585"/>
                    <a:pt x="75" y="585"/>
                  </a:cubicBezTo>
                  <a:lnTo>
                    <a:pt x="367" y="585"/>
                  </a:lnTo>
                  <a:cubicBezTo>
                    <a:pt x="408" y="585"/>
                    <a:pt x="442" y="551"/>
                    <a:pt x="442" y="510"/>
                  </a:cubicBezTo>
                  <a:lnTo>
                    <a:pt x="442" y="221"/>
                  </a:lnTo>
                  <a:cubicBezTo>
                    <a:pt x="442" y="99"/>
                    <a:pt x="340" y="0"/>
                    <a:pt x="22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6210613" y="2384279"/>
              <a:ext cx="35999" cy="34553"/>
            </a:xfrm>
            <a:custGeom>
              <a:avLst/>
              <a:gdLst/>
              <a:ahLst/>
              <a:cxnLst/>
              <a:rect l="l" t="t" r="r" b="b"/>
              <a:pathLst>
                <a:path w="722" h="693" extrusionOk="0">
                  <a:moveTo>
                    <a:pt x="161" y="0"/>
                  </a:moveTo>
                  <a:cubicBezTo>
                    <a:pt x="123" y="0"/>
                    <a:pt x="86" y="15"/>
                    <a:pt x="59" y="44"/>
                  </a:cubicBezTo>
                  <a:cubicBezTo>
                    <a:pt x="1" y="98"/>
                    <a:pt x="1" y="193"/>
                    <a:pt x="59" y="248"/>
                  </a:cubicBezTo>
                  <a:lnTo>
                    <a:pt x="460" y="649"/>
                  </a:lnTo>
                  <a:cubicBezTo>
                    <a:pt x="487" y="678"/>
                    <a:pt x="525" y="693"/>
                    <a:pt x="562" y="693"/>
                  </a:cubicBezTo>
                  <a:cubicBezTo>
                    <a:pt x="599" y="693"/>
                    <a:pt x="637" y="678"/>
                    <a:pt x="664" y="649"/>
                  </a:cubicBezTo>
                  <a:cubicBezTo>
                    <a:pt x="722" y="595"/>
                    <a:pt x="722" y="499"/>
                    <a:pt x="664" y="445"/>
                  </a:cubicBezTo>
                  <a:lnTo>
                    <a:pt x="263" y="44"/>
                  </a:lnTo>
                  <a:cubicBezTo>
                    <a:pt x="236" y="15"/>
                    <a:pt x="198" y="0"/>
                    <a:pt x="1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6206574" y="2380539"/>
              <a:ext cx="44126" cy="42082"/>
            </a:xfrm>
            <a:custGeom>
              <a:avLst/>
              <a:gdLst/>
              <a:ahLst/>
              <a:cxnLst/>
              <a:rect l="l" t="t" r="r" b="b"/>
              <a:pathLst>
                <a:path w="885" h="844" extrusionOk="0">
                  <a:moveTo>
                    <a:pt x="242" y="150"/>
                  </a:moveTo>
                  <a:cubicBezTo>
                    <a:pt x="258" y="150"/>
                    <a:pt x="279" y="156"/>
                    <a:pt x="292" y="170"/>
                  </a:cubicBezTo>
                  <a:lnTo>
                    <a:pt x="694" y="571"/>
                  </a:lnTo>
                  <a:cubicBezTo>
                    <a:pt x="721" y="599"/>
                    <a:pt x="721" y="646"/>
                    <a:pt x="694" y="673"/>
                  </a:cubicBezTo>
                  <a:cubicBezTo>
                    <a:pt x="680" y="687"/>
                    <a:pt x="661" y="694"/>
                    <a:pt x="643" y="694"/>
                  </a:cubicBezTo>
                  <a:cubicBezTo>
                    <a:pt x="624" y="694"/>
                    <a:pt x="606" y="687"/>
                    <a:pt x="592" y="673"/>
                  </a:cubicBezTo>
                  <a:lnTo>
                    <a:pt x="190" y="272"/>
                  </a:lnTo>
                  <a:cubicBezTo>
                    <a:pt x="164" y="244"/>
                    <a:pt x="164" y="197"/>
                    <a:pt x="190" y="170"/>
                  </a:cubicBezTo>
                  <a:cubicBezTo>
                    <a:pt x="204" y="156"/>
                    <a:pt x="225" y="150"/>
                    <a:pt x="242" y="150"/>
                  </a:cubicBezTo>
                  <a:close/>
                  <a:moveTo>
                    <a:pt x="241" y="0"/>
                  </a:moveTo>
                  <a:cubicBezTo>
                    <a:pt x="185" y="0"/>
                    <a:pt x="128" y="21"/>
                    <a:pt x="85" y="64"/>
                  </a:cubicBezTo>
                  <a:cubicBezTo>
                    <a:pt x="0" y="150"/>
                    <a:pt x="0" y="292"/>
                    <a:pt x="85" y="377"/>
                  </a:cubicBezTo>
                  <a:lnTo>
                    <a:pt x="487" y="778"/>
                  </a:lnTo>
                  <a:cubicBezTo>
                    <a:pt x="531" y="819"/>
                    <a:pt x="585" y="843"/>
                    <a:pt x="643" y="843"/>
                  </a:cubicBezTo>
                  <a:cubicBezTo>
                    <a:pt x="701" y="843"/>
                    <a:pt x="755" y="819"/>
                    <a:pt x="799" y="778"/>
                  </a:cubicBezTo>
                  <a:cubicBezTo>
                    <a:pt x="884" y="693"/>
                    <a:pt x="884" y="550"/>
                    <a:pt x="799" y="465"/>
                  </a:cubicBezTo>
                  <a:lnTo>
                    <a:pt x="398" y="64"/>
                  </a:lnTo>
                  <a:cubicBezTo>
                    <a:pt x="355" y="21"/>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6210613" y="2384279"/>
              <a:ext cx="23285" cy="22686"/>
            </a:xfrm>
            <a:custGeom>
              <a:avLst/>
              <a:gdLst/>
              <a:ahLst/>
              <a:cxnLst/>
              <a:rect l="l" t="t" r="r" b="b"/>
              <a:pathLst>
                <a:path w="467" h="455" extrusionOk="0">
                  <a:moveTo>
                    <a:pt x="161" y="0"/>
                  </a:moveTo>
                  <a:cubicBezTo>
                    <a:pt x="123" y="0"/>
                    <a:pt x="86" y="15"/>
                    <a:pt x="59" y="44"/>
                  </a:cubicBezTo>
                  <a:cubicBezTo>
                    <a:pt x="1" y="98"/>
                    <a:pt x="1" y="193"/>
                    <a:pt x="59" y="248"/>
                  </a:cubicBezTo>
                  <a:lnTo>
                    <a:pt x="263" y="455"/>
                  </a:lnTo>
                  <a:lnTo>
                    <a:pt x="467" y="248"/>
                  </a:lnTo>
                  <a:lnTo>
                    <a:pt x="263" y="44"/>
                  </a:lnTo>
                  <a:cubicBezTo>
                    <a:pt x="236" y="15"/>
                    <a:pt x="198" y="0"/>
                    <a:pt x="161"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6206574" y="2380539"/>
              <a:ext cx="31561" cy="30016"/>
            </a:xfrm>
            <a:custGeom>
              <a:avLst/>
              <a:gdLst/>
              <a:ahLst/>
              <a:cxnLst/>
              <a:rect l="l" t="t" r="r" b="b"/>
              <a:pathLst>
                <a:path w="633" h="602" extrusionOk="0">
                  <a:moveTo>
                    <a:pt x="242" y="150"/>
                  </a:moveTo>
                  <a:cubicBezTo>
                    <a:pt x="258" y="150"/>
                    <a:pt x="279" y="156"/>
                    <a:pt x="292" y="170"/>
                  </a:cubicBezTo>
                  <a:lnTo>
                    <a:pt x="446" y="323"/>
                  </a:lnTo>
                  <a:lnTo>
                    <a:pt x="344" y="425"/>
                  </a:lnTo>
                  <a:lnTo>
                    <a:pt x="190" y="272"/>
                  </a:lnTo>
                  <a:cubicBezTo>
                    <a:pt x="164" y="244"/>
                    <a:pt x="164" y="197"/>
                    <a:pt x="190" y="170"/>
                  </a:cubicBezTo>
                  <a:cubicBezTo>
                    <a:pt x="204" y="156"/>
                    <a:pt x="225" y="150"/>
                    <a:pt x="242" y="150"/>
                  </a:cubicBezTo>
                  <a:close/>
                  <a:moveTo>
                    <a:pt x="241" y="0"/>
                  </a:moveTo>
                  <a:cubicBezTo>
                    <a:pt x="185" y="0"/>
                    <a:pt x="128" y="21"/>
                    <a:pt x="85" y="64"/>
                  </a:cubicBezTo>
                  <a:cubicBezTo>
                    <a:pt x="0" y="150"/>
                    <a:pt x="0" y="292"/>
                    <a:pt x="85" y="377"/>
                  </a:cubicBezTo>
                  <a:lnTo>
                    <a:pt x="289" y="581"/>
                  </a:lnTo>
                  <a:cubicBezTo>
                    <a:pt x="303" y="594"/>
                    <a:pt x="323" y="602"/>
                    <a:pt x="344" y="602"/>
                  </a:cubicBezTo>
                  <a:cubicBezTo>
                    <a:pt x="364" y="602"/>
                    <a:pt x="381" y="594"/>
                    <a:pt x="395" y="581"/>
                  </a:cubicBezTo>
                  <a:lnTo>
                    <a:pt x="602" y="374"/>
                  </a:lnTo>
                  <a:cubicBezTo>
                    <a:pt x="633" y="346"/>
                    <a:pt x="633" y="299"/>
                    <a:pt x="602" y="268"/>
                  </a:cubicBezTo>
                  <a:lnTo>
                    <a:pt x="398" y="64"/>
                  </a:lnTo>
                  <a:cubicBezTo>
                    <a:pt x="355" y="21"/>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6210613" y="2506036"/>
              <a:ext cx="35999" cy="34553"/>
            </a:xfrm>
            <a:custGeom>
              <a:avLst/>
              <a:gdLst/>
              <a:ahLst/>
              <a:cxnLst/>
              <a:rect l="l" t="t" r="r" b="b"/>
              <a:pathLst>
                <a:path w="722" h="693" extrusionOk="0">
                  <a:moveTo>
                    <a:pt x="161" y="0"/>
                  </a:moveTo>
                  <a:cubicBezTo>
                    <a:pt x="123" y="0"/>
                    <a:pt x="86" y="15"/>
                    <a:pt x="59" y="44"/>
                  </a:cubicBezTo>
                  <a:cubicBezTo>
                    <a:pt x="1" y="98"/>
                    <a:pt x="1" y="193"/>
                    <a:pt x="59" y="248"/>
                  </a:cubicBezTo>
                  <a:lnTo>
                    <a:pt x="460" y="649"/>
                  </a:lnTo>
                  <a:cubicBezTo>
                    <a:pt x="487" y="678"/>
                    <a:pt x="525" y="692"/>
                    <a:pt x="562" y="692"/>
                  </a:cubicBezTo>
                  <a:cubicBezTo>
                    <a:pt x="599" y="692"/>
                    <a:pt x="637" y="678"/>
                    <a:pt x="664" y="649"/>
                  </a:cubicBezTo>
                  <a:cubicBezTo>
                    <a:pt x="722" y="595"/>
                    <a:pt x="722" y="499"/>
                    <a:pt x="664" y="445"/>
                  </a:cubicBezTo>
                  <a:lnTo>
                    <a:pt x="263" y="44"/>
                  </a:lnTo>
                  <a:cubicBezTo>
                    <a:pt x="236" y="15"/>
                    <a:pt x="198" y="0"/>
                    <a:pt x="1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6206574" y="2502297"/>
              <a:ext cx="44126" cy="42032"/>
            </a:xfrm>
            <a:custGeom>
              <a:avLst/>
              <a:gdLst/>
              <a:ahLst/>
              <a:cxnLst/>
              <a:rect l="l" t="t" r="r" b="b"/>
              <a:pathLst>
                <a:path w="885" h="843" extrusionOk="0">
                  <a:moveTo>
                    <a:pt x="242" y="149"/>
                  </a:moveTo>
                  <a:cubicBezTo>
                    <a:pt x="258" y="149"/>
                    <a:pt x="279" y="156"/>
                    <a:pt x="292" y="169"/>
                  </a:cubicBezTo>
                  <a:lnTo>
                    <a:pt x="694" y="571"/>
                  </a:lnTo>
                  <a:cubicBezTo>
                    <a:pt x="721" y="598"/>
                    <a:pt x="721" y="646"/>
                    <a:pt x="694" y="673"/>
                  </a:cubicBezTo>
                  <a:cubicBezTo>
                    <a:pt x="680" y="686"/>
                    <a:pt x="661" y="693"/>
                    <a:pt x="643" y="693"/>
                  </a:cubicBezTo>
                  <a:cubicBezTo>
                    <a:pt x="624" y="693"/>
                    <a:pt x="606" y="686"/>
                    <a:pt x="592" y="673"/>
                  </a:cubicBezTo>
                  <a:lnTo>
                    <a:pt x="190" y="271"/>
                  </a:lnTo>
                  <a:cubicBezTo>
                    <a:pt x="164" y="244"/>
                    <a:pt x="164" y="197"/>
                    <a:pt x="190" y="169"/>
                  </a:cubicBezTo>
                  <a:cubicBezTo>
                    <a:pt x="204" y="156"/>
                    <a:pt x="225" y="149"/>
                    <a:pt x="242" y="149"/>
                  </a:cubicBezTo>
                  <a:close/>
                  <a:moveTo>
                    <a:pt x="241" y="0"/>
                  </a:moveTo>
                  <a:cubicBezTo>
                    <a:pt x="185" y="0"/>
                    <a:pt x="128" y="22"/>
                    <a:pt x="85" y="64"/>
                  </a:cubicBezTo>
                  <a:cubicBezTo>
                    <a:pt x="0" y="149"/>
                    <a:pt x="0" y="289"/>
                    <a:pt x="85" y="377"/>
                  </a:cubicBezTo>
                  <a:lnTo>
                    <a:pt x="487" y="778"/>
                  </a:lnTo>
                  <a:cubicBezTo>
                    <a:pt x="528" y="819"/>
                    <a:pt x="585" y="843"/>
                    <a:pt x="643" y="843"/>
                  </a:cubicBezTo>
                  <a:cubicBezTo>
                    <a:pt x="701" y="843"/>
                    <a:pt x="759" y="819"/>
                    <a:pt x="799" y="778"/>
                  </a:cubicBezTo>
                  <a:cubicBezTo>
                    <a:pt x="884" y="690"/>
                    <a:pt x="884" y="551"/>
                    <a:pt x="799" y="466"/>
                  </a:cubicBezTo>
                  <a:lnTo>
                    <a:pt x="398" y="64"/>
                  </a:lnTo>
                  <a:cubicBezTo>
                    <a:pt x="355" y="22"/>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6210613" y="2506036"/>
              <a:ext cx="23285" cy="22537"/>
            </a:xfrm>
            <a:custGeom>
              <a:avLst/>
              <a:gdLst/>
              <a:ahLst/>
              <a:cxnLst/>
              <a:rect l="l" t="t" r="r" b="b"/>
              <a:pathLst>
                <a:path w="467" h="452" extrusionOk="0">
                  <a:moveTo>
                    <a:pt x="161" y="0"/>
                  </a:moveTo>
                  <a:cubicBezTo>
                    <a:pt x="123" y="0"/>
                    <a:pt x="86" y="15"/>
                    <a:pt x="59" y="44"/>
                  </a:cubicBezTo>
                  <a:cubicBezTo>
                    <a:pt x="1" y="98"/>
                    <a:pt x="1" y="193"/>
                    <a:pt x="59" y="248"/>
                  </a:cubicBezTo>
                  <a:lnTo>
                    <a:pt x="263" y="452"/>
                  </a:lnTo>
                  <a:lnTo>
                    <a:pt x="467" y="248"/>
                  </a:lnTo>
                  <a:lnTo>
                    <a:pt x="263" y="44"/>
                  </a:lnTo>
                  <a:cubicBezTo>
                    <a:pt x="236" y="15"/>
                    <a:pt x="198" y="0"/>
                    <a:pt x="161"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6206574" y="2502297"/>
              <a:ext cx="31063" cy="30016"/>
            </a:xfrm>
            <a:custGeom>
              <a:avLst/>
              <a:gdLst/>
              <a:ahLst/>
              <a:cxnLst/>
              <a:rect l="l" t="t" r="r" b="b"/>
              <a:pathLst>
                <a:path w="623" h="602" extrusionOk="0">
                  <a:moveTo>
                    <a:pt x="242" y="149"/>
                  </a:moveTo>
                  <a:cubicBezTo>
                    <a:pt x="258" y="149"/>
                    <a:pt x="279" y="156"/>
                    <a:pt x="292" y="169"/>
                  </a:cubicBezTo>
                  <a:lnTo>
                    <a:pt x="446" y="323"/>
                  </a:lnTo>
                  <a:lnTo>
                    <a:pt x="344" y="422"/>
                  </a:lnTo>
                  <a:lnTo>
                    <a:pt x="190" y="271"/>
                  </a:lnTo>
                  <a:cubicBezTo>
                    <a:pt x="164" y="244"/>
                    <a:pt x="164" y="197"/>
                    <a:pt x="190" y="169"/>
                  </a:cubicBezTo>
                  <a:cubicBezTo>
                    <a:pt x="204" y="156"/>
                    <a:pt x="225" y="149"/>
                    <a:pt x="242" y="149"/>
                  </a:cubicBezTo>
                  <a:close/>
                  <a:moveTo>
                    <a:pt x="241" y="0"/>
                  </a:moveTo>
                  <a:cubicBezTo>
                    <a:pt x="185" y="0"/>
                    <a:pt x="128" y="22"/>
                    <a:pt x="85" y="64"/>
                  </a:cubicBezTo>
                  <a:cubicBezTo>
                    <a:pt x="0" y="149"/>
                    <a:pt x="0" y="289"/>
                    <a:pt x="85" y="377"/>
                  </a:cubicBezTo>
                  <a:lnTo>
                    <a:pt x="289" y="581"/>
                  </a:lnTo>
                  <a:cubicBezTo>
                    <a:pt x="306" y="595"/>
                    <a:pt x="323" y="601"/>
                    <a:pt x="344" y="601"/>
                  </a:cubicBezTo>
                  <a:cubicBezTo>
                    <a:pt x="360" y="601"/>
                    <a:pt x="381" y="595"/>
                    <a:pt x="395" y="581"/>
                  </a:cubicBezTo>
                  <a:lnTo>
                    <a:pt x="602" y="373"/>
                  </a:lnTo>
                  <a:cubicBezTo>
                    <a:pt x="616" y="360"/>
                    <a:pt x="622" y="343"/>
                    <a:pt x="622" y="323"/>
                  </a:cubicBezTo>
                  <a:cubicBezTo>
                    <a:pt x="622" y="302"/>
                    <a:pt x="616" y="282"/>
                    <a:pt x="602" y="268"/>
                  </a:cubicBezTo>
                  <a:lnTo>
                    <a:pt x="398" y="64"/>
                  </a:lnTo>
                  <a:cubicBezTo>
                    <a:pt x="355" y="22"/>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6197898" y="2353366"/>
              <a:ext cx="113681" cy="199988"/>
            </a:xfrm>
            <a:custGeom>
              <a:avLst/>
              <a:gdLst/>
              <a:ahLst/>
              <a:cxnLst/>
              <a:rect l="l" t="t" r="r" b="b"/>
              <a:pathLst>
                <a:path w="2280" h="4011" extrusionOk="0">
                  <a:moveTo>
                    <a:pt x="2130" y="150"/>
                  </a:moveTo>
                  <a:lnTo>
                    <a:pt x="2130" y="3517"/>
                  </a:lnTo>
                  <a:cubicBezTo>
                    <a:pt x="2130" y="3704"/>
                    <a:pt x="1973" y="3861"/>
                    <a:pt x="1786" y="3861"/>
                  </a:cubicBezTo>
                  <a:lnTo>
                    <a:pt x="493" y="3861"/>
                  </a:lnTo>
                  <a:cubicBezTo>
                    <a:pt x="303" y="3861"/>
                    <a:pt x="151" y="3704"/>
                    <a:pt x="151" y="3517"/>
                  </a:cubicBezTo>
                  <a:lnTo>
                    <a:pt x="151" y="150"/>
                  </a:lnTo>
                  <a:close/>
                  <a:moveTo>
                    <a:pt x="75" y="1"/>
                  </a:moveTo>
                  <a:cubicBezTo>
                    <a:pt x="35" y="1"/>
                    <a:pt x="0" y="34"/>
                    <a:pt x="0" y="75"/>
                  </a:cubicBezTo>
                  <a:lnTo>
                    <a:pt x="0" y="3517"/>
                  </a:lnTo>
                  <a:cubicBezTo>
                    <a:pt x="0" y="3789"/>
                    <a:pt x="222" y="4010"/>
                    <a:pt x="493" y="4010"/>
                  </a:cubicBezTo>
                  <a:lnTo>
                    <a:pt x="1786" y="4010"/>
                  </a:lnTo>
                  <a:cubicBezTo>
                    <a:pt x="2058" y="4010"/>
                    <a:pt x="2279" y="3789"/>
                    <a:pt x="2279" y="3517"/>
                  </a:cubicBezTo>
                  <a:lnTo>
                    <a:pt x="2279" y="75"/>
                  </a:lnTo>
                  <a:cubicBezTo>
                    <a:pt x="2279" y="34"/>
                    <a:pt x="2245" y="1"/>
                    <a:pt x="2204"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6200292" y="2318564"/>
              <a:ext cx="108944" cy="29268"/>
            </a:xfrm>
            <a:custGeom>
              <a:avLst/>
              <a:gdLst/>
              <a:ahLst/>
              <a:cxnLst/>
              <a:rect l="l" t="t" r="r" b="b"/>
              <a:pathLst>
                <a:path w="2185" h="587" extrusionOk="0">
                  <a:moveTo>
                    <a:pt x="10" y="1"/>
                  </a:moveTo>
                  <a:cubicBezTo>
                    <a:pt x="4" y="1"/>
                    <a:pt x="1" y="8"/>
                    <a:pt x="1" y="15"/>
                  </a:cubicBezTo>
                  <a:lnTo>
                    <a:pt x="1" y="586"/>
                  </a:lnTo>
                  <a:lnTo>
                    <a:pt x="2184" y="586"/>
                  </a:lnTo>
                  <a:lnTo>
                    <a:pt x="2184" y="15"/>
                  </a:lnTo>
                  <a:cubicBezTo>
                    <a:pt x="2184" y="8"/>
                    <a:pt x="2177" y="1"/>
                    <a:pt x="2170"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6195555" y="2347781"/>
              <a:ext cx="118218" cy="9374"/>
            </a:xfrm>
            <a:custGeom>
              <a:avLst/>
              <a:gdLst/>
              <a:ahLst/>
              <a:cxnLst/>
              <a:rect l="l" t="t" r="r" b="b"/>
              <a:pathLst>
                <a:path w="2371" h="188" extrusionOk="0">
                  <a:moveTo>
                    <a:pt x="96" y="0"/>
                  </a:moveTo>
                  <a:cubicBezTo>
                    <a:pt x="44" y="0"/>
                    <a:pt x="0" y="41"/>
                    <a:pt x="0" y="92"/>
                  </a:cubicBezTo>
                  <a:cubicBezTo>
                    <a:pt x="0" y="143"/>
                    <a:pt x="44" y="187"/>
                    <a:pt x="96" y="187"/>
                  </a:cubicBezTo>
                  <a:lnTo>
                    <a:pt x="2279" y="187"/>
                  </a:lnTo>
                  <a:cubicBezTo>
                    <a:pt x="2330" y="187"/>
                    <a:pt x="2370" y="143"/>
                    <a:pt x="2370" y="92"/>
                  </a:cubicBezTo>
                  <a:cubicBezTo>
                    <a:pt x="2370" y="41"/>
                    <a:pt x="2330" y="0"/>
                    <a:pt x="2279"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6200292" y="2347781"/>
              <a:ext cx="108944" cy="50"/>
            </a:xfrm>
            <a:custGeom>
              <a:avLst/>
              <a:gdLst/>
              <a:ahLst/>
              <a:cxnLst/>
              <a:rect l="l" t="t" r="r" b="b"/>
              <a:pathLst>
                <a:path w="2185" h="1" extrusionOk="0">
                  <a:moveTo>
                    <a:pt x="2184" y="0"/>
                  </a:moveTo>
                  <a:lnTo>
                    <a:pt x="1"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6191965" y="2344042"/>
              <a:ext cx="125547" cy="16853"/>
            </a:xfrm>
            <a:custGeom>
              <a:avLst/>
              <a:gdLst/>
              <a:ahLst/>
              <a:cxnLst/>
              <a:rect l="l" t="t" r="r" b="b"/>
              <a:pathLst>
                <a:path w="2518" h="338" extrusionOk="0">
                  <a:moveTo>
                    <a:pt x="168" y="0"/>
                  </a:moveTo>
                  <a:cubicBezTo>
                    <a:pt x="75" y="0"/>
                    <a:pt x="0" y="75"/>
                    <a:pt x="0" y="167"/>
                  </a:cubicBezTo>
                  <a:cubicBezTo>
                    <a:pt x="0" y="259"/>
                    <a:pt x="75" y="337"/>
                    <a:pt x="168" y="337"/>
                  </a:cubicBezTo>
                  <a:lnTo>
                    <a:pt x="2351" y="337"/>
                  </a:lnTo>
                  <a:cubicBezTo>
                    <a:pt x="2442" y="337"/>
                    <a:pt x="2518" y="259"/>
                    <a:pt x="2518" y="167"/>
                  </a:cubicBezTo>
                  <a:cubicBezTo>
                    <a:pt x="2518" y="75"/>
                    <a:pt x="2442" y="0"/>
                    <a:pt x="2351" y="0"/>
                  </a:cubicBezTo>
                  <a:cubicBezTo>
                    <a:pt x="2310" y="0"/>
                    <a:pt x="2276" y="34"/>
                    <a:pt x="2276" y="75"/>
                  </a:cubicBezTo>
                  <a:cubicBezTo>
                    <a:pt x="2276" y="116"/>
                    <a:pt x="2310" y="150"/>
                    <a:pt x="2351" y="150"/>
                  </a:cubicBezTo>
                  <a:cubicBezTo>
                    <a:pt x="2361" y="150"/>
                    <a:pt x="2367" y="157"/>
                    <a:pt x="2367" y="167"/>
                  </a:cubicBezTo>
                  <a:cubicBezTo>
                    <a:pt x="2367" y="177"/>
                    <a:pt x="2361" y="188"/>
                    <a:pt x="2351" y="188"/>
                  </a:cubicBezTo>
                  <a:lnTo>
                    <a:pt x="168" y="188"/>
                  </a:lnTo>
                  <a:cubicBezTo>
                    <a:pt x="157" y="188"/>
                    <a:pt x="147" y="177"/>
                    <a:pt x="147" y="167"/>
                  </a:cubicBezTo>
                  <a:cubicBezTo>
                    <a:pt x="147" y="157"/>
                    <a:pt x="157" y="150"/>
                    <a:pt x="168" y="150"/>
                  </a:cubicBezTo>
                  <a:cubicBezTo>
                    <a:pt x="208" y="150"/>
                    <a:pt x="242" y="116"/>
                    <a:pt x="242" y="75"/>
                  </a:cubicBezTo>
                  <a:cubicBezTo>
                    <a:pt x="242" y="34"/>
                    <a:pt x="208"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6196552" y="2314874"/>
              <a:ext cx="116373" cy="36697"/>
            </a:xfrm>
            <a:custGeom>
              <a:avLst/>
              <a:gdLst/>
              <a:ahLst/>
              <a:cxnLst/>
              <a:rect l="l" t="t" r="r" b="b"/>
              <a:pathLst>
                <a:path w="2334" h="736" extrusionOk="0">
                  <a:moveTo>
                    <a:pt x="242" y="1"/>
                  </a:moveTo>
                  <a:cubicBezTo>
                    <a:pt x="109" y="1"/>
                    <a:pt x="0" y="109"/>
                    <a:pt x="0" y="245"/>
                  </a:cubicBezTo>
                  <a:lnTo>
                    <a:pt x="0" y="660"/>
                  </a:lnTo>
                  <a:cubicBezTo>
                    <a:pt x="0" y="701"/>
                    <a:pt x="35" y="735"/>
                    <a:pt x="76" y="735"/>
                  </a:cubicBezTo>
                  <a:cubicBezTo>
                    <a:pt x="116" y="735"/>
                    <a:pt x="150" y="701"/>
                    <a:pt x="150" y="660"/>
                  </a:cubicBezTo>
                  <a:lnTo>
                    <a:pt x="150" y="245"/>
                  </a:lnTo>
                  <a:cubicBezTo>
                    <a:pt x="150" y="194"/>
                    <a:pt x="191" y="150"/>
                    <a:pt x="242" y="150"/>
                  </a:cubicBezTo>
                  <a:lnTo>
                    <a:pt x="2088" y="150"/>
                  </a:lnTo>
                  <a:cubicBezTo>
                    <a:pt x="2143" y="150"/>
                    <a:pt x="2184" y="194"/>
                    <a:pt x="2184" y="245"/>
                  </a:cubicBezTo>
                  <a:lnTo>
                    <a:pt x="2184" y="660"/>
                  </a:lnTo>
                  <a:cubicBezTo>
                    <a:pt x="2184" y="701"/>
                    <a:pt x="2218" y="735"/>
                    <a:pt x="2259" y="735"/>
                  </a:cubicBezTo>
                  <a:cubicBezTo>
                    <a:pt x="2300" y="735"/>
                    <a:pt x="2333" y="701"/>
                    <a:pt x="2333" y="660"/>
                  </a:cubicBezTo>
                  <a:lnTo>
                    <a:pt x="2333" y="245"/>
                  </a:lnTo>
                  <a:cubicBezTo>
                    <a:pt x="2333" y="109"/>
                    <a:pt x="2225" y="1"/>
                    <a:pt x="208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6201638" y="2412001"/>
              <a:ext cx="106202" cy="58785"/>
            </a:xfrm>
            <a:custGeom>
              <a:avLst/>
              <a:gdLst/>
              <a:ahLst/>
              <a:cxnLst/>
              <a:rect l="l" t="t" r="r" b="b"/>
              <a:pathLst>
                <a:path w="2130" h="1179" extrusionOk="0">
                  <a:moveTo>
                    <a:pt x="0" y="1"/>
                  </a:moveTo>
                  <a:lnTo>
                    <a:pt x="0" y="1178"/>
                  </a:lnTo>
                  <a:lnTo>
                    <a:pt x="2129" y="1178"/>
                  </a:lnTo>
                  <a:lnTo>
                    <a:pt x="2129"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6197898" y="2408311"/>
              <a:ext cx="113681" cy="66214"/>
            </a:xfrm>
            <a:custGeom>
              <a:avLst/>
              <a:gdLst/>
              <a:ahLst/>
              <a:cxnLst/>
              <a:rect l="l" t="t" r="r" b="b"/>
              <a:pathLst>
                <a:path w="2280" h="1328" extrusionOk="0">
                  <a:moveTo>
                    <a:pt x="2130" y="150"/>
                  </a:moveTo>
                  <a:lnTo>
                    <a:pt x="2130" y="1177"/>
                  </a:lnTo>
                  <a:lnTo>
                    <a:pt x="151" y="1177"/>
                  </a:lnTo>
                  <a:lnTo>
                    <a:pt x="151" y="150"/>
                  </a:lnTo>
                  <a:close/>
                  <a:moveTo>
                    <a:pt x="75" y="1"/>
                  </a:moveTo>
                  <a:cubicBezTo>
                    <a:pt x="35" y="1"/>
                    <a:pt x="0" y="34"/>
                    <a:pt x="0" y="75"/>
                  </a:cubicBezTo>
                  <a:lnTo>
                    <a:pt x="0" y="1252"/>
                  </a:lnTo>
                  <a:cubicBezTo>
                    <a:pt x="0" y="1293"/>
                    <a:pt x="35" y="1327"/>
                    <a:pt x="75" y="1327"/>
                  </a:cubicBezTo>
                  <a:lnTo>
                    <a:pt x="2204" y="1327"/>
                  </a:lnTo>
                  <a:cubicBezTo>
                    <a:pt x="2245" y="1327"/>
                    <a:pt x="2279" y="1293"/>
                    <a:pt x="2279" y="1252"/>
                  </a:cubicBezTo>
                  <a:lnTo>
                    <a:pt x="2279" y="75"/>
                  </a:lnTo>
                  <a:cubicBezTo>
                    <a:pt x="2279" y="34"/>
                    <a:pt x="2245" y="1"/>
                    <a:pt x="2204"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6221133" y="2424416"/>
              <a:ext cx="67211" cy="21091"/>
            </a:xfrm>
            <a:custGeom>
              <a:avLst/>
              <a:gdLst/>
              <a:ahLst/>
              <a:cxnLst/>
              <a:rect l="l" t="t" r="r" b="b"/>
              <a:pathLst>
                <a:path w="1348" h="423" extrusionOk="0">
                  <a:moveTo>
                    <a:pt x="0" y="0"/>
                  </a:moveTo>
                  <a:lnTo>
                    <a:pt x="0" y="422"/>
                  </a:lnTo>
                  <a:lnTo>
                    <a:pt x="1347" y="422"/>
                  </a:lnTo>
                  <a:lnTo>
                    <a:pt x="1347"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6217393" y="2420876"/>
              <a:ext cx="74690" cy="28370"/>
            </a:xfrm>
            <a:custGeom>
              <a:avLst/>
              <a:gdLst/>
              <a:ahLst/>
              <a:cxnLst/>
              <a:rect l="l" t="t" r="r" b="b"/>
              <a:pathLst>
                <a:path w="1498" h="569" extrusionOk="0">
                  <a:moveTo>
                    <a:pt x="1347" y="146"/>
                  </a:moveTo>
                  <a:lnTo>
                    <a:pt x="1347" y="418"/>
                  </a:lnTo>
                  <a:lnTo>
                    <a:pt x="151" y="418"/>
                  </a:lnTo>
                  <a:lnTo>
                    <a:pt x="151" y="146"/>
                  </a:lnTo>
                  <a:close/>
                  <a:moveTo>
                    <a:pt x="75" y="0"/>
                  </a:moveTo>
                  <a:cubicBezTo>
                    <a:pt x="35" y="0"/>
                    <a:pt x="0" y="30"/>
                    <a:pt x="0" y="71"/>
                  </a:cubicBezTo>
                  <a:lnTo>
                    <a:pt x="0" y="493"/>
                  </a:lnTo>
                  <a:cubicBezTo>
                    <a:pt x="0" y="534"/>
                    <a:pt x="35" y="568"/>
                    <a:pt x="75" y="568"/>
                  </a:cubicBezTo>
                  <a:lnTo>
                    <a:pt x="1422" y="568"/>
                  </a:lnTo>
                  <a:cubicBezTo>
                    <a:pt x="1463" y="568"/>
                    <a:pt x="1497" y="534"/>
                    <a:pt x="1497" y="493"/>
                  </a:cubicBezTo>
                  <a:lnTo>
                    <a:pt x="1497" y="71"/>
                  </a:lnTo>
                  <a:cubicBezTo>
                    <a:pt x="1497" y="30"/>
                    <a:pt x="1463" y="0"/>
                    <a:pt x="142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6014913" y="2378296"/>
              <a:ext cx="36049" cy="34603"/>
            </a:xfrm>
            <a:custGeom>
              <a:avLst/>
              <a:gdLst/>
              <a:ahLst/>
              <a:cxnLst/>
              <a:rect l="l" t="t" r="r" b="b"/>
              <a:pathLst>
                <a:path w="723" h="694" extrusionOk="0">
                  <a:moveTo>
                    <a:pt x="560" y="0"/>
                  </a:moveTo>
                  <a:cubicBezTo>
                    <a:pt x="523" y="0"/>
                    <a:pt x="486" y="14"/>
                    <a:pt x="457" y="41"/>
                  </a:cubicBezTo>
                  <a:lnTo>
                    <a:pt x="55" y="443"/>
                  </a:lnTo>
                  <a:cubicBezTo>
                    <a:pt x="1" y="501"/>
                    <a:pt x="1" y="592"/>
                    <a:pt x="55" y="650"/>
                  </a:cubicBezTo>
                  <a:cubicBezTo>
                    <a:pt x="84" y="679"/>
                    <a:pt x="122" y="694"/>
                    <a:pt x="159" y="694"/>
                  </a:cubicBezTo>
                  <a:cubicBezTo>
                    <a:pt x="196" y="694"/>
                    <a:pt x="234" y="679"/>
                    <a:pt x="263" y="650"/>
                  </a:cubicBezTo>
                  <a:lnTo>
                    <a:pt x="664" y="248"/>
                  </a:lnTo>
                  <a:cubicBezTo>
                    <a:pt x="722" y="190"/>
                    <a:pt x="722" y="99"/>
                    <a:pt x="664" y="41"/>
                  </a:cubicBezTo>
                  <a:cubicBezTo>
                    <a:pt x="635" y="14"/>
                    <a:pt x="598"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6010825" y="2374606"/>
              <a:ext cx="44176" cy="42082"/>
            </a:xfrm>
            <a:custGeom>
              <a:avLst/>
              <a:gdLst/>
              <a:ahLst/>
              <a:cxnLst/>
              <a:rect l="l" t="t" r="r" b="b"/>
              <a:pathLst>
                <a:path w="886" h="844" extrusionOk="0">
                  <a:moveTo>
                    <a:pt x="644" y="149"/>
                  </a:moveTo>
                  <a:cubicBezTo>
                    <a:pt x="661" y="149"/>
                    <a:pt x="682" y="156"/>
                    <a:pt x="695" y="170"/>
                  </a:cubicBezTo>
                  <a:cubicBezTo>
                    <a:pt x="722" y="197"/>
                    <a:pt x="722" y="241"/>
                    <a:pt x="695" y="272"/>
                  </a:cubicBezTo>
                  <a:lnTo>
                    <a:pt x="294" y="673"/>
                  </a:lnTo>
                  <a:cubicBezTo>
                    <a:pt x="280" y="686"/>
                    <a:pt x="261" y="693"/>
                    <a:pt x="243" y="693"/>
                  </a:cubicBezTo>
                  <a:cubicBezTo>
                    <a:pt x="224" y="693"/>
                    <a:pt x="205" y="686"/>
                    <a:pt x="192" y="673"/>
                  </a:cubicBezTo>
                  <a:cubicBezTo>
                    <a:pt x="164" y="642"/>
                    <a:pt x="164" y="598"/>
                    <a:pt x="192" y="571"/>
                  </a:cubicBezTo>
                  <a:lnTo>
                    <a:pt x="593" y="170"/>
                  </a:lnTo>
                  <a:cubicBezTo>
                    <a:pt x="607" y="156"/>
                    <a:pt x="624" y="149"/>
                    <a:pt x="644" y="149"/>
                  </a:cubicBezTo>
                  <a:close/>
                  <a:moveTo>
                    <a:pt x="643" y="0"/>
                  </a:moveTo>
                  <a:cubicBezTo>
                    <a:pt x="586" y="0"/>
                    <a:pt x="530" y="22"/>
                    <a:pt x="487" y="65"/>
                  </a:cubicBezTo>
                  <a:lnTo>
                    <a:pt x="87" y="465"/>
                  </a:lnTo>
                  <a:cubicBezTo>
                    <a:pt x="1" y="550"/>
                    <a:pt x="1" y="690"/>
                    <a:pt x="87" y="779"/>
                  </a:cubicBezTo>
                  <a:cubicBezTo>
                    <a:pt x="131" y="820"/>
                    <a:pt x="185" y="843"/>
                    <a:pt x="243" y="843"/>
                  </a:cubicBezTo>
                  <a:cubicBezTo>
                    <a:pt x="297" y="843"/>
                    <a:pt x="355" y="820"/>
                    <a:pt x="399" y="779"/>
                  </a:cubicBezTo>
                  <a:lnTo>
                    <a:pt x="801" y="377"/>
                  </a:lnTo>
                  <a:cubicBezTo>
                    <a:pt x="886" y="289"/>
                    <a:pt x="886" y="149"/>
                    <a:pt x="801" y="65"/>
                  </a:cubicBezTo>
                  <a:cubicBezTo>
                    <a:pt x="756" y="22"/>
                    <a:pt x="699"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6027478" y="2378296"/>
              <a:ext cx="23484" cy="22587"/>
            </a:xfrm>
            <a:custGeom>
              <a:avLst/>
              <a:gdLst/>
              <a:ahLst/>
              <a:cxnLst/>
              <a:rect l="l" t="t" r="r" b="b"/>
              <a:pathLst>
                <a:path w="471" h="453" extrusionOk="0">
                  <a:moveTo>
                    <a:pt x="308" y="0"/>
                  </a:moveTo>
                  <a:cubicBezTo>
                    <a:pt x="271" y="0"/>
                    <a:pt x="234" y="14"/>
                    <a:pt x="205" y="41"/>
                  </a:cubicBezTo>
                  <a:lnTo>
                    <a:pt x="1" y="248"/>
                  </a:lnTo>
                  <a:lnTo>
                    <a:pt x="208" y="453"/>
                  </a:lnTo>
                  <a:lnTo>
                    <a:pt x="412" y="248"/>
                  </a:lnTo>
                  <a:cubicBezTo>
                    <a:pt x="470" y="190"/>
                    <a:pt x="470" y="99"/>
                    <a:pt x="412" y="41"/>
                  </a:cubicBezTo>
                  <a:cubicBezTo>
                    <a:pt x="383" y="14"/>
                    <a:pt x="346" y="0"/>
                    <a:pt x="308"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6023738" y="2374606"/>
              <a:ext cx="31262" cy="30016"/>
            </a:xfrm>
            <a:custGeom>
              <a:avLst/>
              <a:gdLst/>
              <a:ahLst/>
              <a:cxnLst/>
              <a:rect l="l" t="t" r="r" b="b"/>
              <a:pathLst>
                <a:path w="627" h="602" extrusionOk="0">
                  <a:moveTo>
                    <a:pt x="385" y="149"/>
                  </a:moveTo>
                  <a:cubicBezTo>
                    <a:pt x="404" y="149"/>
                    <a:pt x="422" y="156"/>
                    <a:pt x="436" y="170"/>
                  </a:cubicBezTo>
                  <a:cubicBezTo>
                    <a:pt x="463" y="197"/>
                    <a:pt x="463" y="241"/>
                    <a:pt x="436" y="272"/>
                  </a:cubicBezTo>
                  <a:lnTo>
                    <a:pt x="283" y="421"/>
                  </a:lnTo>
                  <a:lnTo>
                    <a:pt x="181" y="322"/>
                  </a:lnTo>
                  <a:lnTo>
                    <a:pt x="334" y="170"/>
                  </a:lnTo>
                  <a:cubicBezTo>
                    <a:pt x="348" y="156"/>
                    <a:pt x="366" y="149"/>
                    <a:pt x="385" y="149"/>
                  </a:cubicBezTo>
                  <a:close/>
                  <a:moveTo>
                    <a:pt x="384" y="0"/>
                  </a:moveTo>
                  <a:cubicBezTo>
                    <a:pt x="327" y="0"/>
                    <a:pt x="271" y="22"/>
                    <a:pt x="228" y="65"/>
                  </a:cubicBezTo>
                  <a:lnTo>
                    <a:pt x="24" y="269"/>
                  </a:lnTo>
                  <a:cubicBezTo>
                    <a:pt x="11" y="282"/>
                    <a:pt x="1" y="302"/>
                    <a:pt x="1" y="322"/>
                  </a:cubicBezTo>
                  <a:cubicBezTo>
                    <a:pt x="1" y="340"/>
                    <a:pt x="11" y="360"/>
                    <a:pt x="24" y="374"/>
                  </a:cubicBezTo>
                  <a:lnTo>
                    <a:pt x="232" y="581"/>
                  </a:lnTo>
                  <a:cubicBezTo>
                    <a:pt x="246" y="595"/>
                    <a:pt x="263" y="602"/>
                    <a:pt x="283" y="602"/>
                  </a:cubicBezTo>
                  <a:cubicBezTo>
                    <a:pt x="303" y="602"/>
                    <a:pt x="321" y="595"/>
                    <a:pt x="338" y="581"/>
                  </a:cubicBezTo>
                  <a:lnTo>
                    <a:pt x="542" y="377"/>
                  </a:lnTo>
                  <a:cubicBezTo>
                    <a:pt x="627" y="289"/>
                    <a:pt x="627" y="149"/>
                    <a:pt x="542" y="65"/>
                  </a:cubicBezTo>
                  <a:cubicBezTo>
                    <a:pt x="497" y="22"/>
                    <a:pt x="440"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6012370" y="2469738"/>
              <a:ext cx="35999" cy="34553"/>
            </a:xfrm>
            <a:custGeom>
              <a:avLst/>
              <a:gdLst/>
              <a:ahLst/>
              <a:cxnLst/>
              <a:rect l="l" t="t" r="r" b="b"/>
              <a:pathLst>
                <a:path w="722" h="693" extrusionOk="0">
                  <a:moveTo>
                    <a:pt x="560" y="0"/>
                  </a:moveTo>
                  <a:cubicBezTo>
                    <a:pt x="523" y="0"/>
                    <a:pt x="485" y="15"/>
                    <a:pt x="456" y="44"/>
                  </a:cubicBezTo>
                  <a:lnTo>
                    <a:pt x="56" y="445"/>
                  </a:lnTo>
                  <a:cubicBezTo>
                    <a:pt x="1" y="499"/>
                    <a:pt x="1" y="595"/>
                    <a:pt x="56" y="649"/>
                  </a:cubicBezTo>
                  <a:cubicBezTo>
                    <a:pt x="84" y="678"/>
                    <a:pt x="122" y="693"/>
                    <a:pt x="159" y="693"/>
                  </a:cubicBezTo>
                  <a:cubicBezTo>
                    <a:pt x="196" y="693"/>
                    <a:pt x="234" y="678"/>
                    <a:pt x="263" y="649"/>
                  </a:cubicBezTo>
                  <a:lnTo>
                    <a:pt x="664" y="248"/>
                  </a:lnTo>
                  <a:cubicBezTo>
                    <a:pt x="722" y="193"/>
                    <a:pt x="722" y="98"/>
                    <a:pt x="664" y="44"/>
                  </a:cubicBezTo>
                  <a:cubicBezTo>
                    <a:pt x="635" y="15"/>
                    <a:pt x="598"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6008332" y="2465999"/>
              <a:ext cx="43079" cy="42082"/>
            </a:xfrm>
            <a:custGeom>
              <a:avLst/>
              <a:gdLst/>
              <a:ahLst/>
              <a:cxnLst/>
              <a:rect l="l" t="t" r="r" b="b"/>
              <a:pathLst>
                <a:path w="864" h="844" extrusionOk="0">
                  <a:moveTo>
                    <a:pt x="643" y="150"/>
                  </a:moveTo>
                  <a:cubicBezTo>
                    <a:pt x="660" y="150"/>
                    <a:pt x="677" y="156"/>
                    <a:pt x="694" y="170"/>
                  </a:cubicBezTo>
                  <a:cubicBezTo>
                    <a:pt x="708" y="183"/>
                    <a:pt x="715" y="200"/>
                    <a:pt x="715" y="221"/>
                  </a:cubicBezTo>
                  <a:cubicBezTo>
                    <a:pt x="715" y="241"/>
                    <a:pt x="708" y="258"/>
                    <a:pt x="694" y="272"/>
                  </a:cubicBezTo>
                  <a:lnTo>
                    <a:pt x="293" y="673"/>
                  </a:lnTo>
                  <a:cubicBezTo>
                    <a:pt x="277" y="687"/>
                    <a:pt x="259" y="694"/>
                    <a:pt x="241" y="694"/>
                  </a:cubicBezTo>
                  <a:cubicBezTo>
                    <a:pt x="222" y="694"/>
                    <a:pt x="204" y="687"/>
                    <a:pt x="190" y="673"/>
                  </a:cubicBezTo>
                  <a:cubicBezTo>
                    <a:pt x="164" y="646"/>
                    <a:pt x="164" y="599"/>
                    <a:pt x="190" y="571"/>
                  </a:cubicBezTo>
                  <a:lnTo>
                    <a:pt x="592" y="170"/>
                  </a:lnTo>
                  <a:cubicBezTo>
                    <a:pt x="606" y="156"/>
                    <a:pt x="622" y="150"/>
                    <a:pt x="643" y="150"/>
                  </a:cubicBezTo>
                  <a:close/>
                  <a:moveTo>
                    <a:pt x="642" y="0"/>
                  </a:moveTo>
                  <a:cubicBezTo>
                    <a:pt x="585" y="0"/>
                    <a:pt x="529" y="22"/>
                    <a:pt x="487" y="64"/>
                  </a:cubicBezTo>
                  <a:lnTo>
                    <a:pt x="85" y="466"/>
                  </a:lnTo>
                  <a:cubicBezTo>
                    <a:pt x="0" y="550"/>
                    <a:pt x="0" y="693"/>
                    <a:pt x="85" y="778"/>
                  </a:cubicBezTo>
                  <a:cubicBezTo>
                    <a:pt x="129" y="819"/>
                    <a:pt x="184" y="844"/>
                    <a:pt x="242" y="844"/>
                  </a:cubicBezTo>
                  <a:cubicBezTo>
                    <a:pt x="296" y="844"/>
                    <a:pt x="354" y="819"/>
                    <a:pt x="398" y="778"/>
                  </a:cubicBezTo>
                  <a:lnTo>
                    <a:pt x="799" y="377"/>
                  </a:lnTo>
                  <a:cubicBezTo>
                    <a:pt x="840" y="337"/>
                    <a:pt x="864" y="279"/>
                    <a:pt x="864" y="221"/>
                  </a:cubicBezTo>
                  <a:cubicBezTo>
                    <a:pt x="864" y="163"/>
                    <a:pt x="840" y="105"/>
                    <a:pt x="799" y="64"/>
                  </a:cubicBezTo>
                  <a:cubicBezTo>
                    <a:pt x="755" y="22"/>
                    <a:pt x="698"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6012370" y="2481555"/>
              <a:ext cx="23285" cy="22736"/>
            </a:xfrm>
            <a:custGeom>
              <a:avLst/>
              <a:gdLst/>
              <a:ahLst/>
              <a:cxnLst/>
              <a:rect l="l" t="t" r="r" b="b"/>
              <a:pathLst>
                <a:path w="467" h="456" extrusionOk="0">
                  <a:moveTo>
                    <a:pt x="263" y="1"/>
                  </a:moveTo>
                  <a:lnTo>
                    <a:pt x="56" y="208"/>
                  </a:lnTo>
                  <a:cubicBezTo>
                    <a:pt x="1" y="262"/>
                    <a:pt x="1" y="358"/>
                    <a:pt x="56" y="412"/>
                  </a:cubicBezTo>
                  <a:cubicBezTo>
                    <a:pt x="84" y="441"/>
                    <a:pt x="122" y="456"/>
                    <a:pt x="159" y="456"/>
                  </a:cubicBezTo>
                  <a:cubicBezTo>
                    <a:pt x="196" y="456"/>
                    <a:pt x="234" y="441"/>
                    <a:pt x="263" y="412"/>
                  </a:cubicBezTo>
                  <a:lnTo>
                    <a:pt x="467" y="208"/>
                  </a:lnTo>
                  <a:lnTo>
                    <a:pt x="263"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6008332" y="2478015"/>
              <a:ext cx="31412" cy="30066"/>
            </a:xfrm>
            <a:custGeom>
              <a:avLst/>
              <a:gdLst/>
              <a:ahLst/>
              <a:cxnLst/>
              <a:rect l="l" t="t" r="r" b="b"/>
              <a:pathLst>
                <a:path w="630" h="603" extrusionOk="0">
                  <a:moveTo>
                    <a:pt x="341" y="177"/>
                  </a:moveTo>
                  <a:lnTo>
                    <a:pt x="443" y="279"/>
                  </a:lnTo>
                  <a:lnTo>
                    <a:pt x="293" y="432"/>
                  </a:lnTo>
                  <a:cubicBezTo>
                    <a:pt x="277" y="446"/>
                    <a:pt x="259" y="453"/>
                    <a:pt x="241" y="453"/>
                  </a:cubicBezTo>
                  <a:cubicBezTo>
                    <a:pt x="222" y="453"/>
                    <a:pt x="204" y="446"/>
                    <a:pt x="190" y="432"/>
                  </a:cubicBezTo>
                  <a:cubicBezTo>
                    <a:pt x="164" y="405"/>
                    <a:pt x="164" y="358"/>
                    <a:pt x="190" y="330"/>
                  </a:cubicBezTo>
                  <a:lnTo>
                    <a:pt x="341" y="177"/>
                  </a:lnTo>
                  <a:close/>
                  <a:moveTo>
                    <a:pt x="342" y="0"/>
                  </a:moveTo>
                  <a:cubicBezTo>
                    <a:pt x="322" y="0"/>
                    <a:pt x="303" y="7"/>
                    <a:pt x="289" y="21"/>
                  </a:cubicBezTo>
                  <a:lnTo>
                    <a:pt x="85" y="225"/>
                  </a:lnTo>
                  <a:cubicBezTo>
                    <a:pt x="0" y="309"/>
                    <a:pt x="0" y="452"/>
                    <a:pt x="85" y="537"/>
                  </a:cubicBezTo>
                  <a:cubicBezTo>
                    <a:pt x="129" y="578"/>
                    <a:pt x="184" y="603"/>
                    <a:pt x="242" y="603"/>
                  </a:cubicBezTo>
                  <a:cubicBezTo>
                    <a:pt x="296" y="603"/>
                    <a:pt x="354" y="578"/>
                    <a:pt x="398" y="537"/>
                  </a:cubicBezTo>
                  <a:lnTo>
                    <a:pt x="602" y="333"/>
                  </a:lnTo>
                  <a:cubicBezTo>
                    <a:pt x="630" y="303"/>
                    <a:pt x="630" y="256"/>
                    <a:pt x="602" y="228"/>
                  </a:cubicBezTo>
                  <a:lnTo>
                    <a:pt x="395" y="21"/>
                  </a:lnTo>
                  <a:cubicBezTo>
                    <a:pt x="381" y="7"/>
                    <a:pt x="361"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6023738" y="2515958"/>
              <a:ext cx="42929" cy="14659"/>
            </a:xfrm>
            <a:custGeom>
              <a:avLst/>
              <a:gdLst/>
              <a:ahLst/>
              <a:cxnLst/>
              <a:rect l="l" t="t" r="r" b="b"/>
              <a:pathLst>
                <a:path w="861" h="294" extrusionOk="0">
                  <a:moveTo>
                    <a:pt x="147" y="1"/>
                  </a:moveTo>
                  <a:cubicBezTo>
                    <a:pt x="65" y="1"/>
                    <a:pt x="1" y="66"/>
                    <a:pt x="1" y="148"/>
                  </a:cubicBezTo>
                  <a:cubicBezTo>
                    <a:pt x="1" y="229"/>
                    <a:pt x="65" y="294"/>
                    <a:pt x="147" y="294"/>
                  </a:cubicBezTo>
                  <a:lnTo>
                    <a:pt x="715" y="294"/>
                  </a:lnTo>
                  <a:cubicBezTo>
                    <a:pt x="793" y="294"/>
                    <a:pt x="861" y="229"/>
                    <a:pt x="861" y="148"/>
                  </a:cubicBezTo>
                  <a:cubicBezTo>
                    <a:pt x="861" y="66"/>
                    <a:pt x="793" y="1"/>
                    <a:pt x="71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6019999" y="2512269"/>
              <a:ext cx="50259" cy="22088"/>
            </a:xfrm>
            <a:custGeom>
              <a:avLst/>
              <a:gdLst/>
              <a:ahLst/>
              <a:cxnLst/>
              <a:rect l="l" t="t" r="r" b="b"/>
              <a:pathLst>
                <a:path w="1008" h="443" extrusionOk="0">
                  <a:moveTo>
                    <a:pt x="790" y="150"/>
                  </a:moveTo>
                  <a:cubicBezTo>
                    <a:pt x="827" y="150"/>
                    <a:pt x="862" y="181"/>
                    <a:pt x="862" y="222"/>
                  </a:cubicBezTo>
                  <a:cubicBezTo>
                    <a:pt x="862" y="262"/>
                    <a:pt x="827" y="293"/>
                    <a:pt x="790" y="293"/>
                  </a:cubicBezTo>
                  <a:lnTo>
                    <a:pt x="222" y="293"/>
                  </a:lnTo>
                  <a:cubicBezTo>
                    <a:pt x="181" y="293"/>
                    <a:pt x="151" y="262"/>
                    <a:pt x="151" y="222"/>
                  </a:cubicBezTo>
                  <a:cubicBezTo>
                    <a:pt x="151" y="181"/>
                    <a:pt x="181" y="150"/>
                    <a:pt x="222" y="150"/>
                  </a:cubicBezTo>
                  <a:close/>
                  <a:moveTo>
                    <a:pt x="222" y="0"/>
                  </a:moveTo>
                  <a:cubicBezTo>
                    <a:pt x="99" y="0"/>
                    <a:pt x="1" y="99"/>
                    <a:pt x="1" y="222"/>
                  </a:cubicBezTo>
                  <a:cubicBezTo>
                    <a:pt x="1" y="344"/>
                    <a:pt x="99" y="442"/>
                    <a:pt x="222" y="442"/>
                  </a:cubicBezTo>
                  <a:lnTo>
                    <a:pt x="790" y="442"/>
                  </a:lnTo>
                  <a:cubicBezTo>
                    <a:pt x="909" y="442"/>
                    <a:pt x="1008" y="344"/>
                    <a:pt x="1008" y="222"/>
                  </a:cubicBezTo>
                  <a:cubicBezTo>
                    <a:pt x="1008" y="99"/>
                    <a:pt x="909" y="0"/>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6044929" y="2515958"/>
              <a:ext cx="21739" cy="14659"/>
            </a:xfrm>
            <a:custGeom>
              <a:avLst/>
              <a:gdLst/>
              <a:ahLst/>
              <a:cxnLst/>
              <a:rect l="l" t="t" r="r" b="b"/>
              <a:pathLst>
                <a:path w="436" h="294" extrusionOk="0">
                  <a:moveTo>
                    <a:pt x="1" y="1"/>
                  </a:moveTo>
                  <a:lnTo>
                    <a:pt x="1" y="294"/>
                  </a:lnTo>
                  <a:lnTo>
                    <a:pt x="290" y="294"/>
                  </a:lnTo>
                  <a:cubicBezTo>
                    <a:pt x="368" y="294"/>
                    <a:pt x="436" y="229"/>
                    <a:pt x="436" y="148"/>
                  </a:cubicBezTo>
                  <a:cubicBezTo>
                    <a:pt x="436" y="66"/>
                    <a:pt x="368" y="1"/>
                    <a:pt x="290"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6041189" y="2512269"/>
              <a:ext cx="29068" cy="22088"/>
            </a:xfrm>
            <a:custGeom>
              <a:avLst/>
              <a:gdLst/>
              <a:ahLst/>
              <a:cxnLst/>
              <a:rect l="l" t="t" r="r" b="b"/>
              <a:pathLst>
                <a:path w="583" h="443" extrusionOk="0">
                  <a:moveTo>
                    <a:pt x="365" y="150"/>
                  </a:moveTo>
                  <a:cubicBezTo>
                    <a:pt x="402" y="150"/>
                    <a:pt x="437" y="181"/>
                    <a:pt x="437" y="222"/>
                  </a:cubicBezTo>
                  <a:cubicBezTo>
                    <a:pt x="437" y="262"/>
                    <a:pt x="402" y="293"/>
                    <a:pt x="365" y="293"/>
                  </a:cubicBezTo>
                  <a:lnTo>
                    <a:pt x="147" y="293"/>
                  </a:lnTo>
                  <a:lnTo>
                    <a:pt x="147" y="150"/>
                  </a:lnTo>
                  <a:close/>
                  <a:moveTo>
                    <a:pt x="76" y="0"/>
                  </a:moveTo>
                  <a:cubicBezTo>
                    <a:pt x="32" y="0"/>
                    <a:pt x="1" y="34"/>
                    <a:pt x="1" y="75"/>
                  </a:cubicBezTo>
                  <a:lnTo>
                    <a:pt x="1" y="368"/>
                  </a:lnTo>
                  <a:cubicBezTo>
                    <a:pt x="1" y="409"/>
                    <a:pt x="32" y="442"/>
                    <a:pt x="76" y="442"/>
                  </a:cubicBezTo>
                  <a:lnTo>
                    <a:pt x="365" y="442"/>
                  </a:lnTo>
                  <a:cubicBezTo>
                    <a:pt x="484" y="442"/>
                    <a:pt x="583" y="344"/>
                    <a:pt x="583" y="222"/>
                  </a:cubicBezTo>
                  <a:cubicBezTo>
                    <a:pt x="583" y="99"/>
                    <a:pt x="484"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6066319" y="2376949"/>
              <a:ext cx="14609" cy="42929"/>
            </a:xfrm>
            <a:custGeom>
              <a:avLst/>
              <a:gdLst/>
              <a:ahLst/>
              <a:cxnLst/>
              <a:rect l="l" t="t" r="r" b="b"/>
              <a:pathLst>
                <a:path w="293" h="861" extrusionOk="0">
                  <a:moveTo>
                    <a:pt x="147" y="0"/>
                  </a:moveTo>
                  <a:cubicBezTo>
                    <a:pt x="65" y="0"/>
                    <a:pt x="0" y="65"/>
                    <a:pt x="0" y="146"/>
                  </a:cubicBezTo>
                  <a:lnTo>
                    <a:pt x="0" y="715"/>
                  </a:lnTo>
                  <a:cubicBezTo>
                    <a:pt x="0" y="796"/>
                    <a:pt x="65" y="861"/>
                    <a:pt x="147" y="861"/>
                  </a:cubicBezTo>
                  <a:cubicBezTo>
                    <a:pt x="228" y="861"/>
                    <a:pt x="293" y="796"/>
                    <a:pt x="293" y="715"/>
                  </a:cubicBezTo>
                  <a:lnTo>
                    <a:pt x="293" y="146"/>
                  </a:lnTo>
                  <a:cubicBezTo>
                    <a:pt x="293" y="65"/>
                    <a:pt x="228" y="0"/>
                    <a:pt x="14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062579" y="2373210"/>
              <a:ext cx="22088" cy="50408"/>
            </a:xfrm>
            <a:custGeom>
              <a:avLst/>
              <a:gdLst/>
              <a:ahLst/>
              <a:cxnLst/>
              <a:rect l="l" t="t" r="r" b="b"/>
              <a:pathLst>
                <a:path w="443" h="1011" extrusionOk="0">
                  <a:moveTo>
                    <a:pt x="222" y="150"/>
                  </a:moveTo>
                  <a:cubicBezTo>
                    <a:pt x="262" y="150"/>
                    <a:pt x="293" y="184"/>
                    <a:pt x="293" y="221"/>
                  </a:cubicBezTo>
                  <a:lnTo>
                    <a:pt x="293" y="790"/>
                  </a:lnTo>
                  <a:cubicBezTo>
                    <a:pt x="293" y="830"/>
                    <a:pt x="262" y="861"/>
                    <a:pt x="222" y="861"/>
                  </a:cubicBezTo>
                  <a:cubicBezTo>
                    <a:pt x="184" y="861"/>
                    <a:pt x="151" y="830"/>
                    <a:pt x="151" y="790"/>
                  </a:cubicBezTo>
                  <a:lnTo>
                    <a:pt x="151" y="221"/>
                  </a:lnTo>
                  <a:cubicBezTo>
                    <a:pt x="151" y="184"/>
                    <a:pt x="184" y="150"/>
                    <a:pt x="222" y="150"/>
                  </a:cubicBezTo>
                  <a:close/>
                  <a:moveTo>
                    <a:pt x="222" y="0"/>
                  </a:moveTo>
                  <a:cubicBezTo>
                    <a:pt x="99" y="0"/>
                    <a:pt x="0" y="99"/>
                    <a:pt x="0" y="221"/>
                  </a:cubicBezTo>
                  <a:lnTo>
                    <a:pt x="0" y="790"/>
                  </a:lnTo>
                  <a:cubicBezTo>
                    <a:pt x="0" y="912"/>
                    <a:pt x="99" y="1011"/>
                    <a:pt x="222" y="1011"/>
                  </a:cubicBezTo>
                  <a:cubicBezTo>
                    <a:pt x="344" y="1011"/>
                    <a:pt x="443" y="912"/>
                    <a:pt x="443" y="790"/>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6066319" y="2376949"/>
              <a:ext cx="14609" cy="21739"/>
            </a:xfrm>
            <a:custGeom>
              <a:avLst/>
              <a:gdLst/>
              <a:ahLst/>
              <a:cxnLst/>
              <a:rect l="l" t="t" r="r" b="b"/>
              <a:pathLst>
                <a:path w="293" h="436" extrusionOk="0">
                  <a:moveTo>
                    <a:pt x="147" y="0"/>
                  </a:moveTo>
                  <a:cubicBezTo>
                    <a:pt x="65" y="0"/>
                    <a:pt x="0" y="65"/>
                    <a:pt x="0" y="146"/>
                  </a:cubicBezTo>
                  <a:lnTo>
                    <a:pt x="0" y="435"/>
                  </a:lnTo>
                  <a:lnTo>
                    <a:pt x="293" y="435"/>
                  </a:lnTo>
                  <a:lnTo>
                    <a:pt x="293" y="146"/>
                  </a:lnTo>
                  <a:cubicBezTo>
                    <a:pt x="293" y="65"/>
                    <a:pt x="228" y="0"/>
                    <a:pt x="147"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6062579" y="2373210"/>
              <a:ext cx="22088" cy="29218"/>
            </a:xfrm>
            <a:custGeom>
              <a:avLst/>
              <a:gdLst/>
              <a:ahLst/>
              <a:cxnLst/>
              <a:rect l="l" t="t" r="r" b="b"/>
              <a:pathLst>
                <a:path w="443" h="586" extrusionOk="0">
                  <a:moveTo>
                    <a:pt x="222" y="150"/>
                  </a:moveTo>
                  <a:cubicBezTo>
                    <a:pt x="262" y="150"/>
                    <a:pt x="293" y="184"/>
                    <a:pt x="293" y="221"/>
                  </a:cubicBezTo>
                  <a:lnTo>
                    <a:pt x="293" y="435"/>
                  </a:lnTo>
                  <a:lnTo>
                    <a:pt x="151" y="435"/>
                  </a:lnTo>
                  <a:lnTo>
                    <a:pt x="151" y="221"/>
                  </a:lnTo>
                  <a:cubicBezTo>
                    <a:pt x="151" y="184"/>
                    <a:pt x="184" y="150"/>
                    <a:pt x="222" y="150"/>
                  </a:cubicBezTo>
                  <a:close/>
                  <a:moveTo>
                    <a:pt x="222" y="0"/>
                  </a:moveTo>
                  <a:cubicBezTo>
                    <a:pt x="99" y="0"/>
                    <a:pt x="0" y="99"/>
                    <a:pt x="0" y="221"/>
                  </a:cubicBezTo>
                  <a:lnTo>
                    <a:pt x="0" y="510"/>
                  </a:lnTo>
                  <a:cubicBezTo>
                    <a:pt x="0" y="551"/>
                    <a:pt x="35" y="586"/>
                    <a:pt x="75" y="586"/>
                  </a:cubicBezTo>
                  <a:lnTo>
                    <a:pt x="368" y="586"/>
                  </a:lnTo>
                  <a:cubicBezTo>
                    <a:pt x="408" y="586"/>
                    <a:pt x="443" y="551"/>
                    <a:pt x="443" y="510"/>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6059687" y="2463755"/>
              <a:ext cx="35999" cy="34603"/>
            </a:xfrm>
            <a:custGeom>
              <a:avLst/>
              <a:gdLst/>
              <a:ahLst/>
              <a:cxnLst/>
              <a:rect l="l" t="t" r="r" b="b"/>
              <a:pathLst>
                <a:path w="722" h="694" extrusionOk="0">
                  <a:moveTo>
                    <a:pt x="159" y="0"/>
                  </a:moveTo>
                  <a:cubicBezTo>
                    <a:pt x="121" y="0"/>
                    <a:pt x="84" y="14"/>
                    <a:pt x="55" y="41"/>
                  </a:cubicBezTo>
                  <a:cubicBezTo>
                    <a:pt x="0" y="99"/>
                    <a:pt x="0" y="191"/>
                    <a:pt x="55" y="249"/>
                  </a:cubicBezTo>
                  <a:lnTo>
                    <a:pt x="457" y="650"/>
                  </a:lnTo>
                  <a:cubicBezTo>
                    <a:pt x="486" y="679"/>
                    <a:pt x="523" y="694"/>
                    <a:pt x="560" y="694"/>
                  </a:cubicBezTo>
                  <a:cubicBezTo>
                    <a:pt x="598" y="694"/>
                    <a:pt x="635" y="679"/>
                    <a:pt x="664" y="650"/>
                  </a:cubicBezTo>
                  <a:cubicBezTo>
                    <a:pt x="722" y="592"/>
                    <a:pt x="722" y="501"/>
                    <a:pt x="664" y="443"/>
                  </a:cubicBezTo>
                  <a:lnTo>
                    <a:pt x="262" y="41"/>
                  </a:lnTo>
                  <a:cubicBezTo>
                    <a:pt x="233" y="14"/>
                    <a:pt x="196" y="0"/>
                    <a:pt x="159"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6055599" y="2460066"/>
              <a:ext cx="44176" cy="42082"/>
            </a:xfrm>
            <a:custGeom>
              <a:avLst/>
              <a:gdLst/>
              <a:ahLst/>
              <a:cxnLst/>
              <a:rect l="l" t="t" r="r" b="b"/>
              <a:pathLst>
                <a:path w="886" h="844" extrusionOk="0">
                  <a:moveTo>
                    <a:pt x="242" y="150"/>
                  </a:moveTo>
                  <a:cubicBezTo>
                    <a:pt x="260" y="150"/>
                    <a:pt x="280" y="156"/>
                    <a:pt x="294" y="170"/>
                  </a:cubicBezTo>
                  <a:lnTo>
                    <a:pt x="695" y="571"/>
                  </a:lnTo>
                  <a:cubicBezTo>
                    <a:pt x="722" y="598"/>
                    <a:pt x="722" y="643"/>
                    <a:pt x="695" y="673"/>
                  </a:cubicBezTo>
                  <a:cubicBezTo>
                    <a:pt x="679" y="687"/>
                    <a:pt x="661" y="694"/>
                    <a:pt x="643" y="694"/>
                  </a:cubicBezTo>
                  <a:cubicBezTo>
                    <a:pt x="624" y="694"/>
                    <a:pt x="606" y="687"/>
                    <a:pt x="593" y="673"/>
                  </a:cubicBezTo>
                  <a:lnTo>
                    <a:pt x="192" y="272"/>
                  </a:lnTo>
                  <a:cubicBezTo>
                    <a:pt x="164" y="241"/>
                    <a:pt x="164" y="197"/>
                    <a:pt x="192" y="170"/>
                  </a:cubicBezTo>
                  <a:cubicBezTo>
                    <a:pt x="205" y="156"/>
                    <a:pt x="222" y="150"/>
                    <a:pt x="242" y="150"/>
                  </a:cubicBezTo>
                  <a:close/>
                  <a:moveTo>
                    <a:pt x="242" y="0"/>
                  </a:moveTo>
                  <a:cubicBezTo>
                    <a:pt x="185" y="0"/>
                    <a:pt x="129" y="22"/>
                    <a:pt x="86" y="65"/>
                  </a:cubicBezTo>
                  <a:cubicBezTo>
                    <a:pt x="1" y="150"/>
                    <a:pt x="1" y="289"/>
                    <a:pt x="86" y="377"/>
                  </a:cubicBezTo>
                  <a:lnTo>
                    <a:pt x="487" y="779"/>
                  </a:lnTo>
                  <a:cubicBezTo>
                    <a:pt x="531" y="820"/>
                    <a:pt x="586" y="843"/>
                    <a:pt x="644" y="843"/>
                  </a:cubicBezTo>
                  <a:cubicBezTo>
                    <a:pt x="699" y="843"/>
                    <a:pt x="756" y="820"/>
                    <a:pt x="801" y="779"/>
                  </a:cubicBezTo>
                  <a:cubicBezTo>
                    <a:pt x="886" y="690"/>
                    <a:pt x="886" y="550"/>
                    <a:pt x="801" y="465"/>
                  </a:cubicBezTo>
                  <a:lnTo>
                    <a:pt x="399" y="65"/>
                  </a:lnTo>
                  <a:cubicBezTo>
                    <a:pt x="355" y="22"/>
                    <a:pt x="298"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6072252" y="2475622"/>
              <a:ext cx="23434" cy="22736"/>
            </a:xfrm>
            <a:custGeom>
              <a:avLst/>
              <a:gdLst/>
              <a:ahLst/>
              <a:cxnLst/>
              <a:rect l="l" t="t" r="r" b="b"/>
              <a:pathLst>
                <a:path w="470" h="456" extrusionOk="0">
                  <a:moveTo>
                    <a:pt x="208" y="1"/>
                  </a:moveTo>
                  <a:lnTo>
                    <a:pt x="1" y="208"/>
                  </a:lnTo>
                  <a:lnTo>
                    <a:pt x="205" y="412"/>
                  </a:lnTo>
                  <a:cubicBezTo>
                    <a:pt x="234" y="441"/>
                    <a:pt x="271" y="456"/>
                    <a:pt x="308" y="456"/>
                  </a:cubicBezTo>
                  <a:cubicBezTo>
                    <a:pt x="346" y="456"/>
                    <a:pt x="383" y="441"/>
                    <a:pt x="412" y="412"/>
                  </a:cubicBezTo>
                  <a:cubicBezTo>
                    <a:pt x="470" y="354"/>
                    <a:pt x="470" y="263"/>
                    <a:pt x="412" y="205"/>
                  </a:cubicBezTo>
                  <a:lnTo>
                    <a:pt x="208"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6068213" y="2471932"/>
              <a:ext cx="31561" cy="30215"/>
            </a:xfrm>
            <a:custGeom>
              <a:avLst/>
              <a:gdLst/>
              <a:ahLst/>
              <a:cxnLst/>
              <a:rect l="l" t="t" r="r" b="b"/>
              <a:pathLst>
                <a:path w="633" h="606" extrusionOk="0">
                  <a:moveTo>
                    <a:pt x="289" y="180"/>
                  </a:moveTo>
                  <a:lnTo>
                    <a:pt x="442" y="333"/>
                  </a:lnTo>
                  <a:cubicBezTo>
                    <a:pt x="469" y="360"/>
                    <a:pt x="469" y="405"/>
                    <a:pt x="442" y="435"/>
                  </a:cubicBezTo>
                  <a:cubicBezTo>
                    <a:pt x="426" y="449"/>
                    <a:pt x="408" y="456"/>
                    <a:pt x="390" y="456"/>
                  </a:cubicBezTo>
                  <a:cubicBezTo>
                    <a:pt x="371" y="456"/>
                    <a:pt x="353" y="449"/>
                    <a:pt x="340" y="435"/>
                  </a:cubicBezTo>
                  <a:lnTo>
                    <a:pt x="187" y="282"/>
                  </a:lnTo>
                  <a:lnTo>
                    <a:pt x="289" y="180"/>
                  </a:lnTo>
                  <a:close/>
                  <a:moveTo>
                    <a:pt x="289" y="1"/>
                  </a:moveTo>
                  <a:cubicBezTo>
                    <a:pt x="270" y="1"/>
                    <a:pt x="251" y="8"/>
                    <a:pt x="238" y="23"/>
                  </a:cubicBezTo>
                  <a:lnTo>
                    <a:pt x="30" y="231"/>
                  </a:lnTo>
                  <a:cubicBezTo>
                    <a:pt x="0" y="258"/>
                    <a:pt x="0" y="306"/>
                    <a:pt x="30" y="333"/>
                  </a:cubicBezTo>
                  <a:lnTo>
                    <a:pt x="234" y="541"/>
                  </a:lnTo>
                  <a:cubicBezTo>
                    <a:pt x="278" y="582"/>
                    <a:pt x="333" y="605"/>
                    <a:pt x="391" y="605"/>
                  </a:cubicBezTo>
                  <a:cubicBezTo>
                    <a:pt x="446" y="605"/>
                    <a:pt x="503" y="582"/>
                    <a:pt x="548" y="541"/>
                  </a:cubicBezTo>
                  <a:cubicBezTo>
                    <a:pt x="633" y="452"/>
                    <a:pt x="633" y="312"/>
                    <a:pt x="548" y="227"/>
                  </a:cubicBezTo>
                  <a:lnTo>
                    <a:pt x="340" y="23"/>
                  </a:lnTo>
                  <a:cubicBezTo>
                    <a:pt x="326" y="8"/>
                    <a:pt x="308"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5997113" y="2353366"/>
              <a:ext cx="113681" cy="199988"/>
            </a:xfrm>
            <a:custGeom>
              <a:avLst/>
              <a:gdLst/>
              <a:ahLst/>
              <a:cxnLst/>
              <a:rect l="l" t="t" r="r" b="b"/>
              <a:pathLst>
                <a:path w="2280" h="4011" extrusionOk="0">
                  <a:moveTo>
                    <a:pt x="2130" y="150"/>
                  </a:moveTo>
                  <a:lnTo>
                    <a:pt x="2130" y="3517"/>
                  </a:lnTo>
                  <a:cubicBezTo>
                    <a:pt x="2130" y="3704"/>
                    <a:pt x="1977" y="3861"/>
                    <a:pt x="1786" y="3861"/>
                  </a:cubicBezTo>
                  <a:lnTo>
                    <a:pt x="494" y="3861"/>
                  </a:lnTo>
                  <a:cubicBezTo>
                    <a:pt x="307" y="3861"/>
                    <a:pt x="150" y="3704"/>
                    <a:pt x="150" y="3517"/>
                  </a:cubicBezTo>
                  <a:lnTo>
                    <a:pt x="150" y="150"/>
                  </a:lnTo>
                  <a:close/>
                  <a:moveTo>
                    <a:pt x="76" y="1"/>
                  </a:moveTo>
                  <a:cubicBezTo>
                    <a:pt x="35" y="1"/>
                    <a:pt x="1" y="34"/>
                    <a:pt x="1" y="75"/>
                  </a:cubicBezTo>
                  <a:lnTo>
                    <a:pt x="1" y="3517"/>
                  </a:lnTo>
                  <a:cubicBezTo>
                    <a:pt x="1" y="3789"/>
                    <a:pt x="222" y="4010"/>
                    <a:pt x="494" y="4010"/>
                  </a:cubicBezTo>
                  <a:lnTo>
                    <a:pt x="1786" y="4010"/>
                  </a:lnTo>
                  <a:cubicBezTo>
                    <a:pt x="2059" y="4010"/>
                    <a:pt x="2280" y="3789"/>
                    <a:pt x="2280" y="3517"/>
                  </a:cubicBezTo>
                  <a:lnTo>
                    <a:pt x="2280" y="75"/>
                  </a:lnTo>
                  <a:cubicBezTo>
                    <a:pt x="2280" y="34"/>
                    <a:pt x="2246" y="1"/>
                    <a:pt x="2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5999507" y="2318564"/>
              <a:ext cx="108894" cy="29268"/>
            </a:xfrm>
            <a:custGeom>
              <a:avLst/>
              <a:gdLst/>
              <a:ahLst/>
              <a:cxnLst/>
              <a:rect l="l" t="t" r="r" b="b"/>
              <a:pathLst>
                <a:path w="2184" h="587" extrusionOk="0">
                  <a:moveTo>
                    <a:pt x="14" y="1"/>
                  </a:moveTo>
                  <a:cubicBezTo>
                    <a:pt x="8" y="1"/>
                    <a:pt x="0" y="8"/>
                    <a:pt x="0" y="15"/>
                  </a:cubicBezTo>
                  <a:lnTo>
                    <a:pt x="0" y="586"/>
                  </a:lnTo>
                  <a:lnTo>
                    <a:pt x="2184" y="586"/>
                  </a:lnTo>
                  <a:lnTo>
                    <a:pt x="2184" y="15"/>
                  </a:lnTo>
                  <a:cubicBezTo>
                    <a:pt x="2184" y="8"/>
                    <a:pt x="2180" y="1"/>
                    <a:pt x="2174"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5994920" y="2347781"/>
              <a:ext cx="118268" cy="9374"/>
            </a:xfrm>
            <a:custGeom>
              <a:avLst/>
              <a:gdLst/>
              <a:ahLst/>
              <a:cxnLst/>
              <a:rect l="l" t="t" r="r" b="b"/>
              <a:pathLst>
                <a:path w="2372" h="188" extrusionOk="0">
                  <a:moveTo>
                    <a:pt x="92" y="0"/>
                  </a:moveTo>
                  <a:cubicBezTo>
                    <a:pt x="42" y="0"/>
                    <a:pt x="1" y="41"/>
                    <a:pt x="1" y="92"/>
                  </a:cubicBezTo>
                  <a:cubicBezTo>
                    <a:pt x="1" y="143"/>
                    <a:pt x="42" y="187"/>
                    <a:pt x="92" y="187"/>
                  </a:cubicBezTo>
                  <a:lnTo>
                    <a:pt x="2276" y="187"/>
                  </a:lnTo>
                  <a:cubicBezTo>
                    <a:pt x="2327" y="187"/>
                    <a:pt x="2371" y="143"/>
                    <a:pt x="2371" y="92"/>
                  </a:cubicBezTo>
                  <a:cubicBezTo>
                    <a:pt x="2371" y="41"/>
                    <a:pt x="2327" y="0"/>
                    <a:pt x="2276"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5999507" y="2347781"/>
              <a:ext cx="108894" cy="50"/>
            </a:xfrm>
            <a:custGeom>
              <a:avLst/>
              <a:gdLst/>
              <a:ahLst/>
              <a:cxnLst/>
              <a:rect l="l" t="t" r="r" b="b"/>
              <a:pathLst>
                <a:path w="2184" h="1" extrusionOk="0">
                  <a:moveTo>
                    <a:pt x="2184"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5991180" y="2344042"/>
              <a:ext cx="125547" cy="16853"/>
            </a:xfrm>
            <a:custGeom>
              <a:avLst/>
              <a:gdLst/>
              <a:ahLst/>
              <a:cxnLst/>
              <a:rect l="l" t="t" r="r" b="b"/>
              <a:pathLst>
                <a:path w="2518" h="338" extrusionOk="0">
                  <a:moveTo>
                    <a:pt x="167" y="0"/>
                  </a:moveTo>
                  <a:cubicBezTo>
                    <a:pt x="76" y="0"/>
                    <a:pt x="1" y="75"/>
                    <a:pt x="1" y="167"/>
                  </a:cubicBezTo>
                  <a:cubicBezTo>
                    <a:pt x="1" y="259"/>
                    <a:pt x="76" y="337"/>
                    <a:pt x="167" y="337"/>
                  </a:cubicBezTo>
                  <a:lnTo>
                    <a:pt x="2351" y="337"/>
                  </a:lnTo>
                  <a:cubicBezTo>
                    <a:pt x="2443" y="337"/>
                    <a:pt x="2517" y="259"/>
                    <a:pt x="2517" y="167"/>
                  </a:cubicBezTo>
                  <a:cubicBezTo>
                    <a:pt x="2517" y="75"/>
                    <a:pt x="2443" y="0"/>
                    <a:pt x="2351" y="0"/>
                  </a:cubicBezTo>
                  <a:cubicBezTo>
                    <a:pt x="2310" y="0"/>
                    <a:pt x="2276" y="34"/>
                    <a:pt x="2276" y="75"/>
                  </a:cubicBezTo>
                  <a:cubicBezTo>
                    <a:pt x="2276" y="116"/>
                    <a:pt x="2310" y="150"/>
                    <a:pt x="2351" y="150"/>
                  </a:cubicBezTo>
                  <a:cubicBezTo>
                    <a:pt x="2361" y="150"/>
                    <a:pt x="2371" y="157"/>
                    <a:pt x="2371" y="167"/>
                  </a:cubicBezTo>
                  <a:cubicBezTo>
                    <a:pt x="2371" y="177"/>
                    <a:pt x="2361" y="188"/>
                    <a:pt x="2351" y="188"/>
                  </a:cubicBezTo>
                  <a:lnTo>
                    <a:pt x="167" y="188"/>
                  </a:lnTo>
                  <a:cubicBezTo>
                    <a:pt x="157" y="188"/>
                    <a:pt x="150" y="177"/>
                    <a:pt x="150" y="167"/>
                  </a:cubicBezTo>
                  <a:cubicBezTo>
                    <a:pt x="150" y="157"/>
                    <a:pt x="157" y="150"/>
                    <a:pt x="167" y="150"/>
                  </a:cubicBezTo>
                  <a:cubicBezTo>
                    <a:pt x="208" y="150"/>
                    <a:pt x="242" y="116"/>
                    <a:pt x="242" y="75"/>
                  </a:cubicBezTo>
                  <a:cubicBezTo>
                    <a:pt x="242" y="34"/>
                    <a:pt x="20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5995767" y="2314874"/>
              <a:ext cx="116373" cy="36697"/>
            </a:xfrm>
            <a:custGeom>
              <a:avLst/>
              <a:gdLst/>
              <a:ahLst/>
              <a:cxnLst/>
              <a:rect l="l" t="t" r="r" b="b"/>
              <a:pathLst>
                <a:path w="2334" h="736" extrusionOk="0">
                  <a:moveTo>
                    <a:pt x="246" y="1"/>
                  </a:moveTo>
                  <a:cubicBezTo>
                    <a:pt x="109" y="1"/>
                    <a:pt x="1" y="109"/>
                    <a:pt x="1" y="245"/>
                  </a:cubicBezTo>
                  <a:lnTo>
                    <a:pt x="1" y="660"/>
                  </a:lnTo>
                  <a:cubicBezTo>
                    <a:pt x="1" y="701"/>
                    <a:pt x="34" y="735"/>
                    <a:pt x="75" y="735"/>
                  </a:cubicBezTo>
                  <a:cubicBezTo>
                    <a:pt x="116" y="735"/>
                    <a:pt x="150" y="701"/>
                    <a:pt x="150" y="660"/>
                  </a:cubicBezTo>
                  <a:lnTo>
                    <a:pt x="150" y="245"/>
                  </a:lnTo>
                  <a:cubicBezTo>
                    <a:pt x="150" y="194"/>
                    <a:pt x="191" y="150"/>
                    <a:pt x="246" y="150"/>
                  </a:cubicBezTo>
                  <a:lnTo>
                    <a:pt x="2092" y="150"/>
                  </a:lnTo>
                  <a:cubicBezTo>
                    <a:pt x="2144" y="150"/>
                    <a:pt x="2184" y="194"/>
                    <a:pt x="2184" y="245"/>
                  </a:cubicBezTo>
                  <a:lnTo>
                    <a:pt x="2184" y="660"/>
                  </a:lnTo>
                  <a:cubicBezTo>
                    <a:pt x="2184" y="701"/>
                    <a:pt x="2218" y="735"/>
                    <a:pt x="2259" y="735"/>
                  </a:cubicBezTo>
                  <a:cubicBezTo>
                    <a:pt x="2299" y="735"/>
                    <a:pt x="2334" y="701"/>
                    <a:pt x="2334" y="660"/>
                  </a:cubicBezTo>
                  <a:lnTo>
                    <a:pt x="2334" y="245"/>
                  </a:lnTo>
                  <a:cubicBezTo>
                    <a:pt x="2334" y="109"/>
                    <a:pt x="2225" y="1"/>
                    <a:pt x="2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6000853" y="2407776"/>
              <a:ext cx="106202" cy="58785"/>
            </a:xfrm>
            <a:custGeom>
              <a:avLst/>
              <a:gdLst/>
              <a:ahLst/>
              <a:cxnLst/>
              <a:rect l="l" t="t" r="r" b="b"/>
              <a:pathLst>
                <a:path w="2130" h="1179" extrusionOk="0">
                  <a:moveTo>
                    <a:pt x="1" y="1"/>
                  </a:moveTo>
                  <a:lnTo>
                    <a:pt x="1" y="1178"/>
                  </a:lnTo>
                  <a:lnTo>
                    <a:pt x="2130" y="1178"/>
                  </a:lnTo>
                  <a:lnTo>
                    <a:pt x="21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5997113" y="2404061"/>
              <a:ext cx="113681" cy="66214"/>
            </a:xfrm>
            <a:custGeom>
              <a:avLst/>
              <a:gdLst/>
              <a:ahLst/>
              <a:cxnLst/>
              <a:rect l="l" t="t" r="r" b="b"/>
              <a:pathLst>
                <a:path w="2280" h="1328" extrusionOk="0">
                  <a:moveTo>
                    <a:pt x="2130" y="150"/>
                  </a:moveTo>
                  <a:lnTo>
                    <a:pt x="2130" y="1177"/>
                  </a:lnTo>
                  <a:lnTo>
                    <a:pt x="150" y="1177"/>
                  </a:lnTo>
                  <a:lnTo>
                    <a:pt x="150" y="150"/>
                  </a:lnTo>
                  <a:close/>
                  <a:moveTo>
                    <a:pt x="76" y="1"/>
                  </a:moveTo>
                  <a:cubicBezTo>
                    <a:pt x="35" y="1"/>
                    <a:pt x="1" y="34"/>
                    <a:pt x="1" y="75"/>
                  </a:cubicBezTo>
                  <a:lnTo>
                    <a:pt x="1" y="1252"/>
                  </a:lnTo>
                  <a:cubicBezTo>
                    <a:pt x="1" y="1293"/>
                    <a:pt x="35" y="1327"/>
                    <a:pt x="76" y="1327"/>
                  </a:cubicBezTo>
                  <a:lnTo>
                    <a:pt x="2205" y="1327"/>
                  </a:lnTo>
                  <a:cubicBezTo>
                    <a:pt x="2246" y="1327"/>
                    <a:pt x="2280" y="1293"/>
                    <a:pt x="2280" y="1252"/>
                  </a:cubicBezTo>
                  <a:lnTo>
                    <a:pt x="2280" y="75"/>
                  </a:lnTo>
                  <a:cubicBezTo>
                    <a:pt x="2280" y="34"/>
                    <a:pt x="2246" y="1"/>
                    <a:pt x="2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6020348" y="2424416"/>
              <a:ext cx="67211" cy="21091"/>
            </a:xfrm>
            <a:custGeom>
              <a:avLst/>
              <a:gdLst/>
              <a:ahLst/>
              <a:cxnLst/>
              <a:rect l="l" t="t" r="r" b="b"/>
              <a:pathLst>
                <a:path w="1348" h="423" extrusionOk="0">
                  <a:moveTo>
                    <a:pt x="1" y="0"/>
                  </a:moveTo>
                  <a:lnTo>
                    <a:pt x="1" y="422"/>
                  </a:lnTo>
                  <a:lnTo>
                    <a:pt x="1348" y="422"/>
                  </a:lnTo>
                  <a:lnTo>
                    <a:pt x="13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5329991" y="2549564"/>
              <a:ext cx="1356691" cy="39689"/>
            </a:xfrm>
            <a:custGeom>
              <a:avLst/>
              <a:gdLst/>
              <a:ahLst/>
              <a:cxnLst/>
              <a:rect l="l" t="t" r="r" b="b"/>
              <a:pathLst>
                <a:path w="27210" h="796" extrusionOk="0">
                  <a:moveTo>
                    <a:pt x="1" y="0"/>
                  </a:moveTo>
                  <a:lnTo>
                    <a:pt x="1" y="796"/>
                  </a:lnTo>
                  <a:lnTo>
                    <a:pt x="27210" y="796"/>
                  </a:lnTo>
                  <a:lnTo>
                    <a:pt x="27210"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5326301" y="2545824"/>
              <a:ext cx="1364120" cy="47018"/>
            </a:xfrm>
            <a:custGeom>
              <a:avLst/>
              <a:gdLst/>
              <a:ahLst/>
              <a:cxnLst/>
              <a:rect l="l" t="t" r="r" b="b"/>
              <a:pathLst>
                <a:path w="27359" h="943" extrusionOk="0">
                  <a:moveTo>
                    <a:pt x="27209" y="150"/>
                  </a:moveTo>
                  <a:lnTo>
                    <a:pt x="27209" y="797"/>
                  </a:lnTo>
                  <a:lnTo>
                    <a:pt x="150" y="797"/>
                  </a:lnTo>
                  <a:lnTo>
                    <a:pt x="150" y="150"/>
                  </a:lnTo>
                  <a:close/>
                  <a:moveTo>
                    <a:pt x="75" y="1"/>
                  </a:moveTo>
                  <a:cubicBezTo>
                    <a:pt x="34" y="1"/>
                    <a:pt x="1" y="34"/>
                    <a:pt x="1" y="75"/>
                  </a:cubicBezTo>
                  <a:lnTo>
                    <a:pt x="1" y="871"/>
                  </a:lnTo>
                  <a:cubicBezTo>
                    <a:pt x="1" y="912"/>
                    <a:pt x="34" y="943"/>
                    <a:pt x="75" y="943"/>
                  </a:cubicBezTo>
                  <a:lnTo>
                    <a:pt x="27284" y="943"/>
                  </a:lnTo>
                  <a:cubicBezTo>
                    <a:pt x="27325" y="943"/>
                    <a:pt x="27358" y="912"/>
                    <a:pt x="27358" y="871"/>
                  </a:cubicBezTo>
                  <a:lnTo>
                    <a:pt x="27358" y="75"/>
                  </a:lnTo>
                  <a:cubicBezTo>
                    <a:pt x="27358" y="34"/>
                    <a:pt x="27325" y="1"/>
                    <a:pt x="27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5866880" y="2841543"/>
              <a:ext cx="77084" cy="214099"/>
            </a:xfrm>
            <a:custGeom>
              <a:avLst/>
              <a:gdLst/>
              <a:ahLst/>
              <a:cxnLst/>
              <a:rect l="l" t="t" r="r" b="b"/>
              <a:pathLst>
                <a:path w="1546" h="4294" extrusionOk="0">
                  <a:moveTo>
                    <a:pt x="1" y="1"/>
                  </a:moveTo>
                  <a:lnTo>
                    <a:pt x="1" y="4293"/>
                  </a:lnTo>
                  <a:lnTo>
                    <a:pt x="1545" y="4293"/>
                  </a:lnTo>
                  <a:lnTo>
                    <a:pt x="1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5863140" y="2837853"/>
              <a:ext cx="84513" cy="221478"/>
            </a:xfrm>
            <a:custGeom>
              <a:avLst/>
              <a:gdLst/>
              <a:ahLst/>
              <a:cxnLst/>
              <a:rect l="l" t="t" r="r" b="b"/>
              <a:pathLst>
                <a:path w="1695" h="4442" extrusionOk="0">
                  <a:moveTo>
                    <a:pt x="1548" y="150"/>
                  </a:moveTo>
                  <a:lnTo>
                    <a:pt x="1548" y="4292"/>
                  </a:lnTo>
                  <a:lnTo>
                    <a:pt x="151" y="4292"/>
                  </a:lnTo>
                  <a:lnTo>
                    <a:pt x="151" y="150"/>
                  </a:lnTo>
                  <a:close/>
                  <a:moveTo>
                    <a:pt x="76" y="0"/>
                  </a:moveTo>
                  <a:cubicBezTo>
                    <a:pt x="35" y="0"/>
                    <a:pt x="1" y="34"/>
                    <a:pt x="1" y="75"/>
                  </a:cubicBezTo>
                  <a:lnTo>
                    <a:pt x="1" y="4367"/>
                  </a:lnTo>
                  <a:cubicBezTo>
                    <a:pt x="1" y="4408"/>
                    <a:pt x="35" y="4442"/>
                    <a:pt x="76" y="4442"/>
                  </a:cubicBezTo>
                  <a:lnTo>
                    <a:pt x="1620" y="4442"/>
                  </a:lnTo>
                  <a:cubicBezTo>
                    <a:pt x="1661" y="4442"/>
                    <a:pt x="1694" y="4408"/>
                    <a:pt x="1694" y="4367"/>
                  </a:cubicBezTo>
                  <a:lnTo>
                    <a:pt x="1694" y="75"/>
                  </a:lnTo>
                  <a:cubicBezTo>
                    <a:pt x="1694" y="34"/>
                    <a:pt x="1661" y="0"/>
                    <a:pt x="1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5641863" y="2841543"/>
              <a:ext cx="225068" cy="214099"/>
            </a:xfrm>
            <a:custGeom>
              <a:avLst/>
              <a:gdLst/>
              <a:ahLst/>
              <a:cxnLst/>
              <a:rect l="l" t="t" r="r" b="b"/>
              <a:pathLst>
                <a:path w="4514" h="4294" extrusionOk="0">
                  <a:moveTo>
                    <a:pt x="1" y="1"/>
                  </a:moveTo>
                  <a:lnTo>
                    <a:pt x="1" y="4293"/>
                  </a:lnTo>
                  <a:lnTo>
                    <a:pt x="4514" y="4293"/>
                  </a:lnTo>
                  <a:lnTo>
                    <a:pt x="451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5638124" y="2837853"/>
              <a:ext cx="232547" cy="221478"/>
            </a:xfrm>
            <a:custGeom>
              <a:avLst/>
              <a:gdLst/>
              <a:ahLst/>
              <a:cxnLst/>
              <a:rect l="l" t="t" r="r" b="b"/>
              <a:pathLst>
                <a:path w="4664" h="4442" extrusionOk="0">
                  <a:moveTo>
                    <a:pt x="4514" y="150"/>
                  </a:moveTo>
                  <a:lnTo>
                    <a:pt x="4514" y="4292"/>
                  </a:lnTo>
                  <a:lnTo>
                    <a:pt x="147" y="4292"/>
                  </a:lnTo>
                  <a:lnTo>
                    <a:pt x="147" y="150"/>
                  </a:lnTo>
                  <a:close/>
                  <a:moveTo>
                    <a:pt x="76" y="0"/>
                  </a:moveTo>
                  <a:cubicBezTo>
                    <a:pt x="32" y="0"/>
                    <a:pt x="1" y="34"/>
                    <a:pt x="1" y="75"/>
                  </a:cubicBezTo>
                  <a:lnTo>
                    <a:pt x="1" y="4367"/>
                  </a:lnTo>
                  <a:cubicBezTo>
                    <a:pt x="1" y="4408"/>
                    <a:pt x="32" y="4442"/>
                    <a:pt x="76" y="4442"/>
                  </a:cubicBezTo>
                  <a:lnTo>
                    <a:pt x="4589" y="4442"/>
                  </a:lnTo>
                  <a:cubicBezTo>
                    <a:pt x="4630" y="4442"/>
                    <a:pt x="4664" y="4408"/>
                    <a:pt x="4664" y="4367"/>
                  </a:cubicBezTo>
                  <a:lnTo>
                    <a:pt x="4664" y="75"/>
                  </a:lnTo>
                  <a:cubicBezTo>
                    <a:pt x="4664" y="34"/>
                    <a:pt x="4630" y="0"/>
                    <a:pt x="45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5678809" y="2902421"/>
              <a:ext cx="151176" cy="15855"/>
            </a:xfrm>
            <a:custGeom>
              <a:avLst/>
              <a:gdLst/>
              <a:ahLst/>
              <a:cxnLst/>
              <a:rect l="l" t="t" r="r" b="b"/>
              <a:pathLst>
                <a:path w="3032" h="318" extrusionOk="0">
                  <a:moveTo>
                    <a:pt x="1" y="1"/>
                  </a:moveTo>
                  <a:lnTo>
                    <a:pt x="1" y="318"/>
                  </a:lnTo>
                  <a:lnTo>
                    <a:pt x="3032" y="318"/>
                  </a:lnTo>
                  <a:lnTo>
                    <a:pt x="30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5678809" y="2956370"/>
              <a:ext cx="75538" cy="8027"/>
            </a:xfrm>
            <a:custGeom>
              <a:avLst/>
              <a:gdLst/>
              <a:ahLst/>
              <a:cxnLst/>
              <a:rect l="l" t="t" r="r" b="b"/>
              <a:pathLst>
                <a:path w="1515" h="161" extrusionOk="0">
                  <a:moveTo>
                    <a:pt x="1" y="0"/>
                  </a:moveTo>
                  <a:lnTo>
                    <a:pt x="1" y="160"/>
                  </a:lnTo>
                  <a:lnTo>
                    <a:pt x="1514" y="160"/>
                  </a:lnTo>
                  <a:lnTo>
                    <a:pt x="15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5678809" y="2971776"/>
              <a:ext cx="75538" cy="8027"/>
            </a:xfrm>
            <a:custGeom>
              <a:avLst/>
              <a:gdLst/>
              <a:ahLst/>
              <a:cxnLst/>
              <a:rect l="l" t="t" r="r" b="b"/>
              <a:pathLst>
                <a:path w="1515" h="161" extrusionOk="0">
                  <a:moveTo>
                    <a:pt x="1" y="1"/>
                  </a:moveTo>
                  <a:lnTo>
                    <a:pt x="1" y="161"/>
                  </a:lnTo>
                  <a:lnTo>
                    <a:pt x="1514" y="161"/>
                  </a:lnTo>
                  <a:lnTo>
                    <a:pt x="15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5678809" y="2987233"/>
              <a:ext cx="75538" cy="8027"/>
            </a:xfrm>
            <a:custGeom>
              <a:avLst/>
              <a:gdLst/>
              <a:ahLst/>
              <a:cxnLst/>
              <a:rect l="l" t="t" r="r" b="b"/>
              <a:pathLst>
                <a:path w="1515" h="161" extrusionOk="0">
                  <a:moveTo>
                    <a:pt x="1" y="1"/>
                  </a:moveTo>
                  <a:lnTo>
                    <a:pt x="1" y="160"/>
                  </a:lnTo>
                  <a:lnTo>
                    <a:pt x="1514" y="160"/>
                  </a:lnTo>
                  <a:lnTo>
                    <a:pt x="15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5504151" y="2841543"/>
              <a:ext cx="77233" cy="214099"/>
            </a:xfrm>
            <a:custGeom>
              <a:avLst/>
              <a:gdLst/>
              <a:ahLst/>
              <a:cxnLst/>
              <a:rect l="l" t="t" r="r" b="b"/>
              <a:pathLst>
                <a:path w="1549" h="4294" extrusionOk="0">
                  <a:moveTo>
                    <a:pt x="1" y="1"/>
                  </a:moveTo>
                  <a:lnTo>
                    <a:pt x="1" y="4293"/>
                  </a:lnTo>
                  <a:lnTo>
                    <a:pt x="1548" y="4293"/>
                  </a:lnTo>
                  <a:lnTo>
                    <a:pt x="15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5500610" y="2837853"/>
              <a:ext cx="84513" cy="221478"/>
            </a:xfrm>
            <a:custGeom>
              <a:avLst/>
              <a:gdLst/>
              <a:ahLst/>
              <a:cxnLst/>
              <a:rect l="l" t="t" r="r" b="b"/>
              <a:pathLst>
                <a:path w="1695" h="4442" extrusionOk="0">
                  <a:moveTo>
                    <a:pt x="1545" y="150"/>
                  </a:moveTo>
                  <a:lnTo>
                    <a:pt x="1545" y="4292"/>
                  </a:lnTo>
                  <a:lnTo>
                    <a:pt x="147" y="4292"/>
                  </a:lnTo>
                  <a:lnTo>
                    <a:pt x="147" y="150"/>
                  </a:lnTo>
                  <a:close/>
                  <a:moveTo>
                    <a:pt x="72" y="0"/>
                  </a:moveTo>
                  <a:cubicBezTo>
                    <a:pt x="31" y="0"/>
                    <a:pt x="1" y="34"/>
                    <a:pt x="1" y="75"/>
                  </a:cubicBezTo>
                  <a:lnTo>
                    <a:pt x="1" y="4367"/>
                  </a:lnTo>
                  <a:cubicBezTo>
                    <a:pt x="1" y="4408"/>
                    <a:pt x="31" y="4442"/>
                    <a:pt x="72" y="4442"/>
                  </a:cubicBezTo>
                  <a:lnTo>
                    <a:pt x="1619" y="4442"/>
                  </a:lnTo>
                  <a:cubicBezTo>
                    <a:pt x="1660" y="4442"/>
                    <a:pt x="1694" y="4408"/>
                    <a:pt x="1694" y="4367"/>
                  </a:cubicBezTo>
                  <a:lnTo>
                    <a:pt x="1694" y="75"/>
                  </a:lnTo>
                  <a:cubicBezTo>
                    <a:pt x="1694" y="34"/>
                    <a:pt x="1660" y="0"/>
                    <a:pt x="16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5279134" y="2841543"/>
              <a:ext cx="225068" cy="214099"/>
            </a:xfrm>
            <a:custGeom>
              <a:avLst/>
              <a:gdLst/>
              <a:ahLst/>
              <a:cxnLst/>
              <a:rect l="l" t="t" r="r" b="b"/>
              <a:pathLst>
                <a:path w="4514" h="4294" extrusionOk="0">
                  <a:moveTo>
                    <a:pt x="1" y="1"/>
                  </a:moveTo>
                  <a:lnTo>
                    <a:pt x="1" y="4293"/>
                  </a:lnTo>
                  <a:lnTo>
                    <a:pt x="4514" y="4293"/>
                  </a:lnTo>
                  <a:lnTo>
                    <a:pt x="451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5275444" y="2837853"/>
              <a:ext cx="232497" cy="221478"/>
            </a:xfrm>
            <a:custGeom>
              <a:avLst/>
              <a:gdLst/>
              <a:ahLst/>
              <a:cxnLst/>
              <a:rect l="l" t="t" r="r" b="b"/>
              <a:pathLst>
                <a:path w="4663" h="4442" extrusionOk="0">
                  <a:moveTo>
                    <a:pt x="4517" y="150"/>
                  </a:moveTo>
                  <a:lnTo>
                    <a:pt x="4517" y="4292"/>
                  </a:lnTo>
                  <a:lnTo>
                    <a:pt x="150" y="4292"/>
                  </a:lnTo>
                  <a:lnTo>
                    <a:pt x="150" y="150"/>
                  </a:lnTo>
                  <a:close/>
                  <a:moveTo>
                    <a:pt x="75" y="0"/>
                  </a:moveTo>
                  <a:cubicBezTo>
                    <a:pt x="34" y="0"/>
                    <a:pt x="0" y="34"/>
                    <a:pt x="0" y="75"/>
                  </a:cubicBezTo>
                  <a:lnTo>
                    <a:pt x="0" y="4367"/>
                  </a:lnTo>
                  <a:cubicBezTo>
                    <a:pt x="0" y="4408"/>
                    <a:pt x="34" y="4442"/>
                    <a:pt x="75" y="4442"/>
                  </a:cubicBezTo>
                  <a:lnTo>
                    <a:pt x="4588" y="4442"/>
                  </a:lnTo>
                  <a:cubicBezTo>
                    <a:pt x="4632" y="4442"/>
                    <a:pt x="4663" y="4408"/>
                    <a:pt x="4663" y="4367"/>
                  </a:cubicBezTo>
                  <a:lnTo>
                    <a:pt x="4663" y="75"/>
                  </a:lnTo>
                  <a:cubicBezTo>
                    <a:pt x="4663" y="34"/>
                    <a:pt x="4632" y="0"/>
                    <a:pt x="4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5316130" y="2902421"/>
              <a:ext cx="151275" cy="15855"/>
            </a:xfrm>
            <a:custGeom>
              <a:avLst/>
              <a:gdLst/>
              <a:ahLst/>
              <a:cxnLst/>
              <a:rect l="l" t="t" r="r" b="b"/>
              <a:pathLst>
                <a:path w="3034" h="318" extrusionOk="0">
                  <a:moveTo>
                    <a:pt x="0" y="1"/>
                  </a:moveTo>
                  <a:lnTo>
                    <a:pt x="0" y="318"/>
                  </a:lnTo>
                  <a:lnTo>
                    <a:pt x="3034" y="318"/>
                  </a:lnTo>
                  <a:lnTo>
                    <a:pt x="30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5316130" y="2956370"/>
              <a:ext cx="75687" cy="8027"/>
            </a:xfrm>
            <a:custGeom>
              <a:avLst/>
              <a:gdLst/>
              <a:ahLst/>
              <a:cxnLst/>
              <a:rect l="l" t="t" r="r" b="b"/>
              <a:pathLst>
                <a:path w="1518" h="161" extrusionOk="0">
                  <a:moveTo>
                    <a:pt x="0" y="0"/>
                  </a:moveTo>
                  <a:lnTo>
                    <a:pt x="0" y="160"/>
                  </a:lnTo>
                  <a:lnTo>
                    <a:pt x="1517" y="160"/>
                  </a:lnTo>
                  <a:lnTo>
                    <a:pt x="1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5316130" y="2971776"/>
              <a:ext cx="75687" cy="8027"/>
            </a:xfrm>
            <a:custGeom>
              <a:avLst/>
              <a:gdLst/>
              <a:ahLst/>
              <a:cxnLst/>
              <a:rect l="l" t="t" r="r" b="b"/>
              <a:pathLst>
                <a:path w="1518" h="161" extrusionOk="0">
                  <a:moveTo>
                    <a:pt x="0" y="1"/>
                  </a:moveTo>
                  <a:lnTo>
                    <a:pt x="0" y="161"/>
                  </a:lnTo>
                  <a:lnTo>
                    <a:pt x="1517" y="161"/>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5316130" y="2987233"/>
              <a:ext cx="75687" cy="8027"/>
            </a:xfrm>
            <a:custGeom>
              <a:avLst/>
              <a:gdLst/>
              <a:ahLst/>
              <a:cxnLst/>
              <a:rect l="l" t="t" r="r" b="b"/>
              <a:pathLst>
                <a:path w="1518" h="161" extrusionOk="0">
                  <a:moveTo>
                    <a:pt x="0" y="1"/>
                  </a:moveTo>
                  <a:lnTo>
                    <a:pt x="0" y="160"/>
                  </a:lnTo>
                  <a:lnTo>
                    <a:pt x="1517" y="160"/>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6229260" y="2841543"/>
              <a:ext cx="77084" cy="214099"/>
            </a:xfrm>
            <a:custGeom>
              <a:avLst/>
              <a:gdLst/>
              <a:ahLst/>
              <a:cxnLst/>
              <a:rect l="l" t="t" r="r" b="b"/>
              <a:pathLst>
                <a:path w="1546" h="4294" extrusionOk="0">
                  <a:moveTo>
                    <a:pt x="1" y="1"/>
                  </a:moveTo>
                  <a:lnTo>
                    <a:pt x="1" y="4293"/>
                  </a:lnTo>
                  <a:lnTo>
                    <a:pt x="1545" y="4293"/>
                  </a:lnTo>
                  <a:lnTo>
                    <a:pt x="1545"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6225521" y="2837853"/>
              <a:ext cx="84513" cy="221478"/>
            </a:xfrm>
            <a:custGeom>
              <a:avLst/>
              <a:gdLst/>
              <a:ahLst/>
              <a:cxnLst/>
              <a:rect l="l" t="t" r="r" b="b"/>
              <a:pathLst>
                <a:path w="1695" h="4442" extrusionOk="0">
                  <a:moveTo>
                    <a:pt x="1545" y="150"/>
                  </a:moveTo>
                  <a:lnTo>
                    <a:pt x="1545" y="4292"/>
                  </a:lnTo>
                  <a:lnTo>
                    <a:pt x="151" y="4292"/>
                  </a:lnTo>
                  <a:lnTo>
                    <a:pt x="151" y="150"/>
                  </a:lnTo>
                  <a:close/>
                  <a:moveTo>
                    <a:pt x="76" y="0"/>
                  </a:moveTo>
                  <a:cubicBezTo>
                    <a:pt x="35" y="0"/>
                    <a:pt x="1" y="34"/>
                    <a:pt x="1" y="75"/>
                  </a:cubicBezTo>
                  <a:lnTo>
                    <a:pt x="1" y="4367"/>
                  </a:lnTo>
                  <a:cubicBezTo>
                    <a:pt x="1" y="4408"/>
                    <a:pt x="35" y="4442"/>
                    <a:pt x="76" y="4442"/>
                  </a:cubicBezTo>
                  <a:lnTo>
                    <a:pt x="1620" y="4442"/>
                  </a:lnTo>
                  <a:cubicBezTo>
                    <a:pt x="1661" y="4442"/>
                    <a:pt x="1694" y="4408"/>
                    <a:pt x="1694" y="4367"/>
                  </a:cubicBezTo>
                  <a:lnTo>
                    <a:pt x="1694" y="75"/>
                  </a:lnTo>
                  <a:cubicBezTo>
                    <a:pt x="1694" y="34"/>
                    <a:pt x="1661" y="0"/>
                    <a:pt x="16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6004094" y="2841543"/>
              <a:ext cx="225218" cy="214099"/>
            </a:xfrm>
            <a:custGeom>
              <a:avLst/>
              <a:gdLst/>
              <a:ahLst/>
              <a:cxnLst/>
              <a:rect l="l" t="t" r="r" b="b"/>
              <a:pathLst>
                <a:path w="4517" h="4294" extrusionOk="0">
                  <a:moveTo>
                    <a:pt x="0" y="1"/>
                  </a:moveTo>
                  <a:lnTo>
                    <a:pt x="0" y="4293"/>
                  </a:lnTo>
                  <a:lnTo>
                    <a:pt x="4517" y="4293"/>
                  </a:lnTo>
                  <a:lnTo>
                    <a:pt x="4517"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6000504" y="2837853"/>
              <a:ext cx="232547" cy="221478"/>
            </a:xfrm>
            <a:custGeom>
              <a:avLst/>
              <a:gdLst/>
              <a:ahLst/>
              <a:cxnLst/>
              <a:rect l="l" t="t" r="r" b="b"/>
              <a:pathLst>
                <a:path w="4664" h="4442" extrusionOk="0">
                  <a:moveTo>
                    <a:pt x="4514" y="150"/>
                  </a:moveTo>
                  <a:lnTo>
                    <a:pt x="4514" y="4292"/>
                  </a:lnTo>
                  <a:lnTo>
                    <a:pt x="147" y="4292"/>
                  </a:lnTo>
                  <a:lnTo>
                    <a:pt x="147" y="150"/>
                  </a:lnTo>
                  <a:close/>
                  <a:moveTo>
                    <a:pt x="72" y="0"/>
                  </a:moveTo>
                  <a:cubicBezTo>
                    <a:pt x="32" y="0"/>
                    <a:pt x="1" y="34"/>
                    <a:pt x="1" y="75"/>
                  </a:cubicBezTo>
                  <a:lnTo>
                    <a:pt x="1" y="4367"/>
                  </a:lnTo>
                  <a:cubicBezTo>
                    <a:pt x="1" y="4408"/>
                    <a:pt x="32" y="4442"/>
                    <a:pt x="72" y="4442"/>
                  </a:cubicBezTo>
                  <a:lnTo>
                    <a:pt x="4589" y="4442"/>
                  </a:lnTo>
                  <a:cubicBezTo>
                    <a:pt x="4630" y="4442"/>
                    <a:pt x="4664" y="4408"/>
                    <a:pt x="4664" y="4367"/>
                  </a:cubicBezTo>
                  <a:lnTo>
                    <a:pt x="4664" y="75"/>
                  </a:lnTo>
                  <a:cubicBezTo>
                    <a:pt x="4664" y="34"/>
                    <a:pt x="4630" y="0"/>
                    <a:pt x="45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6041040" y="2902421"/>
              <a:ext cx="151325" cy="15855"/>
            </a:xfrm>
            <a:custGeom>
              <a:avLst/>
              <a:gdLst/>
              <a:ahLst/>
              <a:cxnLst/>
              <a:rect l="l" t="t" r="r" b="b"/>
              <a:pathLst>
                <a:path w="3035" h="318" extrusionOk="0">
                  <a:moveTo>
                    <a:pt x="1" y="1"/>
                  </a:moveTo>
                  <a:lnTo>
                    <a:pt x="1" y="318"/>
                  </a:lnTo>
                  <a:lnTo>
                    <a:pt x="3035" y="318"/>
                  </a:lnTo>
                  <a:lnTo>
                    <a:pt x="30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6041040" y="2956370"/>
              <a:ext cx="75687" cy="8027"/>
            </a:xfrm>
            <a:custGeom>
              <a:avLst/>
              <a:gdLst/>
              <a:ahLst/>
              <a:cxnLst/>
              <a:rect l="l" t="t" r="r" b="b"/>
              <a:pathLst>
                <a:path w="1518" h="161" extrusionOk="0">
                  <a:moveTo>
                    <a:pt x="1" y="0"/>
                  </a:moveTo>
                  <a:lnTo>
                    <a:pt x="1" y="160"/>
                  </a:lnTo>
                  <a:lnTo>
                    <a:pt x="1517" y="160"/>
                  </a:lnTo>
                  <a:lnTo>
                    <a:pt x="1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6041040" y="2971776"/>
              <a:ext cx="75687" cy="8027"/>
            </a:xfrm>
            <a:custGeom>
              <a:avLst/>
              <a:gdLst/>
              <a:ahLst/>
              <a:cxnLst/>
              <a:rect l="l" t="t" r="r" b="b"/>
              <a:pathLst>
                <a:path w="1518" h="161" extrusionOk="0">
                  <a:moveTo>
                    <a:pt x="1" y="1"/>
                  </a:moveTo>
                  <a:lnTo>
                    <a:pt x="1" y="161"/>
                  </a:lnTo>
                  <a:lnTo>
                    <a:pt x="1517" y="161"/>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6041040" y="2987233"/>
              <a:ext cx="75687" cy="8027"/>
            </a:xfrm>
            <a:custGeom>
              <a:avLst/>
              <a:gdLst/>
              <a:ahLst/>
              <a:cxnLst/>
              <a:rect l="l" t="t" r="r" b="b"/>
              <a:pathLst>
                <a:path w="1518" h="161" extrusionOk="0">
                  <a:moveTo>
                    <a:pt x="1" y="1"/>
                  </a:moveTo>
                  <a:lnTo>
                    <a:pt x="1" y="160"/>
                  </a:lnTo>
                  <a:lnTo>
                    <a:pt x="1517" y="160"/>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5184899" y="3055590"/>
              <a:ext cx="1356641" cy="39738"/>
            </a:xfrm>
            <a:custGeom>
              <a:avLst/>
              <a:gdLst/>
              <a:ahLst/>
              <a:cxnLst/>
              <a:rect l="l" t="t" r="r" b="b"/>
              <a:pathLst>
                <a:path w="27209" h="797" extrusionOk="0">
                  <a:moveTo>
                    <a:pt x="0" y="0"/>
                  </a:moveTo>
                  <a:lnTo>
                    <a:pt x="0" y="796"/>
                  </a:lnTo>
                  <a:lnTo>
                    <a:pt x="27208" y="796"/>
                  </a:lnTo>
                  <a:lnTo>
                    <a:pt x="2720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5181110" y="3051851"/>
              <a:ext cx="1364170" cy="47168"/>
            </a:xfrm>
            <a:custGeom>
              <a:avLst/>
              <a:gdLst/>
              <a:ahLst/>
              <a:cxnLst/>
              <a:rect l="l" t="t" r="r" b="b"/>
              <a:pathLst>
                <a:path w="27360" h="946" extrusionOk="0">
                  <a:moveTo>
                    <a:pt x="27209" y="150"/>
                  </a:moveTo>
                  <a:lnTo>
                    <a:pt x="27209" y="796"/>
                  </a:lnTo>
                  <a:lnTo>
                    <a:pt x="150" y="796"/>
                  </a:lnTo>
                  <a:lnTo>
                    <a:pt x="150" y="150"/>
                  </a:lnTo>
                  <a:close/>
                  <a:moveTo>
                    <a:pt x="76" y="0"/>
                  </a:moveTo>
                  <a:cubicBezTo>
                    <a:pt x="35" y="0"/>
                    <a:pt x="1" y="35"/>
                    <a:pt x="1" y="75"/>
                  </a:cubicBezTo>
                  <a:lnTo>
                    <a:pt x="1" y="871"/>
                  </a:lnTo>
                  <a:cubicBezTo>
                    <a:pt x="1" y="912"/>
                    <a:pt x="35" y="946"/>
                    <a:pt x="76" y="946"/>
                  </a:cubicBezTo>
                  <a:lnTo>
                    <a:pt x="27284" y="946"/>
                  </a:lnTo>
                  <a:cubicBezTo>
                    <a:pt x="27325" y="946"/>
                    <a:pt x="27359" y="912"/>
                    <a:pt x="27359" y="871"/>
                  </a:cubicBezTo>
                  <a:lnTo>
                    <a:pt x="27359" y="75"/>
                  </a:lnTo>
                  <a:cubicBezTo>
                    <a:pt x="27359" y="35"/>
                    <a:pt x="27325" y="0"/>
                    <a:pt x="27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5442773" y="3387457"/>
              <a:ext cx="152522" cy="174161"/>
            </a:xfrm>
            <a:custGeom>
              <a:avLst/>
              <a:gdLst/>
              <a:ahLst/>
              <a:cxnLst/>
              <a:rect l="l" t="t" r="r" b="b"/>
              <a:pathLst>
                <a:path w="3059" h="3493" extrusionOk="0">
                  <a:moveTo>
                    <a:pt x="1" y="0"/>
                  </a:moveTo>
                  <a:lnTo>
                    <a:pt x="1"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5439383" y="3383867"/>
              <a:ext cx="159452" cy="181341"/>
            </a:xfrm>
            <a:custGeom>
              <a:avLst/>
              <a:gdLst/>
              <a:ahLst/>
              <a:cxnLst/>
              <a:rect l="l" t="t" r="r" b="b"/>
              <a:pathLst>
                <a:path w="3198" h="3637" extrusionOk="0">
                  <a:moveTo>
                    <a:pt x="3055" y="140"/>
                  </a:moveTo>
                  <a:lnTo>
                    <a:pt x="3055" y="3494"/>
                  </a:lnTo>
                  <a:lnTo>
                    <a:pt x="140" y="3494"/>
                  </a:lnTo>
                  <a:lnTo>
                    <a:pt x="140" y="140"/>
                  </a:lnTo>
                  <a:close/>
                  <a:moveTo>
                    <a:pt x="69" y="0"/>
                  </a:moveTo>
                  <a:cubicBezTo>
                    <a:pt x="31" y="0"/>
                    <a:pt x="1" y="31"/>
                    <a:pt x="1" y="72"/>
                  </a:cubicBezTo>
                  <a:lnTo>
                    <a:pt x="1" y="3565"/>
                  </a:lnTo>
                  <a:cubicBezTo>
                    <a:pt x="1" y="3606"/>
                    <a:pt x="31" y="3637"/>
                    <a:pt x="69" y="3637"/>
                  </a:cubicBezTo>
                  <a:lnTo>
                    <a:pt x="3126" y="3637"/>
                  </a:lnTo>
                  <a:cubicBezTo>
                    <a:pt x="3164" y="3637"/>
                    <a:pt x="3197" y="3606"/>
                    <a:pt x="3197" y="3565"/>
                  </a:cubicBezTo>
                  <a:lnTo>
                    <a:pt x="3197" y="72"/>
                  </a:lnTo>
                  <a:cubicBezTo>
                    <a:pt x="3197" y="31"/>
                    <a:pt x="3164"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5442773" y="3410692"/>
              <a:ext cx="59383" cy="124002"/>
            </a:xfrm>
            <a:custGeom>
              <a:avLst/>
              <a:gdLst/>
              <a:ahLst/>
              <a:cxnLst/>
              <a:rect l="l" t="t" r="r" b="b"/>
              <a:pathLst>
                <a:path w="1191" h="2487" extrusionOk="0">
                  <a:moveTo>
                    <a:pt x="1" y="0"/>
                  </a:moveTo>
                  <a:lnTo>
                    <a:pt x="1" y="2487"/>
                  </a:lnTo>
                  <a:lnTo>
                    <a:pt x="1191" y="2487"/>
                  </a:lnTo>
                  <a:lnTo>
                    <a:pt x="11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a:off x="5439383" y="3407102"/>
              <a:ext cx="66364" cy="131132"/>
            </a:xfrm>
            <a:custGeom>
              <a:avLst/>
              <a:gdLst/>
              <a:ahLst/>
              <a:cxnLst/>
              <a:rect l="l" t="t" r="r" b="b"/>
              <a:pathLst>
                <a:path w="1331" h="2630" extrusionOk="0">
                  <a:moveTo>
                    <a:pt x="1188" y="143"/>
                  </a:moveTo>
                  <a:lnTo>
                    <a:pt x="1188" y="2487"/>
                  </a:lnTo>
                  <a:lnTo>
                    <a:pt x="140" y="2487"/>
                  </a:lnTo>
                  <a:lnTo>
                    <a:pt x="140" y="143"/>
                  </a:lnTo>
                  <a:close/>
                  <a:moveTo>
                    <a:pt x="69" y="0"/>
                  </a:moveTo>
                  <a:cubicBezTo>
                    <a:pt x="31" y="0"/>
                    <a:pt x="1" y="31"/>
                    <a:pt x="1" y="72"/>
                  </a:cubicBezTo>
                  <a:lnTo>
                    <a:pt x="1" y="2559"/>
                  </a:lnTo>
                  <a:cubicBezTo>
                    <a:pt x="1" y="2599"/>
                    <a:pt x="31" y="2630"/>
                    <a:pt x="69" y="2630"/>
                  </a:cubicBezTo>
                  <a:lnTo>
                    <a:pt x="1259" y="2630"/>
                  </a:lnTo>
                  <a:cubicBezTo>
                    <a:pt x="1296" y="2630"/>
                    <a:pt x="1331" y="2599"/>
                    <a:pt x="1331" y="2559"/>
                  </a:cubicBezTo>
                  <a:lnTo>
                    <a:pt x="1331" y="72"/>
                  </a:lnTo>
                  <a:cubicBezTo>
                    <a:pt x="1331" y="31"/>
                    <a:pt x="1296" y="0"/>
                    <a:pt x="1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5442773" y="3332312"/>
              <a:ext cx="152522" cy="55195"/>
            </a:xfrm>
            <a:custGeom>
              <a:avLst/>
              <a:gdLst/>
              <a:ahLst/>
              <a:cxnLst/>
              <a:rect l="l" t="t" r="r" b="b"/>
              <a:pathLst>
                <a:path w="3059" h="1107" extrusionOk="0">
                  <a:moveTo>
                    <a:pt x="21" y="1"/>
                  </a:moveTo>
                  <a:cubicBezTo>
                    <a:pt x="11" y="1"/>
                    <a:pt x="1" y="11"/>
                    <a:pt x="1" y="18"/>
                  </a:cubicBezTo>
                  <a:lnTo>
                    <a:pt x="1" y="1106"/>
                  </a:lnTo>
                  <a:lnTo>
                    <a:pt x="3058" y="1106"/>
                  </a:lnTo>
                  <a:lnTo>
                    <a:pt x="3058" y="18"/>
                  </a:lnTo>
                  <a:cubicBezTo>
                    <a:pt x="3058" y="11"/>
                    <a:pt x="3052"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5439383" y="3328772"/>
              <a:ext cx="159452" cy="62076"/>
            </a:xfrm>
            <a:custGeom>
              <a:avLst/>
              <a:gdLst/>
              <a:ahLst/>
              <a:cxnLst/>
              <a:rect l="l" t="t" r="r" b="b"/>
              <a:pathLst>
                <a:path w="3198" h="1245" extrusionOk="0">
                  <a:moveTo>
                    <a:pt x="2871" y="143"/>
                  </a:moveTo>
                  <a:cubicBezTo>
                    <a:pt x="2973" y="143"/>
                    <a:pt x="3055" y="225"/>
                    <a:pt x="3055" y="327"/>
                  </a:cubicBezTo>
                  <a:lnTo>
                    <a:pt x="3055" y="1105"/>
                  </a:lnTo>
                  <a:lnTo>
                    <a:pt x="140" y="1105"/>
                  </a:lnTo>
                  <a:lnTo>
                    <a:pt x="140" y="327"/>
                  </a:lnTo>
                  <a:cubicBezTo>
                    <a:pt x="140" y="225"/>
                    <a:pt x="225" y="143"/>
                    <a:pt x="324" y="143"/>
                  </a:cubicBezTo>
                  <a:close/>
                  <a:moveTo>
                    <a:pt x="324" y="0"/>
                  </a:moveTo>
                  <a:cubicBezTo>
                    <a:pt x="147" y="0"/>
                    <a:pt x="1" y="146"/>
                    <a:pt x="1" y="327"/>
                  </a:cubicBezTo>
                  <a:lnTo>
                    <a:pt x="1" y="1177"/>
                  </a:lnTo>
                  <a:cubicBezTo>
                    <a:pt x="1" y="1215"/>
                    <a:pt x="31" y="1245"/>
                    <a:pt x="69" y="1245"/>
                  </a:cubicBezTo>
                  <a:lnTo>
                    <a:pt x="3126" y="1245"/>
                  </a:lnTo>
                  <a:cubicBezTo>
                    <a:pt x="3164" y="1245"/>
                    <a:pt x="3197" y="1215"/>
                    <a:pt x="3197" y="1177"/>
                  </a:cubicBezTo>
                  <a:lnTo>
                    <a:pt x="3197" y="327"/>
                  </a:lnTo>
                  <a:cubicBezTo>
                    <a:pt x="3197" y="146"/>
                    <a:pt x="3051" y="0"/>
                    <a:pt x="2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5581134" y="3328922"/>
              <a:ext cx="7030" cy="61926"/>
            </a:xfrm>
            <a:custGeom>
              <a:avLst/>
              <a:gdLst/>
              <a:ahLst/>
              <a:cxnLst/>
              <a:rect l="l" t="t" r="r" b="b"/>
              <a:pathLst>
                <a:path w="141" h="1242" extrusionOk="0">
                  <a:moveTo>
                    <a:pt x="69" y="0"/>
                  </a:moveTo>
                  <a:cubicBezTo>
                    <a:pt x="32" y="0"/>
                    <a:pt x="1" y="35"/>
                    <a:pt x="1" y="72"/>
                  </a:cubicBezTo>
                  <a:lnTo>
                    <a:pt x="1" y="1174"/>
                  </a:lnTo>
                  <a:cubicBezTo>
                    <a:pt x="1" y="1212"/>
                    <a:pt x="32" y="1242"/>
                    <a:pt x="69" y="1242"/>
                  </a:cubicBezTo>
                  <a:cubicBezTo>
                    <a:pt x="109" y="1242"/>
                    <a:pt x="140" y="1212"/>
                    <a:pt x="140" y="1174"/>
                  </a:cubicBezTo>
                  <a:lnTo>
                    <a:pt x="140" y="72"/>
                  </a:lnTo>
                  <a:cubicBezTo>
                    <a:pt x="140" y="35"/>
                    <a:pt x="109"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5569118" y="3328772"/>
              <a:ext cx="7180" cy="62076"/>
            </a:xfrm>
            <a:custGeom>
              <a:avLst/>
              <a:gdLst/>
              <a:ahLst/>
              <a:cxnLst/>
              <a:rect l="l" t="t" r="r" b="b"/>
              <a:pathLst>
                <a:path w="144" h="1245" extrusionOk="0">
                  <a:moveTo>
                    <a:pt x="72" y="0"/>
                  </a:moveTo>
                  <a:cubicBezTo>
                    <a:pt x="35" y="0"/>
                    <a:pt x="0" y="34"/>
                    <a:pt x="0" y="72"/>
                  </a:cubicBezTo>
                  <a:lnTo>
                    <a:pt x="0" y="1177"/>
                  </a:lnTo>
                  <a:cubicBezTo>
                    <a:pt x="0" y="1215"/>
                    <a:pt x="35"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5557251" y="3328772"/>
              <a:ext cx="7180" cy="62076"/>
            </a:xfrm>
            <a:custGeom>
              <a:avLst/>
              <a:gdLst/>
              <a:ahLst/>
              <a:cxnLst/>
              <a:rect l="l" t="t" r="r" b="b"/>
              <a:pathLst>
                <a:path w="144" h="1245" extrusionOk="0">
                  <a:moveTo>
                    <a:pt x="72" y="0"/>
                  </a:moveTo>
                  <a:cubicBezTo>
                    <a:pt x="31" y="0"/>
                    <a:pt x="1" y="34"/>
                    <a:pt x="1" y="72"/>
                  </a:cubicBezTo>
                  <a:lnTo>
                    <a:pt x="1" y="1177"/>
                  </a:lnTo>
                  <a:cubicBezTo>
                    <a:pt x="1" y="1215"/>
                    <a:pt x="31" y="1245"/>
                    <a:pt x="72" y="1245"/>
                  </a:cubicBezTo>
                  <a:cubicBezTo>
                    <a:pt x="109" y="1245"/>
                    <a:pt x="144" y="1215"/>
                    <a:pt x="144" y="1177"/>
                  </a:cubicBezTo>
                  <a:lnTo>
                    <a:pt x="144" y="72"/>
                  </a:lnTo>
                  <a:cubicBezTo>
                    <a:pt x="144" y="34"/>
                    <a:pt x="109"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5545385" y="3328772"/>
              <a:ext cx="6980" cy="62076"/>
            </a:xfrm>
            <a:custGeom>
              <a:avLst/>
              <a:gdLst/>
              <a:ahLst/>
              <a:cxnLst/>
              <a:rect l="l" t="t" r="r" b="b"/>
              <a:pathLst>
                <a:path w="140" h="1245" extrusionOk="0">
                  <a:moveTo>
                    <a:pt x="68" y="0"/>
                  </a:moveTo>
                  <a:cubicBezTo>
                    <a:pt x="31" y="0"/>
                    <a:pt x="0" y="34"/>
                    <a:pt x="0" y="72"/>
                  </a:cubicBezTo>
                  <a:lnTo>
                    <a:pt x="0" y="1177"/>
                  </a:lnTo>
                  <a:cubicBezTo>
                    <a:pt x="0" y="1215"/>
                    <a:pt x="31"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5533318" y="3328772"/>
              <a:ext cx="7180" cy="62076"/>
            </a:xfrm>
            <a:custGeom>
              <a:avLst/>
              <a:gdLst/>
              <a:ahLst/>
              <a:cxnLst/>
              <a:rect l="l" t="t" r="r" b="b"/>
              <a:pathLst>
                <a:path w="144" h="1245" extrusionOk="0">
                  <a:moveTo>
                    <a:pt x="73" y="0"/>
                  </a:moveTo>
                  <a:cubicBezTo>
                    <a:pt x="35" y="0"/>
                    <a:pt x="1" y="34"/>
                    <a:pt x="1" y="72"/>
                  </a:cubicBezTo>
                  <a:lnTo>
                    <a:pt x="1" y="1177"/>
                  </a:lnTo>
                  <a:cubicBezTo>
                    <a:pt x="1" y="1215"/>
                    <a:pt x="35" y="1245"/>
                    <a:pt x="73" y="1245"/>
                  </a:cubicBezTo>
                  <a:cubicBezTo>
                    <a:pt x="113" y="1245"/>
                    <a:pt x="144" y="1215"/>
                    <a:pt x="144" y="1177"/>
                  </a:cubicBezTo>
                  <a:lnTo>
                    <a:pt x="144" y="72"/>
                  </a:lnTo>
                  <a:cubicBezTo>
                    <a:pt x="144" y="34"/>
                    <a:pt x="113"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5521452" y="3328772"/>
              <a:ext cx="7180" cy="62076"/>
            </a:xfrm>
            <a:custGeom>
              <a:avLst/>
              <a:gdLst/>
              <a:ahLst/>
              <a:cxnLst/>
              <a:rect l="l" t="t" r="r" b="b"/>
              <a:pathLst>
                <a:path w="144" h="1245" extrusionOk="0">
                  <a:moveTo>
                    <a:pt x="72" y="0"/>
                  </a:moveTo>
                  <a:cubicBezTo>
                    <a:pt x="31" y="0"/>
                    <a:pt x="0" y="34"/>
                    <a:pt x="0" y="72"/>
                  </a:cubicBezTo>
                  <a:lnTo>
                    <a:pt x="0" y="1177"/>
                  </a:lnTo>
                  <a:cubicBezTo>
                    <a:pt x="0" y="1215"/>
                    <a:pt x="31" y="1245"/>
                    <a:pt x="72" y="1245"/>
                  </a:cubicBezTo>
                  <a:cubicBezTo>
                    <a:pt x="110" y="1245"/>
                    <a:pt x="143" y="1215"/>
                    <a:pt x="143" y="1177"/>
                  </a:cubicBezTo>
                  <a:lnTo>
                    <a:pt x="143" y="72"/>
                  </a:lnTo>
                  <a:cubicBezTo>
                    <a:pt x="143" y="34"/>
                    <a:pt x="110"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5509585" y="3328772"/>
              <a:ext cx="7030" cy="62076"/>
            </a:xfrm>
            <a:custGeom>
              <a:avLst/>
              <a:gdLst/>
              <a:ahLst/>
              <a:cxnLst/>
              <a:rect l="l" t="t" r="r" b="b"/>
              <a:pathLst>
                <a:path w="141" h="1245" extrusionOk="0">
                  <a:moveTo>
                    <a:pt x="69" y="0"/>
                  </a:moveTo>
                  <a:cubicBezTo>
                    <a:pt x="31" y="0"/>
                    <a:pt x="1" y="34"/>
                    <a:pt x="1" y="72"/>
                  </a:cubicBezTo>
                  <a:lnTo>
                    <a:pt x="1" y="1177"/>
                  </a:lnTo>
                  <a:cubicBezTo>
                    <a:pt x="1" y="1215"/>
                    <a:pt x="31" y="1245"/>
                    <a:pt x="69" y="1245"/>
                  </a:cubicBezTo>
                  <a:cubicBezTo>
                    <a:pt x="110" y="1245"/>
                    <a:pt x="141" y="1215"/>
                    <a:pt x="141" y="1177"/>
                  </a:cubicBezTo>
                  <a:lnTo>
                    <a:pt x="141" y="72"/>
                  </a:lnTo>
                  <a:cubicBezTo>
                    <a:pt x="141" y="34"/>
                    <a:pt x="110"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5497569" y="3328772"/>
              <a:ext cx="7180" cy="62076"/>
            </a:xfrm>
            <a:custGeom>
              <a:avLst/>
              <a:gdLst/>
              <a:ahLst/>
              <a:cxnLst/>
              <a:rect l="l" t="t" r="r" b="b"/>
              <a:pathLst>
                <a:path w="144" h="1245" extrusionOk="0">
                  <a:moveTo>
                    <a:pt x="71" y="0"/>
                  </a:moveTo>
                  <a:cubicBezTo>
                    <a:pt x="35" y="0"/>
                    <a:pt x="0" y="34"/>
                    <a:pt x="0" y="72"/>
                  </a:cubicBezTo>
                  <a:lnTo>
                    <a:pt x="0" y="1177"/>
                  </a:lnTo>
                  <a:cubicBezTo>
                    <a:pt x="0" y="1215"/>
                    <a:pt x="35" y="1245"/>
                    <a:pt x="71" y="1245"/>
                  </a:cubicBezTo>
                  <a:cubicBezTo>
                    <a:pt x="112" y="1245"/>
                    <a:pt x="143" y="1215"/>
                    <a:pt x="143" y="1177"/>
                  </a:cubicBezTo>
                  <a:lnTo>
                    <a:pt x="143" y="72"/>
                  </a:lnTo>
                  <a:cubicBezTo>
                    <a:pt x="143" y="34"/>
                    <a:pt x="112"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5485653"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0" y="1245"/>
                    <a:pt x="144" y="1215"/>
                    <a:pt x="144" y="1177"/>
                  </a:cubicBezTo>
                  <a:lnTo>
                    <a:pt x="144" y="72"/>
                  </a:lnTo>
                  <a:cubicBezTo>
                    <a:pt x="144" y="34"/>
                    <a:pt x="110"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5473836" y="3328772"/>
              <a:ext cx="6980" cy="62076"/>
            </a:xfrm>
            <a:custGeom>
              <a:avLst/>
              <a:gdLst/>
              <a:ahLst/>
              <a:cxnLst/>
              <a:rect l="l" t="t" r="r" b="b"/>
              <a:pathLst>
                <a:path w="140" h="1245" extrusionOk="0">
                  <a:moveTo>
                    <a:pt x="68" y="0"/>
                  </a:moveTo>
                  <a:cubicBezTo>
                    <a:pt x="31" y="0"/>
                    <a:pt x="0" y="34"/>
                    <a:pt x="0" y="72"/>
                  </a:cubicBezTo>
                  <a:lnTo>
                    <a:pt x="0" y="1177"/>
                  </a:lnTo>
                  <a:cubicBezTo>
                    <a:pt x="0" y="1215"/>
                    <a:pt x="31" y="1245"/>
                    <a:pt x="68" y="1245"/>
                  </a:cubicBezTo>
                  <a:cubicBezTo>
                    <a:pt x="109" y="1245"/>
                    <a:pt x="139" y="1215"/>
                    <a:pt x="139" y="1177"/>
                  </a:cubicBezTo>
                  <a:lnTo>
                    <a:pt x="139" y="72"/>
                  </a:lnTo>
                  <a:cubicBezTo>
                    <a:pt x="139"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5461770" y="3328772"/>
              <a:ext cx="7180" cy="62076"/>
            </a:xfrm>
            <a:custGeom>
              <a:avLst/>
              <a:gdLst/>
              <a:ahLst/>
              <a:cxnLst/>
              <a:rect l="l" t="t" r="r" b="b"/>
              <a:pathLst>
                <a:path w="144" h="1245" extrusionOk="0">
                  <a:moveTo>
                    <a:pt x="72" y="0"/>
                  </a:moveTo>
                  <a:cubicBezTo>
                    <a:pt x="34" y="0"/>
                    <a:pt x="1" y="34"/>
                    <a:pt x="1" y="72"/>
                  </a:cubicBezTo>
                  <a:lnTo>
                    <a:pt x="1" y="1177"/>
                  </a:lnTo>
                  <a:cubicBezTo>
                    <a:pt x="1" y="1215"/>
                    <a:pt x="34" y="1245"/>
                    <a:pt x="72" y="1245"/>
                  </a:cubicBezTo>
                  <a:cubicBezTo>
                    <a:pt x="113" y="1245"/>
                    <a:pt x="144" y="1215"/>
                    <a:pt x="144" y="1177"/>
                  </a:cubicBezTo>
                  <a:lnTo>
                    <a:pt x="144" y="72"/>
                  </a:lnTo>
                  <a:cubicBezTo>
                    <a:pt x="144"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5449903" y="3328922"/>
              <a:ext cx="7180" cy="61926"/>
            </a:xfrm>
            <a:custGeom>
              <a:avLst/>
              <a:gdLst/>
              <a:ahLst/>
              <a:cxnLst/>
              <a:rect l="l" t="t" r="r" b="b"/>
              <a:pathLst>
                <a:path w="144" h="1242" extrusionOk="0">
                  <a:moveTo>
                    <a:pt x="72" y="0"/>
                  </a:moveTo>
                  <a:cubicBezTo>
                    <a:pt x="32" y="0"/>
                    <a:pt x="0" y="35"/>
                    <a:pt x="0" y="72"/>
                  </a:cubicBezTo>
                  <a:lnTo>
                    <a:pt x="0" y="1174"/>
                  </a:lnTo>
                  <a:cubicBezTo>
                    <a:pt x="0" y="1212"/>
                    <a:pt x="32" y="1242"/>
                    <a:pt x="72" y="1242"/>
                  </a:cubicBezTo>
                  <a:cubicBezTo>
                    <a:pt x="109" y="1242"/>
                    <a:pt x="143" y="1212"/>
                    <a:pt x="143" y="1174"/>
                  </a:cubicBezTo>
                  <a:lnTo>
                    <a:pt x="143" y="72"/>
                  </a:lnTo>
                  <a:cubicBezTo>
                    <a:pt x="143" y="35"/>
                    <a:pt x="109"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a:off x="5711367" y="3387457"/>
              <a:ext cx="152522" cy="174161"/>
            </a:xfrm>
            <a:custGeom>
              <a:avLst/>
              <a:gdLst/>
              <a:ahLst/>
              <a:cxnLst/>
              <a:rect l="l" t="t" r="r" b="b"/>
              <a:pathLst>
                <a:path w="3059" h="3493" extrusionOk="0">
                  <a:moveTo>
                    <a:pt x="1" y="0"/>
                  </a:moveTo>
                  <a:lnTo>
                    <a:pt x="1" y="3493"/>
                  </a:lnTo>
                  <a:lnTo>
                    <a:pt x="3059" y="3493"/>
                  </a:lnTo>
                  <a:lnTo>
                    <a:pt x="3059"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a:off x="5708027" y="3383867"/>
              <a:ext cx="159402" cy="181341"/>
            </a:xfrm>
            <a:custGeom>
              <a:avLst/>
              <a:gdLst/>
              <a:ahLst/>
              <a:cxnLst/>
              <a:rect l="l" t="t" r="r" b="b"/>
              <a:pathLst>
                <a:path w="3197" h="3637" extrusionOk="0">
                  <a:moveTo>
                    <a:pt x="3054" y="140"/>
                  </a:moveTo>
                  <a:lnTo>
                    <a:pt x="3054" y="3494"/>
                  </a:lnTo>
                  <a:lnTo>
                    <a:pt x="140" y="3494"/>
                  </a:lnTo>
                  <a:lnTo>
                    <a:pt x="140" y="140"/>
                  </a:lnTo>
                  <a:close/>
                  <a:moveTo>
                    <a:pt x="68" y="0"/>
                  </a:moveTo>
                  <a:cubicBezTo>
                    <a:pt x="30" y="0"/>
                    <a:pt x="0" y="31"/>
                    <a:pt x="0" y="72"/>
                  </a:cubicBezTo>
                  <a:lnTo>
                    <a:pt x="0" y="3565"/>
                  </a:lnTo>
                  <a:cubicBezTo>
                    <a:pt x="0" y="3606"/>
                    <a:pt x="30" y="3637"/>
                    <a:pt x="68" y="3637"/>
                  </a:cubicBezTo>
                  <a:lnTo>
                    <a:pt x="3126" y="3637"/>
                  </a:lnTo>
                  <a:cubicBezTo>
                    <a:pt x="3163" y="3637"/>
                    <a:pt x="3197" y="3606"/>
                    <a:pt x="3197" y="3565"/>
                  </a:cubicBezTo>
                  <a:lnTo>
                    <a:pt x="3197" y="72"/>
                  </a:lnTo>
                  <a:cubicBezTo>
                    <a:pt x="3197" y="31"/>
                    <a:pt x="3163" y="0"/>
                    <a:pt x="312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a:off x="5711367" y="3410692"/>
              <a:ext cx="59433" cy="124002"/>
            </a:xfrm>
            <a:custGeom>
              <a:avLst/>
              <a:gdLst/>
              <a:ahLst/>
              <a:cxnLst/>
              <a:rect l="l" t="t" r="r" b="b"/>
              <a:pathLst>
                <a:path w="1192" h="2487" extrusionOk="0">
                  <a:moveTo>
                    <a:pt x="1" y="0"/>
                  </a:moveTo>
                  <a:lnTo>
                    <a:pt x="1" y="2487"/>
                  </a:lnTo>
                  <a:lnTo>
                    <a:pt x="1191" y="2487"/>
                  </a:lnTo>
                  <a:lnTo>
                    <a:pt x="11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5708027" y="3407102"/>
              <a:ext cx="66314" cy="131132"/>
            </a:xfrm>
            <a:custGeom>
              <a:avLst/>
              <a:gdLst/>
              <a:ahLst/>
              <a:cxnLst/>
              <a:rect l="l" t="t" r="r" b="b"/>
              <a:pathLst>
                <a:path w="1330" h="2630" extrusionOk="0">
                  <a:moveTo>
                    <a:pt x="1187" y="143"/>
                  </a:moveTo>
                  <a:lnTo>
                    <a:pt x="1187" y="2487"/>
                  </a:lnTo>
                  <a:lnTo>
                    <a:pt x="140" y="2487"/>
                  </a:lnTo>
                  <a:lnTo>
                    <a:pt x="140" y="143"/>
                  </a:lnTo>
                  <a:close/>
                  <a:moveTo>
                    <a:pt x="68" y="0"/>
                  </a:moveTo>
                  <a:cubicBezTo>
                    <a:pt x="30" y="0"/>
                    <a:pt x="0" y="31"/>
                    <a:pt x="0" y="72"/>
                  </a:cubicBezTo>
                  <a:lnTo>
                    <a:pt x="0" y="2559"/>
                  </a:lnTo>
                  <a:cubicBezTo>
                    <a:pt x="0" y="2599"/>
                    <a:pt x="30" y="2630"/>
                    <a:pt x="68" y="2630"/>
                  </a:cubicBezTo>
                  <a:lnTo>
                    <a:pt x="1258" y="2630"/>
                  </a:lnTo>
                  <a:cubicBezTo>
                    <a:pt x="1296" y="2630"/>
                    <a:pt x="1330" y="2599"/>
                    <a:pt x="1330" y="2559"/>
                  </a:cubicBezTo>
                  <a:lnTo>
                    <a:pt x="1330" y="72"/>
                  </a:lnTo>
                  <a:cubicBezTo>
                    <a:pt x="1330" y="31"/>
                    <a:pt x="1296" y="0"/>
                    <a:pt x="1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5711367" y="3332312"/>
              <a:ext cx="152522" cy="55195"/>
            </a:xfrm>
            <a:custGeom>
              <a:avLst/>
              <a:gdLst/>
              <a:ahLst/>
              <a:cxnLst/>
              <a:rect l="l" t="t" r="r" b="b"/>
              <a:pathLst>
                <a:path w="3059" h="1107" extrusionOk="0">
                  <a:moveTo>
                    <a:pt x="21" y="1"/>
                  </a:moveTo>
                  <a:cubicBezTo>
                    <a:pt x="12" y="1"/>
                    <a:pt x="1" y="11"/>
                    <a:pt x="1" y="18"/>
                  </a:cubicBezTo>
                  <a:lnTo>
                    <a:pt x="1" y="1106"/>
                  </a:lnTo>
                  <a:lnTo>
                    <a:pt x="3059" y="1106"/>
                  </a:lnTo>
                  <a:lnTo>
                    <a:pt x="3059" y="18"/>
                  </a:lnTo>
                  <a:cubicBezTo>
                    <a:pt x="3059" y="11"/>
                    <a:pt x="3052"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5708027" y="3328772"/>
              <a:ext cx="159402" cy="62076"/>
            </a:xfrm>
            <a:custGeom>
              <a:avLst/>
              <a:gdLst/>
              <a:ahLst/>
              <a:cxnLst/>
              <a:rect l="l" t="t" r="r" b="b"/>
              <a:pathLst>
                <a:path w="3197" h="1245" extrusionOk="0">
                  <a:moveTo>
                    <a:pt x="2870" y="143"/>
                  </a:moveTo>
                  <a:cubicBezTo>
                    <a:pt x="2972" y="143"/>
                    <a:pt x="3054" y="225"/>
                    <a:pt x="3054" y="327"/>
                  </a:cubicBezTo>
                  <a:lnTo>
                    <a:pt x="3054" y="1105"/>
                  </a:lnTo>
                  <a:lnTo>
                    <a:pt x="140" y="1105"/>
                  </a:lnTo>
                  <a:lnTo>
                    <a:pt x="140" y="327"/>
                  </a:lnTo>
                  <a:cubicBezTo>
                    <a:pt x="140" y="225"/>
                    <a:pt x="225" y="143"/>
                    <a:pt x="323" y="143"/>
                  </a:cubicBezTo>
                  <a:close/>
                  <a:moveTo>
                    <a:pt x="323" y="0"/>
                  </a:moveTo>
                  <a:cubicBezTo>
                    <a:pt x="146" y="0"/>
                    <a:pt x="0" y="146"/>
                    <a:pt x="0" y="327"/>
                  </a:cubicBezTo>
                  <a:lnTo>
                    <a:pt x="0" y="1177"/>
                  </a:lnTo>
                  <a:cubicBezTo>
                    <a:pt x="0" y="1215"/>
                    <a:pt x="30" y="1245"/>
                    <a:pt x="68" y="1245"/>
                  </a:cubicBezTo>
                  <a:lnTo>
                    <a:pt x="3126" y="1245"/>
                  </a:lnTo>
                  <a:cubicBezTo>
                    <a:pt x="3163" y="1245"/>
                    <a:pt x="3197" y="1215"/>
                    <a:pt x="3197" y="1177"/>
                  </a:cubicBezTo>
                  <a:lnTo>
                    <a:pt x="3197" y="327"/>
                  </a:lnTo>
                  <a:cubicBezTo>
                    <a:pt x="3197" y="146"/>
                    <a:pt x="3051" y="0"/>
                    <a:pt x="2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5849778" y="3328922"/>
              <a:ext cx="6980" cy="61926"/>
            </a:xfrm>
            <a:custGeom>
              <a:avLst/>
              <a:gdLst/>
              <a:ahLst/>
              <a:cxnLst/>
              <a:rect l="l" t="t" r="r" b="b"/>
              <a:pathLst>
                <a:path w="140" h="1242" extrusionOk="0">
                  <a:moveTo>
                    <a:pt x="68" y="0"/>
                  </a:moveTo>
                  <a:cubicBezTo>
                    <a:pt x="31" y="0"/>
                    <a:pt x="0" y="35"/>
                    <a:pt x="0" y="72"/>
                  </a:cubicBezTo>
                  <a:lnTo>
                    <a:pt x="0" y="1174"/>
                  </a:lnTo>
                  <a:cubicBezTo>
                    <a:pt x="0" y="1212"/>
                    <a:pt x="31" y="1242"/>
                    <a:pt x="68" y="1242"/>
                  </a:cubicBezTo>
                  <a:cubicBezTo>
                    <a:pt x="109" y="1242"/>
                    <a:pt x="140" y="1212"/>
                    <a:pt x="140" y="1174"/>
                  </a:cubicBezTo>
                  <a:lnTo>
                    <a:pt x="140" y="72"/>
                  </a:lnTo>
                  <a:cubicBezTo>
                    <a:pt x="140" y="35"/>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5837712"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5825895" y="3328772"/>
              <a:ext cx="7130" cy="62076"/>
            </a:xfrm>
            <a:custGeom>
              <a:avLst/>
              <a:gdLst/>
              <a:ahLst/>
              <a:cxnLst/>
              <a:rect l="l" t="t" r="r" b="b"/>
              <a:pathLst>
                <a:path w="143" h="1245" extrusionOk="0">
                  <a:moveTo>
                    <a:pt x="71" y="0"/>
                  </a:moveTo>
                  <a:cubicBezTo>
                    <a:pt x="30" y="0"/>
                    <a:pt x="0" y="34"/>
                    <a:pt x="0" y="72"/>
                  </a:cubicBezTo>
                  <a:lnTo>
                    <a:pt x="0" y="1177"/>
                  </a:lnTo>
                  <a:cubicBezTo>
                    <a:pt x="0" y="1215"/>
                    <a:pt x="30" y="1245"/>
                    <a:pt x="71" y="1245"/>
                  </a:cubicBezTo>
                  <a:cubicBezTo>
                    <a:pt x="109" y="1245"/>
                    <a:pt x="143" y="1215"/>
                    <a:pt x="143" y="1177"/>
                  </a:cubicBezTo>
                  <a:lnTo>
                    <a:pt x="143" y="72"/>
                  </a:lnTo>
                  <a:cubicBezTo>
                    <a:pt x="143" y="34"/>
                    <a:pt x="109"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5813979" y="3328772"/>
              <a:ext cx="7030" cy="62076"/>
            </a:xfrm>
            <a:custGeom>
              <a:avLst/>
              <a:gdLst/>
              <a:ahLst/>
              <a:cxnLst/>
              <a:rect l="l" t="t" r="r" b="b"/>
              <a:pathLst>
                <a:path w="141" h="1245" extrusionOk="0">
                  <a:moveTo>
                    <a:pt x="68" y="0"/>
                  </a:moveTo>
                  <a:cubicBezTo>
                    <a:pt x="31" y="0"/>
                    <a:pt x="1" y="34"/>
                    <a:pt x="1" y="72"/>
                  </a:cubicBezTo>
                  <a:lnTo>
                    <a:pt x="1" y="1177"/>
                  </a:lnTo>
                  <a:cubicBezTo>
                    <a:pt x="1" y="1215"/>
                    <a:pt x="31"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5801963" y="3328772"/>
              <a:ext cx="7130" cy="62076"/>
            </a:xfrm>
            <a:custGeom>
              <a:avLst/>
              <a:gdLst/>
              <a:ahLst/>
              <a:cxnLst/>
              <a:rect l="l" t="t" r="r" b="b"/>
              <a:pathLst>
                <a:path w="143" h="1245" extrusionOk="0">
                  <a:moveTo>
                    <a:pt x="72" y="0"/>
                  </a:moveTo>
                  <a:cubicBezTo>
                    <a:pt x="34" y="0"/>
                    <a:pt x="0" y="34"/>
                    <a:pt x="0" y="72"/>
                  </a:cubicBezTo>
                  <a:lnTo>
                    <a:pt x="0" y="1177"/>
                  </a:lnTo>
                  <a:cubicBezTo>
                    <a:pt x="0" y="1215"/>
                    <a:pt x="34"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5790046"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0" y="1245"/>
                    <a:pt x="144" y="1215"/>
                    <a:pt x="144" y="1177"/>
                  </a:cubicBezTo>
                  <a:lnTo>
                    <a:pt x="144" y="72"/>
                  </a:lnTo>
                  <a:cubicBezTo>
                    <a:pt x="144" y="34"/>
                    <a:pt x="110"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5778229"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5766163"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2" y="1245"/>
                    <a:pt x="143" y="1215"/>
                    <a:pt x="143" y="1177"/>
                  </a:cubicBezTo>
                  <a:lnTo>
                    <a:pt x="143" y="72"/>
                  </a:lnTo>
                  <a:cubicBezTo>
                    <a:pt x="143" y="34"/>
                    <a:pt x="112"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5754297" y="3328772"/>
              <a:ext cx="7180" cy="62076"/>
            </a:xfrm>
            <a:custGeom>
              <a:avLst/>
              <a:gdLst/>
              <a:ahLst/>
              <a:cxnLst/>
              <a:rect l="l" t="t" r="r" b="b"/>
              <a:pathLst>
                <a:path w="144" h="1245" extrusionOk="0">
                  <a:moveTo>
                    <a:pt x="72" y="0"/>
                  </a:moveTo>
                  <a:cubicBezTo>
                    <a:pt x="31" y="0"/>
                    <a:pt x="0" y="34"/>
                    <a:pt x="0" y="72"/>
                  </a:cubicBezTo>
                  <a:lnTo>
                    <a:pt x="0" y="1177"/>
                  </a:lnTo>
                  <a:cubicBezTo>
                    <a:pt x="0" y="1215"/>
                    <a:pt x="31" y="1245"/>
                    <a:pt x="72" y="1245"/>
                  </a:cubicBezTo>
                  <a:cubicBezTo>
                    <a:pt x="110" y="1245"/>
                    <a:pt x="143" y="1215"/>
                    <a:pt x="143" y="1177"/>
                  </a:cubicBezTo>
                  <a:lnTo>
                    <a:pt x="143" y="72"/>
                  </a:lnTo>
                  <a:cubicBezTo>
                    <a:pt x="143" y="34"/>
                    <a:pt x="110"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5742430" y="3328772"/>
              <a:ext cx="6980" cy="62076"/>
            </a:xfrm>
            <a:custGeom>
              <a:avLst/>
              <a:gdLst/>
              <a:ahLst/>
              <a:cxnLst/>
              <a:rect l="l" t="t" r="r" b="b"/>
              <a:pathLst>
                <a:path w="140" h="1245" extrusionOk="0">
                  <a:moveTo>
                    <a:pt x="68" y="0"/>
                  </a:moveTo>
                  <a:cubicBezTo>
                    <a:pt x="31" y="0"/>
                    <a:pt x="1" y="34"/>
                    <a:pt x="1" y="72"/>
                  </a:cubicBezTo>
                  <a:lnTo>
                    <a:pt x="1" y="1177"/>
                  </a:lnTo>
                  <a:cubicBezTo>
                    <a:pt x="1" y="1215"/>
                    <a:pt x="31" y="1245"/>
                    <a:pt x="68" y="1245"/>
                  </a:cubicBezTo>
                  <a:cubicBezTo>
                    <a:pt x="109" y="1245"/>
                    <a:pt x="139" y="1215"/>
                    <a:pt x="139" y="1177"/>
                  </a:cubicBezTo>
                  <a:lnTo>
                    <a:pt x="139" y="72"/>
                  </a:lnTo>
                  <a:cubicBezTo>
                    <a:pt x="139"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5730414" y="3328772"/>
              <a:ext cx="7130" cy="62076"/>
            </a:xfrm>
            <a:custGeom>
              <a:avLst/>
              <a:gdLst/>
              <a:ahLst/>
              <a:cxnLst/>
              <a:rect l="l" t="t" r="r" b="b"/>
              <a:pathLst>
                <a:path w="143"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5718497" y="3328922"/>
              <a:ext cx="7180" cy="61926"/>
            </a:xfrm>
            <a:custGeom>
              <a:avLst/>
              <a:gdLst/>
              <a:ahLst/>
              <a:cxnLst/>
              <a:rect l="l" t="t" r="r" b="b"/>
              <a:pathLst>
                <a:path w="144" h="1242" extrusionOk="0">
                  <a:moveTo>
                    <a:pt x="73" y="0"/>
                  </a:moveTo>
                  <a:cubicBezTo>
                    <a:pt x="32" y="0"/>
                    <a:pt x="1" y="35"/>
                    <a:pt x="1" y="72"/>
                  </a:cubicBezTo>
                  <a:lnTo>
                    <a:pt x="1" y="1174"/>
                  </a:lnTo>
                  <a:cubicBezTo>
                    <a:pt x="1" y="1212"/>
                    <a:pt x="32" y="1242"/>
                    <a:pt x="73" y="1242"/>
                  </a:cubicBezTo>
                  <a:cubicBezTo>
                    <a:pt x="109" y="1242"/>
                    <a:pt x="144" y="1212"/>
                    <a:pt x="144" y="1174"/>
                  </a:cubicBezTo>
                  <a:lnTo>
                    <a:pt x="144" y="72"/>
                  </a:lnTo>
                  <a:cubicBezTo>
                    <a:pt x="144" y="35"/>
                    <a:pt x="109"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5980011" y="3387457"/>
              <a:ext cx="152472" cy="174161"/>
            </a:xfrm>
            <a:custGeom>
              <a:avLst/>
              <a:gdLst/>
              <a:ahLst/>
              <a:cxnLst/>
              <a:rect l="l" t="t" r="r" b="b"/>
              <a:pathLst>
                <a:path w="3058" h="3493" extrusionOk="0">
                  <a:moveTo>
                    <a:pt x="0" y="0"/>
                  </a:moveTo>
                  <a:lnTo>
                    <a:pt x="0"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5976621" y="3383867"/>
              <a:ext cx="159402" cy="181341"/>
            </a:xfrm>
            <a:custGeom>
              <a:avLst/>
              <a:gdLst/>
              <a:ahLst/>
              <a:cxnLst/>
              <a:rect l="l" t="t" r="r" b="b"/>
              <a:pathLst>
                <a:path w="3197" h="3637" extrusionOk="0">
                  <a:moveTo>
                    <a:pt x="3054" y="140"/>
                  </a:moveTo>
                  <a:lnTo>
                    <a:pt x="3054" y="3494"/>
                  </a:lnTo>
                  <a:lnTo>
                    <a:pt x="140" y="3494"/>
                  </a:lnTo>
                  <a:lnTo>
                    <a:pt x="140" y="140"/>
                  </a:lnTo>
                  <a:close/>
                  <a:moveTo>
                    <a:pt x="68" y="0"/>
                  </a:moveTo>
                  <a:cubicBezTo>
                    <a:pt x="31" y="0"/>
                    <a:pt x="0" y="31"/>
                    <a:pt x="0" y="72"/>
                  </a:cubicBezTo>
                  <a:lnTo>
                    <a:pt x="0" y="3565"/>
                  </a:lnTo>
                  <a:cubicBezTo>
                    <a:pt x="0" y="3606"/>
                    <a:pt x="31" y="3637"/>
                    <a:pt x="68" y="3637"/>
                  </a:cubicBezTo>
                  <a:lnTo>
                    <a:pt x="3126" y="3637"/>
                  </a:lnTo>
                  <a:cubicBezTo>
                    <a:pt x="3163" y="3637"/>
                    <a:pt x="3197" y="3606"/>
                    <a:pt x="3197" y="3565"/>
                  </a:cubicBezTo>
                  <a:lnTo>
                    <a:pt x="3197" y="72"/>
                  </a:lnTo>
                  <a:cubicBezTo>
                    <a:pt x="3197" y="31"/>
                    <a:pt x="3163"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5980011" y="3410692"/>
              <a:ext cx="59383" cy="124002"/>
            </a:xfrm>
            <a:custGeom>
              <a:avLst/>
              <a:gdLst/>
              <a:ahLst/>
              <a:cxnLst/>
              <a:rect l="l" t="t" r="r" b="b"/>
              <a:pathLst>
                <a:path w="1191" h="2487" extrusionOk="0">
                  <a:moveTo>
                    <a:pt x="0" y="0"/>
                  </a:moveTo>
                  <a:lnTo>
                    <a:pt x="0" y="2487"/>
                  </a:lnTo>
                  <a:lnTo>
                    <a:pt x="1190" y="2487"/>
                  </a:lnTo>
                  <a:lnTo>
                    <a:pt x="11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5976621" y="3407102"/>
              <a:ext cx="66364" cy="131132"/>
            </a:xfrm>
            <a:custGeom>
              <a:avLst/>
              <a:gdLst/>
              <a:ahLst/>
              <a:cxnLst/>
              <a:rect l="l" t="t" r="r" b="b"/>
              <a:pathLst>
                <a:path w="1331" h="2630" extrusionOk="0">
                  <a:moveTo>
                    <a:pt x="1187" y="143"/>
                  </a:moveTo>
                  <a:lnTo>
                    <a:pt x="1187" y="2487"/>
                  </a:lnTo>
                  <a:lnTo>
                    <a:pt x="140" y="2487"/>
                  </a:lnTo>
                  <a:lnTo>
                    <a:pt x="140" y="143"/>
                  </a:lnTo>
                  <a:close/>
                  <a:moveTo>
                    <a:pt x="68" y="0"/>
                  </a:moveTo>
                  <a:cubicBezTo>
                    <a:pt x="31" y="0"/>
                    <a:pt x="0" y="31"/>
                    <a:pt x="0" y="72"/>
                  </a:cubicBezTo>
                  <a:lnTo>
                    <a:pt x="0" y="2559"/>
                  </a:lnTo>
                  <a:cubicBezTo>
                    <a:pt x="0" y="2599"/>
                    <a:pt x="31" y="2630"/>
                    <a:pt x="68" y="2630"/>
                  </a:cubicBezTo>
                  <a:lnTo>
                    <a:pt x="1258" y="2630"/>
                  </a:lnTo>
                  <a:cubicBezTo>
                    <a:pt x="1296" y="2630"/>
                    <a:pt x="1330" y="2599"/>
                    <a:pt x="1330" y="2559"/>
                  </a:cubicBezTo>
                  <a:lnTo>
                    <a:pt x="1330" y="72"/>
                  </a:lnTo>
                  <a:cubicBezTo>
                    <a:pt x="1330" y="31"/>
                    <a:pt x="1296" y="0"/>
                    <a:pt x="1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5980011" y="3332312"/>
              <a:ext cx="152472" cy="55195"/>
            </a:xfrm>
            <a:custGeom>
              <a:avLst/>
              <a:gdLst/>
              <a:ahLst/>
              <a:cxnLst/>
              <a:rect l="l" t="t" r="r" b="b"/>
              <a:pathLst>
                <a:path w="3058" h="1107" extrusionOk="0">
                  <a:moveTo>
                    <a:pt x="21" y="1"/>
                  </a:moveTo>
                  <a:cubicBezTo>
                    <a:pt x="11" y="1"/>
                    <a:pt x="0" y="11"/>
                    <a:pt x="0" y="18"/>
                  </a:cubicBezTo>
                  <a:lnTo>
                    <a:pt x="0" y="1106"/>
                  </a:lnTo>
                  <a:lnTo>
                    <a:pt x="3058" y="1106"/>
                  </a:lnTo>
                  <a:lnTo>
                    <a:pt x="3058" y="18"/>
                  </a:lnTo>
                  <a:cubicBezTo>
                    <a:pt x="3058" y="11"/>
                    <a:pt x="3051"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5976621" y="3328772"/>
              <a:ext cx="159402" cy="62076"/>
            </a:xfrm>
            <a:custGeom>
              <a:avLst/>
              <a:gdLst/>
              <a:ahLst/>
              <a:cxnLst/>
              <a:rect l="l" t="t" r="r" b="b"/>
              <a:pathLst>
                <a:path w="3197" h="1245" extrusionOk="0">
                  <a:moveTo>
                    <a:pt x="2870" y="143"/>
                  </a:moveTo>
                  <a:cubicBezTo>
                    <a:pt x="2972" y="143"/>
                    <a:pt x="3054" y="225"/>
                    <a:pt x="3054" y="327"/>
                  </a:cubicBezTo>
                  <a:lnTo>
                    <a:pt x="3054" y="1105"/>
                  </a:lnTo>
                  <a:lnTo>
                    <a:pt x="140" y="1105"/>
                  </a:lnTo>
                  <a:lnTo>
                    <a:pt x="140" y="327"/>
                  </a:lnTo>
                  <a:cubicBezTo>
                    <a:pt x="140" y="225"/>
                    <a:pt x="222" y="143"/>
                    <a:pt x="324" y="143"/>
                  </a:cubicBezTo>
                  <a:close/>
                  <a:moveTo>
                    <a:pt x="324" y="0"/>
                  </a:moveTo>
                  <a:cubicBezTo>
                    <a:pt x="147" y="0"/>
                    <a:pt x="0" y="146"/>
                    <a:pt x="0" y="327"/>
                  </a:cubicBezTo>
                  <a:lnTo>
                    <a:pt x="0" y="1177"/>
                  </a:lnTo>
                  <a:cubicBezTo>
                    <a:pt x="0" y="1215"/>
                    <a:pt x="31" y="1245"/>
                    <a:pt x="68" y="1245"/>
                  </a:cubicBezTo>
                  <a:lnTo>
                    <a:pt x="3126" y="1245"/>
                  </a:lnTo>
                  <a:cubicBezTo>
                    <a:pt x="3163" y="1245"/>
                    <a:pt x="3197" y="1215"/>
                    <a:pt x="3197" y="1177"/>
                  </a:cubicBezTo>
                  <a:lnTo>
                    <a:pt x="3197" y="327"/>
                  </a:lnTo>
                  <a:cubicBezTo>
                    <a:pt x="3197" y="146"/>
                    <a:pt x="3051" y="0"/>
                    <a:pt x="2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6118372" y="3328922"/>
              <a:ext cx="7030" cy="61926"/>
            </a:xfrm>
            <a:custGeom>
              <a:avLst/>
              <a:gdLst/>
              <a:ahLst/>
              <a:cxnLst/>
              <a:rect l="l" t="t" r="r" b="b"/>
              <a:pathLst>
                <a:path w="141" h="1242" extrusionOk="0">
                  <a:moveTo>
                    <a:pt x="68" y="0"/>
                  </a:moveTo>
                  <a:cubicBezTo>
                    <a:pt x="31" y="0"/>
                    <a:pt x="0" y="35"/>
                    <a:pt x="0" y="72"/>
                  </a:cubicBezTo>
                  <a:lnTo>
                    <a:pt x="0" y="1174"/>
                  </a:lnTo>
                  <a:cubicBezTo>
                    <a:pt x="0" y="1212"/>
                    <a:pt x="31" y="1242"/>
                    <a:pt x="68" y="1242"/>
                  </a:cubicBezTo>
                  <a:cubicBezTo>
                    <a:pt x="109" y="1242"/>
                    <a:pt x="140" y="1212"/>
                    <a:pt x="140" y="1174"/>
                  </a:cubicBezTo>
                  <a:lnTo>
                    <a:pt x="140" y="72"/>
                  </a:lnTo>
                  <a:cubicBezTo>
                    <a:pt x="140" y="35"/>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6106306" y="3328772"/>
              <a:ext cx="7180" cy="62076"/>
            </a:xfrm>
            <a:custGeom>
              <a:avLst/>
              <a:gdLst/>
              <a:ahLst/>
              <a:cxnLst/>
              <a:rect l="l" t="t" r="r" b="b"/>
              <a:pathLst>
                <a:path w="144" h="1245" extrusionOk="0">
                  <a:moveTo>
                    <a:pt x="73" y="0"/>
                  </a:moveTo>
                  <a:cubicBezTo>
                    <a:pt x="35" y="0"/>
                    <a:pt x="1" y="34"/>
                    <a:pt x="1" y="72"/>
                  </a:cubicBezTo>
                  <a:lnTo>
                    <a:pt x="1" y="1177"/>
                  </a:lnTo>
                  <a:cubicBezTo>
                    <a:pt x="1" y="1215"/>
                    <a:pt x="35" y="1245"/>
                    <a:pt x="73" y="1245"/>
                  </a:cubicBezTo>
                  <a:cubicBezTo>
                    <a:pt x="113" y="1245"/>
                    <a:pt x="144" y="1215"/>
                    <a:pt x="144" y="1177"/>
                  </a:cubicBezTo>
                  <a:lnTo>
                    <a:pt x="144" y="72"/>
                  </a:lnTo>
                  <a:cubicBezTo>
                    <a:pt x="144" y="34"/>
                    <a:pt x="113"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6094489" y="3328772"/>
              <a:ext cx="7180" cy="62076"/>
            </a:xfrm>
            <a:custGeom>
              <a:avLst/>
              <a:gdLst/>
              <a:ahLst/>
              <a:cxnLst/>
              <a:rect l="l" t="t" r="r" b="b"/>
              <a:pathLst>
                <a:path w="144" h="1245" extrusionOk="0">
                  <a:moveTo>
                    <a:pt x="71" y="0"/>
                  </a:moveTo>
                  <a:cubicBezTo>
                    <a:pt x="31" y="0"/>
                    <a:pt x="0" y="34"/>
                    <a:pt x="0" y="72"/>
                  </a:cubicBezTo>
                  <a:lnTo>
                    <a:pt x="0" y="1177"/>
                  </a:lnTo>
                  <a:cubicBezTo>
                    <a:pt x="0" y="1215"/>
                    <a:pt x="31" y="1245"/>
                    <a:pt x="71" y="1245"/>
                  </a:cubicBezTo>
                  <a:cubicBezTo>
                    <a:pt x="109" y="1245"/>
                    <a:pt x="143" y="1215"/>
                    <a:pt x="143" y="1177"/>
                  </a:cubicBezTo>
                  <a:lnTo>
                    <a:pt x="143" y="72"/>
                  </a:lnTo>
                  <a:cubicBezTo>
                    <a:pt x="143" y="34"/>
                    <a:pt x="109"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6082573" y="3328772"/>
              <a:ext cx="7030" cy="62076"/>
            </a:xfrm>
            <a:custGeom>
              <a:avLst/>
              <a:gdLst/>
              <a:ahLst/>
              <a:cxnLst/>
              <a:rect l="l" t="t" r="r" b="b"/>
              <a:pathLst>
                <a:path w="141" h="1245" extrusionOk="0">
                  <a:moveTo>
                    <a:pt x="69" y="0"/>
                  </a:moveTo>
                  <a:cubicBezTo>
                    <a:pt x="31" y="0"/>
                    <a:pt x="1" y="34"/>
                    <a:pt x="1" y="72"/>
                  </a:cubicBezTo>
                  <a:lnTo>
                    <a:pt x="1" y="1177"/>
                  </a:lnTo>
                  <a:cubicBezTo>
                    <a:pt x="1" y="1215"/>
                    <a:pt x="31" y="1245"/>
                    <a:pt x="69" y="1245"/>
                  </a:cubicBezTo>
                  <a:cubicBezTo>
                    <a:pt x="110" y="1245"/>
                    <a:pt x="141" y="1215"/>
                    <a:pt x="141" y="1177"/>
                  </a:cubicBezTo>
                  <a:lnTo>
                    <a:pt x="141" y="72"/>
                  </a:lnTo>
                  <a:cubicBezTo>
                    <a:pt x="141" y="34"/>
                    <a:pt x="110"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6070557" y="3328772"/>
              <a:ext cx="7180" cy="62076"/>
            </a:xfrm>
            <a:custGeom>
              <a:avLst/>
              <a:gdLst/>
              <a:ahLst/>
              <a:cxnLst/>
              <a:rect l="l" t="t" r="r" b="b"/>
              <a:pathLst>
                <a:path w="144" h="1245" extrusionOk="0">
                  <a:moveTo>
                    <a:pt x="72" y="0"/>
                  </a:moveTo>
                  <a:cubicBezTo>
                    <a:pt x="35" y="0"/>
                    <a:pt x="0" y="34"/>
                    <a:pt x="0" y="72"/>
                  </a:cubicBezTo>
                  <a:lnTo>
                    <a:pt x="0" y="1177"/>
                  </a:lnTo>
                  <a:cubicBezTo>
                    <a:pt x="0" y="1215"/>
                    <a:pt x="35"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6058690" y="3328772"/>
              <a:ext cx="7130" cy="62076"/>
            </a:xfrm>
            <a:custGeom>
              <a:avLst/>
              <a:gdLst/>
              <a:ahLst/>
              <a:cxnLst/>
              <a:rect l="l" t="t" r="r" b="b"/>
              <a:pathLst>
                <a:path w="143" h="1245" extrusionOk="0">
                  <a:moveTo>
                    <a:pt x="72" y="0"/>
                  </a:moveTo>
                  <a:cubicBezTo>
                    <a:pt x="31" y="0"/>
                    <a:pt x="0" y="34"/>
                    <a:pt x="0" y="72"/>
                  </a:cubicBezTo>
                  <a:lnTo>
                    <a:pt x="0" y="1177"/>
                  </a:lnTo>
                  <a:cubicBezTo>
                    <a:pt x="0" y="1215"/>
                    <a:pt x="31" y="1245"/>
                    <a:pt x="72" y="1245"/>
                  </a:cubicBezTo>
                  <a:cubicBezTo>
                    <a:pt x="109" y="1245"/>
                    <a:pt x="143" y="1215"/>
                    <a:pt x="143" y="1177"/>
                  </a:cubicBezTo>
                  <a:lnTo>
                    <a:pt x="143" y="72"/>
                  </a:lnTo>
                  <a:cubicBezTo>
                    <a:pt x="143" y="34"/>
                    <a:pt x="109"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6046823" y="3328772"/>
              <a:ext cx="7030" cy="62076"/>
            </a:xfrm>
            <a:custGeom>
              <a:avLst/>
              <a:gdLst/>
              <a:ahLst/>
              <a:cxnLst/>
              <a:rect l="l" t="t" r="r" b="b"/>
              <a:pathLst>
                <a:path w="141" h="1245" extrusionOk="0">
                  <a:moveTo>
                    <a:pt x="68" y="0"/>
                  </a:moveTo>
                  <a:cubicBezTo>
                    <a:pt x="31" y="0"/>
                    <a:pt x="0" y="34"/>
                    <a:pt x="0" y="72"/>
                  </a:cubicBezTo>
                  <a:lnTo>
                    <a:pt x="0" y="1177"/>
                  </a:lnTo>
                  <a:cubicBezTo>
                    <a:pt x="0" y="1215"/>
                    <a:pt x="31"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6034757"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4" y="1215"/>
                    <a:pt x="144" y="1177"/>
                  </a:cubicBezTo>
                  <a:lnTo>
                    <a:pt x="144" y="72"/>
                  </a:lnTo>
                  <a:cubicBezTo>
                    <a:pt x="144"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6022891" y="3328772"/>
              <a:ext cx="7180" cy="62076"/>
            </a:xfrm>
            <a:custGeom>
              <a:avLst/>
              <a:gdLst/>
              <a:ahLst/>
              <a:cxnLst/>
              <a:rect l="l" t="t" r="r" b="b"/>
              <a:pathLst>
                <a:path w="144" h="1245" extrusionOk="0">
                  <a:moveTo>
                    <a:pt x="72" y="0"/>
                  </a:moveTo>
                  <a:cubicBezTo>
                    <a:pt x="32" y="0"/>
                    <a:pt x="1" y="34"/>
                    <a:pt x="1" y="72"/>
                  </a:cubicBezTo>
                  <a:lnTo>
                    <a:pt x="1" y="1177"/>
                  </a:lnTo>
                  <a:cubicBezTo>
                    <a:pt x="1" y="1215"/>
                    <a:pt x="32" y="1245"/>
                    <a:pt x="72" y="1245"/>
                  </a:cubicBezTo>
                  <a:cubicBezTo>
                    <a:pt x="110" y="1245"/>
                    <a:pt x="143" y="1215"/>
                    <a:pt x="143" y="1177"/>
                  </a:cubicBezTo>
                  <a:lnTo>
                    <a:pt x="143" y="72"/>
                  </a:lnTo>
                  <a:cubicBezTo>
                    <a:pt x="143" y="34"/>
                    <a:pt x="110"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6011024" y="3328772"/>
              <a:ext cx="6980" cy="62076"/>
            </a:xfrm>
            <a:custGeom>
              <a:avLst/>
              <a:gdLst/>
              <a:ahLst/>
              <a:cxnLst/>
              <a:rect l="l" t="t" r="r" b="b"/>
              <a:pathLst>
                <a:path w="140" h="1245" extrusionOk="0">
                  <a:moveTo>
                    <a:pt x="69" y="0"/>
                  </a:moveTo>
                  <a:cubicBezTo>
                    <a:pt x="31" y="0"/>
                    <a:pt x="1" y="34"/>
                    <a:pt x="1" y="72"/>
                  </a:cubicBezTo>
                  <a:lnTo>
                    <a:pt x="1" y="1177"/>
                  </a:lnTo>
                  <a:cubicBezTo>
                    <a:pt x="1" y="1215"/>
                    <a:pt x="31" y="1245"/>
                    <a:pt x="69" y="1245"/>
                  </a:cubicBezTo>
                  <a:cubicBezTo>
                    <a:pt x="110" y="1245"/>
                    <a:pt x="140" y="1215"/>
                    <a:pt x="140" y="1177"/>
                  </a:cubicBezTo>
                  <a:lnTo>
                    <a:pt x="140" y="72"/>
                  </a:lnTo>
                  <a:cubicBezTo>
                    <a:pt x="140" y="34"/>
                    <a:pt x="110"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5999008" y="3328772"/>
              <a:ext cx="7180" cy="62076"/>
            </a:xfrm>
            <a:custGeom>
              <a:avLst/>
              <a:gdLst/>
              <a:ahLst/>
              <a:cxnLst/>
              <a:rect l="l" t="t" r="r" b="b"/>
              <a:pathLst>
                <a:path w="144"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5987141" y="3328922"/>
              <a:ext cx="7130" cy="61926"/>
            </a:xfrm>
            <a:custGeom>
              <a:avLst/>
              <a:gdLst/>
              <a:ahLst/>
              <a:cxnLst/>
              <a:rect l="l" t="t" r="r" b="b"/>
              <a:pathLst>
                <a:path w="143" h="1242" extrusionOk="0">
                  <a:moveTo>
                    <a:pt x="72" y="0"/>
                  </a:moveTo>
                  <a:cubicBezTo>
                    <a:pt x="31" y="0"/>
                    <a:pt x="0" y="35"/>
                    <a:pt x="0" y="72"/>
                  </a:cubicBezTo>
                  <a:lnTo>
                    <a:pt x="0" y="1174"/>
                  </a:lnTo>
                  <a:cubicBezTo>
                    <a:pt x="0" y="1212"/>
                    <a:pt x="31" y="1242"/>
                    <a:pt x="72" y="1242"/>
                  </a:cubicBezTo>
                  <a:cubicBezTo>
                    <a:pt x="109" y="1242"/>
                    <a:pt x="143" y="1212"/>
                    <a:pt x="143" y="1174"/>
                  </a:cubicBezTo>
                  <a:lnTo>
                    <a:pt x="143" y="72"/>
                  </a:lnTo>
                  <a:cubicBezTo>
                    <a:pt x="143" y="35"/>
                    <a:pt x="109"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6248606" y="3387457"/>
              <a:ext cx="152522" cy="174161"/>
            </a:xfrm>
            <a:custGeom>
              <a:avLst/>
              <a:gdLst/>
              <a:ahLst/>
              <a:cxnLst/>
              <a:rect l="l" t="t" r="r" b="b"/>
              <a:pathLst>
                <a:path w="3059" h="3493" extrusionOk="0">
                  <a:moveTo>
                    <a:pt x="0" y="0"/>
                  </a:moveTo>
                  <a:lnTo>
                    <a:pt x="0"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6245215" y="3383867"/>
              <a:ext cx="159452" cy="181341"/>
            </a:xfrm>
            <a:custGeom>
              <a:avLst/>
              <a:gdLst/>
              <a:ahLst/>
              <a:cxnLst/>
              <a:rect l="l" t="t" r="r" b="b"/>
              <a:pathLst>
                <a:path w="3198" h="3637" extrusionOk="0">
                  <a:moveTo>
                    <a:pt x="3054" y="140"/>
                  </a:moveTo>
                  <a:lnTo>
                    <a:pt x="3054" y="3494"/>
                  </a:lnTo>
                  <a:lnTo>
                    <a:pt x="140" y="3494"/>
                  </a:lnTo>
                  <a:lnTo>
                    <a:pt x="140" y="140"/>
                  </a:lnTo>
                  <a:close/>
                  <a:moveTo>
                    <a:pt x="68" y="0"/>
                  </a:moveTo>
                  <a:cubicBezTo>
                    <a:pt x="31" y="0"/>
                    <a:pt x="1" y="31"/>
                    <a:pt x="1" y="72"/>
                  </a:cubicBezTo>
                  <a:lnTo>
                    <a:pt x="1" y="3565"/>
                  </a:lnTo>
                  <a:cubicBezTo>
                    <a:pt x="1" y="3606"/>
                    <a:pt x="31" y="3637"/>
                    <a:pt x="68" y="3637"/>
                  </a:cubicBezTo>
                  <a:lnTo>
                    <a:pt x="3126" y="3637"/>
                  </a:lnTo>
                  <a:cubicBezTo>
                    <a:pt x="3164" y="3637"/>
                    <a:pt x="3197" y="3606"/>
                    <a:pt x="3197" y="3565"/>
                  </a:cubicBezTo>
                  <a:lnTo>
                    <a:pt x="3197" y="72"/>
                  </a:lnTo>
                  <a:cubicBezTo>
                    <a:pt x="3197" y="31"/>
                    <a:pt x="3164" y="0"/>
                    <a:pt x="312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6248606" y="3410692"/>
              <a:ext cx="59383" cy="124002"/>
            </a:xfrm>
            <a:custGeom>
              <a:avLst/>
              <a:gdLst/>
              <a:ahLst/>
              <a:cxnLst/>
              <a:rect l="l" t="t" r="r" b="b"/>
              <a:pathLst>
                <a:path w="1191" h="2487" extrusionOk="0">
                  <a:moveTo>
                    <a:pt x="0" y="0"/>
                  </a:moveTo>
                  <a:lnTo>
                    <a:pt x="0" y="2487"/>
                  </a:lnTo>
                  <a:lnTo>
                    <a:pt x="1191" y="2487"/>
                  </a:lnTo>
                  <a:lnTo>
                    <a:pt x="1191"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6245215" y="3407102"/>
              <a:ext cx="66364" cy="131132"/>
            </a:xfrm>
            <a:custGeom>
              <a:avLst/>
              <a:gdLst/>
              <a:ahLst/>
              <a:cxnLst/>
              <a:rect l="l" t="t" r="r" b="b"/>
              <a:pathLst>
                <a:path w="1331" h="2630" extrusionOk="0">
                  <a:moveTo>
                    <a:pt x="1188" y="143"/>
                  </a:moveTo>
                  <a:lnTo>
                    <a:pt x="1188" y="2487"/>
                  </a:lnTo>
                  <a:lnTo>
                    <a:pt x="140" y="2487"/>
                  </a:lnTo>
                  <a:lnTo>
                    <a:pt x="140" y="143"/>
                  </a:lnTo>
                  <a:close/>
                  <a:moveTo>
                    <a:pt x="68" y="0"/>
                  </a:moveTo>
                  <a:cubicBezTo>
                    <a:pt x="31" y="0"/>
                    <a:pt x="1" y="31"/>
                    <a:pt x="1" y="72"/>
                  </a:cubicBezTo>
                  <a:lnTo>
                    <a:pt x="1" y="2559"/>
                  </a:lnTo>
                  <a:cubicBezTo>
                    <a:pt x="1" y="2599"/>
                    <a:pt x="31" y="2630"/>
                    <a:pt x="68" y="2630"/>
                  </a:cubicBezTo>
                  <a:lnTo>
                    <a:pt x="1259" y="2630"/>
                  </a:lnTo>
                  <a:cubicBezTo>
                    <a:pt x="1296" y="2630"/>
                    <a:pt x="1330" y="2599"/>
                    <a:pt x="1330" y="2559"/>
                  </a:cubicBezTo>
                  <a:lnTo>
                    <a:pt x="1330" y="72"/>
                  </a:lnTo>
                  <a:cubicBezTo>
                    <a:pt x="1330" y="31"/>
                    <a:pt x="1296" y="0"/>
                    <a:pt x="125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6248606" y="3332312"/>
              <a:ext cx="152522" cy="55195"/>
            </a:xfrm>
            <a:custGeom>
              <a:avLst/>
              <a:gdLst/>
              <a:ahLst/>
              <a:cxnLst/>
              <a:rect l="l" t="t" r="r" b="b"/>
              <a:pathLst>
                <a:path w="3059" h="1107" extrusionOk="0">
                  <a:moveTo>
                    <a:pt x="21" y="1"/>
                  </a:moveTo>
                  <a:cubicBezTo>
                    <a:pt x="11" y="1"/>
                    <a:pt x="0" y="11"/>
                    <a:pt x="0" y="18"/>
                  </a:cubicBezTo>
                  <a:lnTo>
                    <a:pt x="0" y="1106"/>
                  </a:lnTo>
                  <a:lnTo>
                    <a:pt x="3058" y="1106"/>
                  </a:lnTo>
                  <a:lnTo>
                    <a:pt x="3058" y="18"/>
                  </a:lnTo>
                  <a:cubicBezTo>
                    <a:pt x="3058" y="11"/>
                    <a:pt x="3052"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6245215" y="3328772"/>
              <a:ext cx="159452" cy="62076"/>
            </a:xfrm>
            <a:custGeom>
              <a:avLst/>
              <a:gdLst/>
              <a:ahLst/>
              <a:cxnLst/>
              <a:rect l="l" t="t" r="r" b="b"/>
              <a:pathLst>
                <a:path w="3198" h="1245" extrusionOk="0">
                  <a:moveTo>
                    <a:pt x="2871" y="143"/>
                  </a:moveTo>
                  <a:cubicBezTo>
                    <a:pt x="2973" y="143"/>
                    <a:pt x="3054" y="225"/>
                    <a:pt x="3054" y="327"/>
                  </a:cubicBezTo>
                  <a:lnTo>
                    <a:pt x="3054" y="1105"/>
                  </a:lnTo>
                  <a:lnTo>
                    <a:pt x="140" y="1105"/>
                  </a:lnTo>
                  <a:lnTo>
                    <a:pt x="140" y="327"/>
                  </a:lnTo>
                  <a:cubicBezTo>
                    <a:pt x="140" y="225"/>
                    <a:pt x="222" y="143"/>
                    <a:pt x="324" y="143"/>
                  </a:cubicBezTo>
                  <a:close/>
                  <a:moveTo>
                    <a:pt x="324" y="0"/>
                  </a:moveTo>
                  <a:cubicBezTo>
                    <a:pt x="144" y="0"/>
                    <a:pt x="1" y="146"/>
                    <a:pt x="1" y="327"/>
                  </a:cubicBezTo>
                  <a:lnTo>
                    <a:pt x="1" y="1177"/>
                  </a:lnTo>
                  <a:cubicBezTo>
                    <a:pt x="1" y="1215"/>
                    <a:pt x="31" y="1245"/>
                    <a:pt x="68" y="1245"/>
                  </a:cubicBezTo>
                  <a:lnTo>
                    <a:pt x="3126" y="1245"/>
                  </a:lnTo>
                  <a:cubicBezTo>
                    <a:pt x="3164" y="1245"/>
                    <a:pt x="3197" y="1215"/>
                    <a:pt x="3197" y="1177"/>
                  </a:cubicBezTo>
                  <a:lnTo>
                    <a:pt x="3197" y="327"/>
                  </a:lnTo>
                  <a:cubicBezTo>
                    <a:pt x="3197" y="146"/>
                    <a:pt x="3051" y="0"/>
                    <a:pt x="28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6386966" y="3328922"/>
              <a:ext cx="7030" cy="61926"/>
            </a:xfrm>
            <a:custGeom>
              <a:avLst/>
              <a:gdLst/>
              <a:ahLst/>
              <a:cxnLst/>
              <a:rect l="l" t="t" r="r" b="b"/>
              <a:pathLst>
                <a:path w="141" h="1242" extrusionOk="0">
                  <a:moveTo>
                    <a:pt x="68" y="0"/>
                  </a:moveTo>
                  <a:cubicBezTo>
                    <a:pt x="32" y="0"/>
                    <a:pt x="1" y="35"/>
                    <a:pt x="1" y="72"/>
                  </a:cubicBezTo>
                  <a:lnTo>
                    <a:pt x="1" y="1174"/>
                  </a:lnTo>
                  <a:cubicBezTo>
                    <a:pt x="1" y="1212"/>
                    <a:pt x="32" y="1242"/>
                    <a:pt x="68" y="1242"/>
                  </a:cubicBezTo>
                  <a:cubicBezTo>
                    <a:pt x="109" y="1242"/>
                    <a:pt x="140" y="1212"/>
                    <a:pt x="140" y="1174"/>
                  </a:cubicBezTo>
                  <a:lnTo>
                    <a:pt x="140" y="72"/>
                  </a:lnTo>
                  <a:cubicBezTo>
                    <a:pt x="140" y="35"/>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6374950" y="3328772"/>
              <a:ext cx="7130" cy="62076"/>
            </a:xfrm>
            <a:custGeom>
              <a:avLst/>
              <a:gdLst/>
              <a:ahLst/>
              <a:cxnLst/>
              <a:rect l="l" t="t" r="r" b="b"/>
              <a:pathLst>
                <a:path w="143" h="1245" extrusionOk="0">
                  <a:moveTo>
                    <a:pt x="72" y="0"/>
                  </a:moveTo>
                  <a:cubicBezTo>
                    <a:pt x="34" y="0"/>
                    <a:pt x="0" y="34"/>
                    <a:pt x="0" y="72"/>
                  </a:cubicBezTo>
                  <a:lnTo>
                    <a:pt x="0" y="1177"/>
                  </a:lnTo>
                  <a:cubicBezTo>
                    <a:pt x="0" y="1215"/>
                    <a:pt x="34"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6363084" y="3328772"/>
              <a:ext cx="7180" cy="62076"/>
            </a:xfrm>
            <a:custGeom>
              <a:avLst/>
              <a:gdLst/>
              <a:ahLst/>
              <a:cxnLst/>
              <a:rect l="l" t="t" r="r" b="b"/>
              <a:pathLst>
                <a:path w="144" h="1245" extrusionOk="0">
                  <a:moveTo>
                    <a:pt x="72" y="0"/>
                  </a:moveTo>
                  <a:cubicBezTo>
                    <a:pt x="31" y="0"/>
                    <a:pt x="1" y="34"/>
                    <a:pt x="1" y="72"/>
                  </a:cubicBezTo>
                  <a:lnTo>
                    <a:pt x="1" y="1177"/>
                  </a:lnTo>
                  <a:cubicBezTo>
                    <a:pt x="1" y="1215"/>
                    <a:pt x="31" y="1245"/>
                    <a:pt x="72" y="1245"/>
                  </a:cubicBezTo>
                  <a:cubicBezTo>
                    <a:pt x="109" y="1245"/>
                    <a:pt x="143" y="1215"/>
                    <a:pt x="143" y="1177"/>
                  </a:cubicBezTo>
                  <a:lnTo>
                    <a:pt x="143" y="72"/>
                  </a:lnTo>
                  <a:cubicBezTo>
                    <a:pt x="143" y="34"/>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351217"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339151"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327284" y="3328772"/>
              <a:ext cx="7180" cy="62076"/>
            </a:xfrm>
            <a:custGeom>
              <a:avLst/>
              <a:gdLst/>
              <a:ahLst/>
              <a:cxnLst/>
              <a:rect l="l" t="t" r="r" b="b"/>
              <a:pathLst>
                <a:path w="144" h="1245" extrusionOk="0">
                  <a:moveTo>
                    <a:pt x="72" y="0"/>
                  </a:moveTo>
                  <a:cubicBezTo>
                    <a:pt x="31" y="0"/>
                    <a:pt x="0" y="34"/>
                    <a:pt x="0" y="72"/>
                  </a:cubicBezTo>
                  <a:lnTo>
                    <a:pt x="0" y="1177"/>
                  </a:lnTo>
                  <a:cubicBezTo>
                    <a:pt x="0" y="1215"/>
                    <a:pt x="31" y="1245"/>
                    <a:pt x="72" y="1245"/>
                  </a:cubicBezTo>
                  <a:cubicBezTo>
                    <a:pt x="110" y="1245"/>
                    <a:pt x="143" y="1215"/>
                    <a:pt x="143" y="1177"/>
                  </a:cubicBezTo>
                  <a:lnTo>
                    <a:pt x="143" y="72"/>
                  </a:lnTo>
                  <a:cubicBezTo>
                    <a:pt x="143" y="34"/>
                    <a:pt x="110"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6315418" y="3328772"/>
              <a:ext cx="7030" cy="62076"/>
            </a:xfrm>
            <a:custGeom>
              <a:avLst/>
              <a:gdLst/>
              <a:ahLst/>
              <a:cxnLst/>
              <a:rect l="l" t="t" r="r" b="b"/>
              <a:pathLst>
                <a:path w="141" h="1245" extrusionOk="0">
                  <a:moveTo>
                    <a:pt x="68" y="0"/>
                  </a:moveTo>
                  <a:cubicBezTo>
                    <a:pt x="31" y="0"/>
                    <a:pt x="1" y="34"/>
                    <a:pt x="1" y="72"/>
                  </a:cubicBezTo>
                  <a:lnTo>
                    <a:pt x="1" y="1177"/>
                  </a:lnTo>
                  <a:cubicBezTo>
                    <a:pt x="1" y="1215"/>
                    <a:pt x="31"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6303401" y="3328772"/>
              <a:ext cx="7130" cy="62076"/>
            </a:xfrm>
            <a:custGeom>
              <a:avLst/>
              <a:gdLst/>
              <a:ahLst/>
              <a:cxnLst/>
              <a:rect l="l" t="t" r="r" b="b"/>
              <a:pathLst>
                <a:path w="143"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6291485"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0" y="1245"/>
                    <a:pt x="144" y="1215"/>
                    <a:pt x="144" y="1177"/>
                  </a:cubicBezTo>
                  <a:lnTo>
                    <a:pt x="144" y="72"/>
                  </a:lnTo>
                  <a:cubicBezTo>
                    <a:pt x="144" y="34"/>
                    <a:pt x="110" y="0"/>
                    <a:pt x="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6279668"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39" y="1215"/>
                    <a:pt x="139" y="1177"/>
                  </a:cubicBezTo>
                  <a:lnTo>
                    <a:pt x="139" y="72"/>
                  </a:lnTo>
                  <a:cubicBezTo>
                    <a:pt x="139"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6267602" y="3328772"/>
              <a:ext cx="7180" cy="62076"/>
            </a:xfrm>
            <a:custGeom>
              <a:avLst/>
              <a:gdLst/>
              <a:ahLst/>
              <a:cxnLst/>
              <a:rect l="l" t="t" r="r" b="b"/>
              <a:pathLst>
                <a:path w="144" h="1245" extrusionOk="0">
                  <a:moveTo>
                    <a:pt x="72" y="0"/>
                  </a:moveTo>
                  <a:cubicBezTo>
                    <a:pt x="34" y="0"/>
                    <a:pt x="1" y="34"/>
                    <a:pt x="1" y="72"/>
                  </a:cubicBezTo>
                  <a:lnTo>
                    <a:pt x="1" y="1177"/>
                  </a:lnTo>
                  <a:cubicBezTo>
                    <a:pt x="1" y="1215"/>
                    <a:pt x="34" y="1245"/>
                    <a:pt x="72" y="1245"/>
                  </a:cubicBezTo>
                  <a:cubicBezTo>
                    <a:pt x="112" y="1245"/>
                    <a:pt x="143" y="1215"/>
                    <a:pt x="143" y="1177"/>
                  </a:cubicBezTo>
                  <a:lnTo>
                    <a:pt x="143" y="72"/>
                  </a:lnTo>
                  <a:cubicBezTo>
                    <a:pt x="143" y="34"/>
                    <a:pt x="112"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6255736" y="3328922"/>
              <a:ext cx="7180" cy="61926"/>
            </a:xfrm>
            <a:custGeom>
              <a:avLst/>
              <a:gdLst/>
              <a:ahLst/>
              <a:cxnLst/>
              <a:rect l="l" t="t" r="r" b="b"/>
              <a:pathLst>
                <a:path w="144" h="1242" extrusionOk="0">
                  <a:moveTo>
                    <a:pt x="72" y="0"/>
                  </a:moveTo>
                  <a:cubicBezTo>
                    <a:pt x="31" y="0"/>
                    <a:pt x="0" y="35"/>
                    <a:pt x="0" y="72"/>
                  </a:cubicBezTo>
                  <a:lnTo>
                    <a:pt x="0" y="1174"/>
                  </a:lnTo>
                  <a:cubicBezTo>
                    <a:pt x="0" y="1212"/>
                    <a:pt x="31" y="1242"/>
                    <a:pt x="72" y="1242"/>
                  </a:cubicBezTo>
                  <a:cubicBezTo>
                    <a:pt x="109" y="1242"/>
                    <a:pt x="143" y="1212"/>
                    <a:pt x="143" y="1174"/>
                  </a:cubicBezTo>
                  <a:lnTo>
                    <a:pt x="143" y="72"/>
                  </a:lnTo>
                  <a:cubicBezTo>
                    <a:pt x="143" y="35"/>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a:off x="6517200" y="3387457"/>
              <a:ext cx="152522" cy="174161"/>
            </a:xfrm>
            <a:custGeom>
              <a:avLst/>
              <a:gdLst/>
              <a:ahLst/>
              <a:cxnLst/>
              <a:rect l="l" t="t" r="r" b="b"/>
              <a:pathLst>
                <a:path w="3059" h="3493" extrusionOk="0">
                  <a:moveTo>
                    <a:pt x="1" y="0"/>
                  </a:moveTo>
                  <a:lnTo>
                    <a:pt x="1"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6513809" y="3383867"/>
              <a:ext cx="159452" cy="181341"/>
            </a:xfrm>
            <a:custGeom>
              <a:avLst/>
              <a:gdLst/>
              <a:ahLst/>
              <a:cxnLst/>
              <a:rect l="l" t="t" r="r" b="b"/>
              <a:pathLst>
                <a:path w="3198" h="3637" extrusionOk="0">
                  <a:moveTo>
                    <a:pt x="3055" y="140"/>
                  </a:moveTo>
                  <a:lnTo>
                    <a:pt x="3055" y="3494"/>
                  </a:lnTo>
                  <a:lnTo>
                    <a:pt x="141" y="3494"/>
                  </a:lnTo>
                  <a:lnTo>
                    <a:pt x="141" y="140"/>
                  </a:lnTo>
                  <a:close/>
                  <a:moveTo>
                    <a:pt x="69" y="0"/>
                  </a:moveTo>
                  <a:cubicBezTo>
                    <a:pt x="31" y="0"/>
                    <a:pt x="1" y="31"/>
                    <a:pt x="1" y="72"/>
                  </a:cubicBezTo>
                  <a:lnTo>
                    <a:pt x="1" y="3565"/>
                  </a:lnTo>
                  <a:cubicBezTo>
                    <a:pt x="1" y="3606"/>
                    <a:pt x="31" y="3637"/>
                    <a:pt x="69" y="3637"/>
                  </a:cubicBezTo>
                  <a:lnTo>
                    <a:pt x="3126" y="3637"/>
                  </a:lnTo>
                  <a:cubicBezTo>
                    <a:pt x="3164" y="3637"/>
                    <a:pt x="3197" y="3606"/>
                    <a:pt x="3197" y="3565"/>
                  </a:cubicBezTo>
                  <a:lnTo>
                    <a:pt x="3197" y="72"/>
                  </a:lnTo>
                  <a:cubicBezTo>
                    <a:pt x="3197" y="31"/>
                    <a:pt x="3164" y="0"/>
                    <a:pt x="312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6517200" y="3410692"/>
              <a:ext cx="59383" cy="124002"/>
            </a:xfrm>
            <a:custGeom>
              <a:avLst/>
              <a:gdLst/>
              <a:ahLst/>
              <a:cxnLst/>
              <a:rect l="l" t="t" r="r" b="b"/>
              <a:pathLst>
                <a:path w="1191" h="2487" extrusionOk="0">
                  <a:moveTo>
                    <a:pt x="1" y="0"/>
                  </a:moveTo>
                  <a:lnTo>
                    <a:pt x="1" y="2487"/>
                  </a:lnTo>
                  <a:lnTo>
                    <a:pt x="1191" y="2487"/>
                  </a:lnTo>
                  <a:lnTo>
                    <a:pt x="1191"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6513809" y="3407102"/>
              <a:ext cx="66364" cy="131132"/>
            </a:xfrm>
            <a:custGeom>
              <a:avLst/>
              <a:gdLst/>
              <a:ahLst/>
              <a:cxnLst/>
              <a:rect l="l" t="t" r="r" b="b"/>
              <a:pathLst>
                <a:path w="1331" h="2630" extrusionOk="0">
                  <a:moveTo>
                    <a:pt x="1188" y="143"/>
                  </a:moveTo>
                  <a:lnTo>
                    <a:pt x="1188" y="2487"/>
                  </a:lnTo>
                  <a:lnTo>
                    <a:pt x="141" y="2487"/>
                  </a:lnTo>
                  <a:lnTo>
                    <a:pt x="141" y="143"/>
                  </a:lnTo>
                  <a:close/>
                  <a:moveTo>
                    <a:pt x="69" y="0"/>
                  </a:moveTo>
                  <a:cubicBezTo>
                    <a:pt x="31" y="0"/>
                    <a:pt x="1" y="31"/>
                    <a:pt x="1" y="72"/>
                  </a:cubicBezTo>
                  <a:lnTo>
                    <a:pt x="1" y="2559"/>
                  </a:lnTo>
                  <a:cubicBezTo>
                    <a:pt x="1" y="2599"/>
                    <a:pt x="31" y="2630"/>
                    <a:pt x="69" y="2630"/>
                  </a:cubicBezTo>
                  <a:lnTo>
                    <a:pt x="1259" y="2630"/>
                  </a:lnTo>
                  <a:cubicBezTo>
                    <a:pt x="1296" y="2630"/>
                    <a:pt x="1331" y="2599"/>
                    <a:pt x="1331" y="2559"/>
                  </a:cubicBezTo>
                  <a:lnTo>
                    <a:pt x="1331" y="72"/>
                  </a:lnTo>
                  <a:cubicBezTo>
                    <a:pt x="1331" y="31"/>
                    <a:pt x="1296" y="0"/>
                    <a:pt x="125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6517200" y="3332312"/>
              <a:ext cx="152522" cy="55195"/>
            </a:xfrm>
            <a:custGeom>
              <a:avLst/>
              <a:gdLst/>
              <a:ahLst/>
              <a:cxnLst/>
              <a:rect l="l" t="t" r="r" b="b"/>
              <a:pathLst>
                <a:path w="3059" h="1107" extrusionOk="0">
                  <a:moveTo>
                    <a:pt x="21" y="1"/>
                  </a:moveTo>
                  <a:cubicBezTo>
                    <a:pt x="11" y="1"/>
                    <a:pt x="1" y="11"/>
                    <a:pt x="1" y="18"/>
                  </a:cubicBezTo>
                  <a:lnTo>
                    <a:pt x="1" y="1106"/>
                  </a:lnTo>
                  <a:lnTo>
                    <a:pt x="3058" y="1106"/>
                  </a:lnTo>
                  <a:lnTo>
                    <a:pt x="3058" y="18"/>
                  </a:lnTo>
                  <a:cubicBezTo>
                    <a:pt x="3058" y="11"/>
                    <a:pt x="3048"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6513809" y="3328772"/>
              <a:ext cx="159452" cy="62076"/>
            </a:xfrm>
            <a:custGeom>
              <a:avLst/>
              <a:gdLst/>
              <a:ahLst/>
              <a:cxnLst/>
              <a:rect l="l" t="t" r="r" b="b"/>
              <a:pathLst>
                <a:path w="3198" h="1245" extrusionOk="0">
                  <a:moveTo>
                    <a:pt x="2871" y="143"/>
                  </a:moveTo>
                  <a:cubicBezTo>
                    <a:pt x="2973" y="143"/>
                    <a:pt x="3055" y="225"/>
                    <a:pt x="3055" y="327"/>
                  </a:cubicBezTo>
                  <a:lnTo>
                    <a:pt x="3055" y="1105"/>
                  </a:lnTo>
                  <a:lnTo>
                    <a:pt x="141" y="1105"/>
                  </a:lnTo>
                  <a:lnTo>
                    <a:pt x="141" y="327"/>
                  </a:lnTo>
                  <a:cubicBezTo>
                    <a:pt x="141" y="225"/>
                    <a:pt x="222" y="143"/>
                    <a:pt x="324" y="143"/>
                  </a:cubicBezTo>
                  <a:close/>
                  <a:moveTo>
                    <a:pt x="324" y="0"/>
                  </a:moveTo>
                  <a:cubicBezTo>
                    <a:pt x="144" y="0"/>
                    <a:pt x="1" y="146"/>
                    <a:pt x="1" y="327"/>
                  </a:cubicBezTo>
                  <a:lnTo>
                    <a:pt x="1" y="1177"/>
                  </a:lnTo>
                  <a:cubicBezTo>
                    <a:pt x="1" y="1215"/>
                    <a:pt x="31" y="1245"/>
                    <a:pt x="69" y="1245"/>
                  </a:cubicBezTo>
                  <a:lnTo>
                    <a:pt x="3126" y="1245"/>
                  </a:lnTo>
                  <a:cubicBezTo>
                    <a:pt x="3164" y="1245"/>
                    <a:pt x="3197" y="1215"/>
                    <a:pt x="3197" y="1177"/>
                  </a:cubicBezTo>
                  <a:lnTo>
                    <a:pt x="3197" y="327"/>
                  </a:lnTo>
                  <a:cubicBezTo>
                    <a:pt x="3197" y="146"/>
                    <a:pt x="3051" y="0"/>
                    <a:pt x="28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6655560" y="3328922"/>
              <a:ext cx="7030" cy="61926"/>
            </a:xfrm>
            <a:custGeom>
              <a:avLst/>
              <a:gdLst/>
              <a:ahLst/>
              <a:cxnLst/>
              <a:rect l="l" t="t" r="r" b="b"/>
              <a:pathLst>
                <a:path w="141" h="1242" extrusionOk="0">
                  <a:moveTo>
                    <a:pt x="69" y="0"/>
                  </a:moveTo>
                  <a:cubicBezTo>
                    <a:pt x="32" y="0"/>
                    <a:pt x="1" y="35"/>
                    <a:pt x="1" y="72"/>
                  </a:cubicBezTo>
                  <a:lnTo>
                    <a:pt x="1" y="1174"/>
                  </a:lnTo>
                  <a:cubicBezTo>
                    <a:pt x="1" y="1212"/>
                    <a:pt x="32" y="1242"/>
                    <a:pt x="69" y="1242"/>
                  </a:cubicBezTo>
                  <a:cubicBezTo>
                    <a:pt x="110" y="1242"/>
                    <a:pt x="141" y="1212"/>
                    <a:pt x="141" y="1174"/>
                  </a:cubicBezTo>
                  <a:lnTo>
                    <a:pt x="141" y="72"/>
                  </a:lnTo>
                  <a:cubicBezTo>
                    <a:pt x="141" y="35"/>
                    <a:pt x="110" y="0"/>
                    <a:pt x="6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643544" y="3328772"/>
              <a:ext cx="7180" cy="62076"/>
            </a:xfrm>
            <a:custGeom>
              <a:avLst/>
              <a:gdLst/>
              <a:ahLst/>
              <a:cxnLst/>
              <a:rect l="l" t="t" r="r" b="b"/>
              <a:pathLst>
                <a:path w="144" h="1245" extrusionOk="0">
                  <a:moveTo>
                    <a:pt x="72" y="0"/>
                  </a:moveTo>
                  <a:cubicBezTo>
                    <a:pt x="35" y="0"/>
                    <a:pt x="0" y="34"/>
                    <a:pt x="0" y="72"/>
                  </a:cubicBezTo>
                  <a:lnTo>
                    <a:pt x="0" y="1177"/>
                  </a:lnTo>
                  <a:cubicBezTo>
                    <a:pt x="0" y="1215"/>
                    <a:pt x="35"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6631678" y="3328772"/>
              <a:ext cx="7180" cy="62076"/>
            </a:xfrm>
            <a:custGeom>
              <a:avLst/>
              <a:gdLst/>
              <a:ahLst/>
              <a:cxnLst/>
              <a:rect l="l" t="t" r="r" b="b"/>
              <a:pathLst>
                <a:path w="144" h="1245" extrusionOk="0">
                  <a:moveTo>
                    <a:pt x="72" y="0"/>
                  </a:moveTo>
                  <a:cubicBezTo>
                    <a:pt x="31" y="0"/>
                    <a:pt x="1" y="34"/>
                    <a:pt x="1" y="72"/>
                  </a:cubicBezTo>
                  <a:lnTo>
                    <a:pt x="1" y="1177"/>
                  </a:lnTo>
                  <a:cubicBezTo>
                    <a:pt x="1" y="1215"/>
                    <a:pt x="31" y="1245"/>
                    <a:pt x="72" y="1245"/>
                  </a:cubicBezTo>
                  <a:cubicBezTo>
                    <a:pt x="109" y="1245"/>
                    <a:pt x="144" y="1215"/>
                    <a:pt x="144" y="1177"/>
                  </a:cubicBezTo>
                  <a:lnTo>
                    <a:pt x="144" y="72"/>
                  </a:lnTo>
                  <a:cubicBezTo>
                    <a:pt x="144" y="34"/>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6619811" y="3328772"/>
              <a:ext cx="7030" cy="62076"/>
            </a:xfrm>
            <a:custGeom>
              <a:avLst/>
              <a:gdLst/>
              <a:ahLst/>
              <a:cxnLst/>
              <a:rect l="l" t="t" r="r" b="b"/>
              <a:pathLst>
                <a:path w="141" h="1245" extrusionOk="0">
                  <a:moveTo>
                    <a:pt x="68" y="0"/>
                  </a:moveTo>
                  <a:cubicBezTo>
                    <a:pt x="31" y="0"/>
                    <a:pt x="0" y="34"/>
                    <a:pt x="0" y="72"/>
                  </a:cubicBezTo>
                  <a:lnTo>
                    <a:pt x="0" y="1177"/>
                  </a:lnTo>
                  <a:cubicBezTo>
                    <a:pt x="0" y="1215"/>
                    <a:pt x="31"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6607745" y="3328772"/>
              <a:ext cx="7180" cy="62076"/>
            </a:xfrm>
            <a:custGeom>
              <a:avLst/>
              <a:gdLst/>
              <a:ahLst/>
              <a:cxnLst/>
              <a:rect l="l" t="t" r="r" b="b"/>
              <a:pathLst>
                <a:path w="144" h="1245" extrusionOk="0">
                  <a:moveTo>
                    <a:pt x="73" y="0"/>
                  </a:moveTo>
                  <a:cubicBezTo>
                    <a:pt x="35" y="0"/>
                    <a:pt x="1" y="34"/>
                    <a:pt x="1" y="72"/>
                  </a:cubicBezTo>
                  <a:lnTo>
                    <a:pt x="1" y="1177"/>
                  </a:lnTo>
                  <a:cubicBezTo>
                    <a:pt x="1" y="1215"/>
                    <a:pt x="35" y="1245"/>
                    <a:pt x="73" y="1245"/>
                  </a:cubicBezTo>
                  <a:cubicBezTo>
                    <a:pt x="114" y="1245"/>
                    <a:pt x="144" y="1215"/>
                    <a:pt x="144" y="1177"/>
                  </a:cubicBezTo>
                  <a:lnTo>
                    <a:pt x="144" y="72"/>
                  </a:lnTo>
                  <a:cubicBezTo>
                    <a:pt x="144" y="34"/>
                    <a:pt x="114" y="0"/>
                    <a:pt x="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6595878" y="3328772"/>
              <a:ext cx="7180" cy="62076"/>
            </a:xfrm>
            <a:custGeom>
              <a:avLst/>
              <a:gdLst/>
              <a:ahLst/>
              <a:cxnLst/>
              <a:rect l="l" t="t" r="r" b="b"/>
              <a:pathLst>
                <a:path w="144" h="1245" extrusionOk="0">
                  <a:moveTo>
                    <a:pt x="72" y="0"/>
                  </a:moveTo>
                  <a:cubicBezTo>
                    <a:pt x="32" y="0"/>
                    <a:pt x="1" y="34"/>
                    <a:pt x="1" y="72"/>
                  </a:cubicBezTo>
                  <a:lnTo>
                    <a:pt x="1" y="1177"/>
                  </a:lnTo>
                  <a:cubicBezTo>
                    <a:pt x="1" y="1215"/>
                    <a:pt x="32" y="1245"/>
                    <a:pt x="72" y="1245"/>
                  </a:cubicBezTo>
                  <a:cubicBezTo>
                    <a:pt x="110" y="1245"/>
                    <a:pt x="143" y="1215"/>
                    <a:pt x="143" y="1177"/>
                  </a:cubicBezTo>
                  <a:lnTo>
                    <a:pt x="143" y="72"/>
                  </a:lnTo>
                  <a:cubicBezTo>
                    <a:pt x="143" y="34"/>
                    <a:pt x="110"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6584062"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6571996" y="3328772"/>
              <a:ext cx="7180" cy="62076"/>
            </a:xfrm>
            <a:custGeom>
              <a:avLst/>
              <a:gdLst/>
              <a:ahLst/>
              <a:cxnLst/>
              <a:rect l="l" t="t" r="r" b="b"/>
              <a:pathLst>
                <a:path w="144" h="1245" extrusionOk="0">
                  <a:moveTo>
                    <a:pt x="71" y="0"/>
                  </a:moveTo>
                  <a:cubicBezTo>
                    <a:pt x="35" y="0"/>
                    <a:pt x="0" y="34"/>
                    <a:pt x="0" y="72"/>
                  </a:cubicBezTo>
                  <a:lnTo>
                    <a:pt x="0" y="1177"/>
                  </a:lnTo>
                  <a:cubicBezTo>
                    <a:pt x="0" y="1215"/>
                    <a:pt x="35" y="1245"/>
                    <a:pt x="71" y="1245"/>
                  </a:cubicBezTo>
                  <a:cubicBezTo>
                    <a:pt x="112" y="1245"/>
                    <a:pt x="143" y="1215"/>
                    <a:pt x="143" y="1177"/>
                  </a:cubicBezTo>
                  <a:lnTo>
                    <a:pt x="143" y="72"/>
                  </a:lnTo>
                  <a:cubicBezTo>
                    <a:pt x="143" y="34"/>
                    <a:pt x="112"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6560129" y="3328772"/>
              <a:ext cx="7130" cy="62076"/>
            </a:xfrm>
            <a:custGeom>
              <a:avLst/>
              <a:gdLst/>
              <a:ahLst/>
              <a:cxnLst/>
              <a:rect l="l" t="t" r="r" b="b"/>
              <a:pathLst>
                <a:path w="143" h="1245" extrusionOk="0">
                  <a:moveTo>
                    <a:pt x="72" y="0"/>
                  </a:moveTo>
                  <a:cubicBezTo>
                    <a:pt x="31" y="0"/>
                    <a:pt x="0" y="34"/>
                    <a:pt x="0" y="72"/>
                  </a:cubicBezTo>
                  <a:lnTo>
                    <a:pt x="0" y="1177"/>
                  </a:lnTo>
                  <a:cubicBezTo>
                    <a:pt x="0" y="1215"/>
                    <a:pt x="31" y="1245"/>
                    <a:pt x="72" y="1245"/>
                  </a:cubicBezTo>
                  <a:cubicBezTo>
                    <a:pt x="109" y="1245"/>
                    <a:pt x="143" y="1215"/>
                    <a:pt x="143" y="1177"/>
                  </a:cubicBezTo>
                  <a:lnTo>
                    <a:pt x="143" y="72"/>
                  </a:lnTo>
                  <a:cubicBezTo>
                    <a:pt x="143" y="34"/>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6548262" y="3328772"/>
              <a:ext cx="6980" cy="62076"/>
            </a:xfrm>
            <a:custGeom>
              <a:avLst/>
              <a:gdLst/>
              <a:ahLst/>
              <a:cxnLst/>
              <a:rect l="l" t="t" r="r" b="b"/>
              <a:pathLst>
                <a:path w="140" h="1245" extrusionOk="0">
                  <a:moveTo>
                    <a:pt x="68" y="0"/>
                  </a:moveTo>
                  <a:cubicBezTo>
                    <a:pt x="31" y="0"/>
                    <a:pt x="1" y="34"/>
                    <a:pt x="1" y="72"/>
                  </a:cubicBezTo>
                  <a:lnTo>
                    <a:pt x="1" y="1177"/>
                  </a:lnTo>
                  <a:cubicBezTo>
                    <a:pt x="1" y="1215"/>
                    <a:pt x="31" y="1245"/>
                    <a:pt x="68" y="1245"/>
                  </a:cubicBezTo>
                  <a:cubicBezTo>
                    <a:pt x="109" y="1245"/>
                    <a:pt x="139" y="1215"/>
                    <a:pt x="139" y="1177"/>
                  </a:cubicBezTo>
                  <a:lnTo>
                    <a:pt x="139" y="72"/>
                  </a:lnTo>
                  <a:cubicBezTo>
                    <a:pt x="139"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6536196" y="3328772"/>
              <a:ext cx="7180" cy="62076"/>
            </a:xfrm>
            <a:custGeom>
              <a:avLst/>
              <a:gdLst/>
              <a:ahLst/>
              <a:cxnLst/>
              <a:rect l="l" t="t" r="r" b="b"/>
              <a:pathLst>
                <a:path w="144" h="1245" extrusionOk="0">
                  <a:moveTo>
                    <a:pt x="72" y="0"/>
                  </a:moveTo>
                  <a:cubicBezTo>
                    <a:pt x="34" y="0"/>
                    <a:pt x="1" y="34"/>
                    <a:pt x="1" y="72"/>
                  </a:cubicBezTo>
                  <a:lnTo>
                    <a:pt x="1" y="1177"/>
                  </a:lnTo>
                  <a:cubicBezTo>
                    <a:pt x="1" y="1215"/>
                    <a:pt x="34" y="1245"/>
                    <a:pt x="72" y="1245"/>
                  </a:cubicBezTo>
                  <a:cubicBezTo>
                    <a:pt x="113" y="1245"/>
                    <a:pt x="144" y="1215"/>
                    <a:pt x="144" y="1177"/>
                  </a:cubicBezTo>
                  <a:lnTo>
                    <a:pt x="144" y="72"/>
                  </a:lnTo>
                  <a:cubicBezTo>
                    <a:pt x="144"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6524330" y="3328922"/>
              <a:ext cx="7180" cy="61926"/>
            </a:xfrm>
            <a:custGeom>
              <a:avLst/>
              <a:gdLst/>
              <a:ahLst/>
              <a:cxnLst/>
              <a:rect l="l" t="t" r="r" b="b"/>
              <a:pathLst>
                <a:path w="144" h="1242" extrusionOk="0">
                  <a:moveTo>
                    <a:pt x="72" y="0"/>
                  </a:moveTo>
                  <a:cubicBezTo>
                    <a:pt x="32" y="0"/>
                    <a:pt x="1" y="35"/>
                    <a:pt x="1" y="72"/>
                  </a:cubicBezTo>
                  <a:lnTo>
                    <a:pt x="1" y="1174"/>
                  </a:lnTo>
                  <a:cubicBezTo>
                    <a:pt x="1" y="1212"/>
                    <a:pt x="32" y="1242"/>
                    <a:pt x="72" y="1242"/>
                  </a:cubicBezTo>
                  <a:cubicBezTo>
                    <a:pt x="109" y="1242"/>
                    <a:pt x="143" y="1212"/>
                    <a:pt x="143" y="1174"/>
                  </a:cubicBezTo>
                  <a:lnTo>
                    <a:pt x="143" y="72"/>
                  </a:lnTo>
                  <a:cubicBezTo>
                    <a:pt x="143" y="35"/>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6785794" y="3387457"/>
              <a:ext cx="152522" cy="174161"/>
            </a:xfrm>
            <a:custGeom>
              <a:avLst/>
              <a:gdLst/>
              <a:ahLst/>
              <a:cxnLst/>
              <a:rect l="l" t="t" r="r" b="b"/>
              <a:pathLst>
                <a:path w="3059" h="3493" extrusionOk="0">
                  <a:moveTo>
                    <a:pt x="1" y="0"/>
                  </a:moveTo>
                  <a:lnTo>
                    <a:pt x="1" y="3493"/>
                  </a:lnTo>
                  <a:lnTo>
                    <a:pt x="3059" y="3493"/>
                  </a:lnTo>
                  <a:lnTo>
                    <a:pt x="3059"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6782453" y="3383867"/>
              <a:ext cx="159402" cy="181341"/>
            </a:xfrm>
            <a:custGeom>
              <a:avLst/>
              <a:gdLst/>
              <a:ahLst/>
              <a:cxnLst/>
              <a:rect l="l" t="t" r="r" b="b"/>
              <a:pathLst>
                <a:path w="3197" h="3637" extrusionOk="0">
                  <a:moveTo>
                    <a:pt x="3054" y="140"/>
                  </a:moveTo>
                  <a:lnTo>
                    <a:pt x="3054" y="3494"/>
                  </a:lnTo>
                  <a:lnTo>
                    <a:pt x="140" y="3494"/>
                  </a:lnTo>
                  <a:lnTo>
                    <a:pt x="140" y="140"/>
                  </a:lnTo>
                  <a:close/>
                  <a:moveTo>
                    <a:pt x="68" y="0"/>
                  </a:moveTo>
                  <a:cubicBezTo>
                    <a:pt x="30" y="0"/>
                    <a:pt x="0" y="31"/>
                    <a:pt x="0" y="72"/>
                  </a:cubicBezTo>
                  <a:lnTo>
                    <a:pt x="0" y="3565"/>
                  </a:lnTo>
                  <a:cubicBezTo>
                    <a:pt x="0" y="3606"/>
                    <a:pt x="30" y="3637"/>
                    <a:pt x="68" y="3637"/>
                  </a:cubicBezTo>
                  <a:lnTo>
                    <a:pt x="3126" y="3637"/>
                  </a:lnTo>
                  <a:cubicBezTo>
                    <a:pt x="3163" y="3637"/>
                    <a:pt x="3197" y="3606"/>
                    <a:pt x="3197" y="3565"/>
                  </a:cubicBezTo>
                  <a:lnTo>
                    <a:pt x="3197" y="72"/>
                  </a:lnTo>
                  <a:cubicBezTo>
                    <a:pt x="3197" y="31"/>
                    <a:pt x="3163" y="0"/>
                    <a:pt x="312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6785794" y="3410692"/>
              <a:ext cx="59433" cy="124002"/>
            </a:xfrm>
            <a:custGeom>
              <a:avLst/>
              <a:gdLst/>
              <a:ahLst/>
              <a:cxnLst/>
              <a:rect l="l" t="t" r="r" b="b"/>
              <a:pathLst>
                <a:path w="1192" h="2487" extrusionOk="0">
                  <a:moveTo>
                    <a:pt x="1" y="0"/>
                  </a:moveTo>
                  <a:lnTo>
                    <a:pt x="1" y="2487"/>
                  </a:lnTo>
                  <a:lnTo>
                    <a:pt x="1191" y="2487"/>
                  </a:lnTo>
                  <a:lnTo>
                    <a:pt x="1191"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6782453" y="3407102"/>
              <a:ext cx="66314" cy="131132"/>
            </a:xfrm>
            <a:custGeom>
              <a:avLst/>
              <a:gdLst/>
              <a:ahLst/>
              <a:cxnLst/>
              <a:rect l="l" t="t" r="r" b="b"/>
              <a:pathLst>
                <a:path w="1330" h="2630" extrusionOk="0">
                  <a:moveTo>
                    <a:pt x="1187" y="143"/>
                  </a:moveTo>
                  <a:lnTo>
                    <a:pt x="1187" y="2487"/>
                  </a:lnTo>
                  <a:lnTo>
                    <a:pt x="140" y="2487"/>
                  </a:lnTo>
                  <a:lnTo>
                    <a:pt x="140" y="143"/>
                  </a:lnTo>
                  <a:close/>
                  <a:moveTo>
                    <a:pt x="68" y="0"/>
                  </a:moveTo>
                  <a:cubicBezTo>
                    <a:pt x="30" y="0"/>
                    <a:pt x="0" y="31"/>
                    <a:pt x="0" y="72"/>
                  </a:cubicBezTo>
                  <a:lnTo>
                    <a:pt x="0" y="2559"/>
                  </a:lnTo>
                  <a:cubicBezTo>
                    <a:pt x="0" y="2599"/>
                    <a:pt x="30" y="2630"/>
                    <a:pt x="68" y="2630"/>
                  </a:cubicBezTo>
                  <a:lnTo>
                    <a:pt x="1258" y="2630"/>
                  </a:lnTo>
                  <a:cubicBezTo>
                    <a:pt x="1296" y="2630"/>
                    <a:pt x="1330" y="2599"/>
                    <a:pt x="1330" y="2559"/>
                  </a:cubicBezTo>
                  <a:lnTo>
                    <a:pt x="1330" y="72"/>
                  </a:lnTo>
                  <a:cubicBezTo>
                    <a:pt x="1330" y="31"/>
                    <a:pt x="1296" y="0"/>
                    <a:pt x="125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785794" y="3332312"/>
              <a:ext cx="152522" cy="55195"/>
            </a:xfrm>
            <a:custGeom>
              <a:avLst/>
              <a:gdLst/>
              <a:ahLst/>
              <a:cxnLst/>
              <a:rect l="l" t="t" r="r" b="b"/>
              <a:pathLst>
                <a:path w="3059" h="1107" extrusionOk="0">
                  <a:moveTo>
                    <a:pt x="21" y="1"/>
                  </a:moveTo>
                  <a:cubicBezTo>
                    <a:pt x="12" y="1"/>
                    <a:pt x="1" y="11"/>
                    <a:pt x="1" y="18"/>
                  </a:cubicBezTo>
                  <a:lnTo>
                    <a:pt x="1" y="1106"/>
                  </a:lnTo>
                  <a:lnTo>
                    <a:pt x="3059" y="1106"/>
                  </a:lnTo>
                  <a:lnTo>
                    <a:pt x="3059" y="18"/>
                  </a:lnTo>
                  <a:cubicBezTo>
                    <a:pt x="3059" y="11"/>
                    <a:pt x="3048" y="1"/>
                    <a:pt x="3042"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6782453" y="3328772"/>
              <a:ext cx="159402" cy="62076"/>
            </a:xfrm>
            <a:custGeom>
              <a:avLst/>
              <a:gdLst/>
              <a:ahLst/>
              <a:cxnLst/>
              <a:rect l="l" t="t" r="r" b="b"/>
              <a:pathLst>
                <a:path w="3197" h="1245" extrusionOk="0">
                  <a:moveTo>
                    <a:pt x="2870" y="143"/>
                  </a:moveTo>
                  <a:cubicBezTo>
                    <a:pt x="2972" y="143"/>
                    <a:pt x="3054" y="225"/>
                    <a:pt x="3054" y="327"/>
                  </a:cubicBezTo>
                  <a:lnTo>
                    <a:pt x="3054" y="1105"/>
                  </a:lnTo>
                  <a:lnTo>
                    <a:pt x="140" y="1105"/>
                  </a:lnTo>
                  <a:lnTo>
                    <a:pt x="140" y="327"/>
                  </a:lnTo>
                  <a:cubicBezTo>
                    <a:pt x="140" y="225"/>
                    <a:pt x="221" y="143"/>
                    <a:pt x="323" y="143"/>
                  </a:cubicBezTo>
                  <a:close/>
                  <a:moveTo>
                    <a:pt x="323" y="0"/>
                  </a:moveTo>
                  <a:cubicBezTo>
                    <a:pt x="143" y="0"/>
                    <a:pt x="0" y="146"/>
                    <a:pt x="0" y="327"/>
                  </a:cubicBezTo>
                  <a:lnTo>
                    <a:pt x="0" y="1177"/>
                  </a:lnTo>
                  <a:cubicBezTo>
                    <a:pt x="0" y="1215"/>
                    <a:pt x="30" y="1245"/>
                    <a:pt x="68" y="1245"/>
                  </a:cubicBezTo>
                  <a:lnTo>
                    <a:pt x="3126" y="1245"/>
                  </a:lnTo>
                  <a:cubicBezTo>
                    <a:pt x="3163" y="1245"/>
                    <a:pt x="3197" y="1215"/>
                    <a:pt x="3197" y="1177"/>
                  </a:cubicBezTo>
                  <a:lnTo>
                    <a:pt x="3197" y="327"/>
                  </a:lnTo>
                  <a:cubicBezTo>
                    <a:pt x="3197" y="146"/>
                    <a:pt x="3051" y="0"/>
                    <a:pt x="287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6924205" y="3328922"/>
              <a:ext cx="6980" cy="61926"/>
            </a:xfrm>
            <a:custGeom>
              <a:avLst/>
              <a:gdLst/>
              <a:ahLst/>
              <a:cxnLst/>
              <a:rect l="l" t="t" r="r" b="b"/>
              <a:pathLst>
                <a:path w="140" h="1242" extrusionOk="0">
                  <a:moveTo>
                    <a:pt x="68" y="0"/>
                  </a:moveTo>
                  <a:cubicBezTo>
                    <a:pt x="31" y="0"/>
                    <a:pt x="0" y="35"/>
                    <a:pt x="0" y="72"/>
                  </a:cubicBezTo>
                  <a:lnTo>
                    <a:pt x="0" y="1174"/>
                  </a:lnTo>
                  <a:cubicBezTo>
                    <a:pt x="0" y="1212"/>
                    <a:pt x="31" y="1242"/>
                    <a:pt x="68" y="1242"/>
                  </a:cubicBezTo>
                  <a:cubicBezTo>
                    <a:pt x="109" y="1242"/>
                    <a:pt x="140" y="1212"/>
                    <a:pt x="140" y="1174"/>
                  </a:cubicBezTo>
                  <a:lnTo>
                    <a:pt x="140" y="72"/>
                  </a:lnTo>
                  <a:cubicBezTo>
                    <a:pt x="140" y="35"/>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6912138"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6900322" y="3328772"/>
              <a:ext cx="7130" cy="62076"/>
            </a:xfrm>
            <a:custGeom>
              <a:avLst/>
              <a:gdLst/>
              <a:ahLst/>
              <a:cxnLst/>
              <a:rect l="l" t="t" r="r" b="b"/>
              <a:pathLst>
                <a:path w="143" h="1245" extrusionOk="0">
                  <a:moveTo>
                    <a:pt x="71" y="0"/>
                  </a:moveTo>
                  <a:cubicBezTo>
                    <a:pt x="30" y="0"/>
                    <a:pt x="0" y="34"/>
                    <a:pt x="0" y="72"/>
                  </a:cubicBezTo>
                  <a:lnTo>
                    <a:pt x="0" y="1177"/>
                  </a:lnTo>
                  <a:cubicBezTo>
                    <a:pt x="0" y="1215"/>
                    <a:pt x="30" y="1245"/>
                    <a:pt x="71" y="1245"/>
                  </a:cubicBezTo>
                  <a:cubicBezTo>
                    <a:pt x="109" y="1245"/>
                    <a:pt x="143" y="1215"/>
                    <a:pt x="143" y="1177"/>
                  </a:cubicBezTo>
                  <a:lnTo>
                    <a:pt x="143" y="72"/>
                  </a:lnTo>
                  <a:cubicBezTo>
                    <a:pt x="143" y="34"/>
                    <a:pt x="109"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6888405" y="3328772"/>
              <a:ext cx="7030" cy="62076"/>
            </a:xfrm>
            <a:custGeom>
              <a:avLst/>
              <a:gdLst/>
              <a:ahLst/>
              <a:cxnLst/>
              <a:rect l="l" t="t" r="r" b="b"/>
              <a:pathLst>
                <a:path w="141" h="1245" extrusionOk="0">
                  <a:moveTo>
                    <a:pt x="69" y="0"/>
                  </a:moveTo>
                  <a:cubicBezTo>
                    <a:pt x="31" y="0"/>
                    <a:pt x="1" y="34"/>
                    <a:pt x="1" y="72"/>
                  </a:cubicBezTo>
                  <a:lnTo>
                    <a:pt x="1" y="1177"/>
                  </a:lnTo>
                  <a:cubicBezTo>
                    <a:pt x="1" y="1215"/>
                    <a:pt x="31" y="1245"/>
                    <a:pt x="69" y="1245"/>
                  </a:cubicBezTo>
                  <a:cubicBezTo>
                    <a:pt x="109" y="1245"/>
                    <a:pt x="140" y="1215"/>
                    <a:pt x="140" y="1177"/>
                  </a:cubicBezTo>
                  <a:lnTo>
                    <a:pt x="140" y="72"/>
                  </a:lnTo>
                  <a:cubicBezTo>
                    <a:pt x="140" y="34"/>
                    <a:pt x="109" y="0"/>
                    <a:pt x="6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6876389" y="3328772"/>
              <a:ext cx="7130" cy="62076"/>
            </a:xfrm>
            <a:custGeom>
              <a:avLst/>
              <a:gdLst/>
              <a:ahLst/>
              <a:cxnLst/>
              <a:rect l="l" t="t" r="r" b="b"/>
              <a:pathLst>
                <a:path w="143" h="1245" extrusionOk="0">
                  <a:moveTo>
                    <a:pt x="72" y="0"/>
                  </a:moveTo>
                  <a:cubicBezTo>
                    <a:pt x="34" y="0"/>
                    <a:pt x="0" y="34"/>
                    <a:pt x="0" y="72"/>
                  </a:cubicBezTo>
                  <a:lnTo>
                    <a:pt x="0" y="1177"/>
                  </a:lnTo>
                  <a:cubicBezTo>
                    <a:pt x="0" y="1215"/>
                    <a:pt x="34"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6864473"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0" y="1245"/>
                    <a:pt x="144" y="1215"/>
                    <a:pt x="144" y="1177"/>
                  </a:cubicBezTo>
                  <a:lnTo>
                    <a:pt x="144" y="72"/>
                  </a:lnTo>
                  <a:cubicBezTo>
                    <a:pt x="144" y="34"/>
                    <a:pt x="110" y="0"/>
                    <a:pt x="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6852656"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6840590"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2" y="1245"/>
                    <a:pt x="144" y="1215"/>
                    <a:pt x="144" y="1177"/>
                  </a:cubicBezTo>
                  <a:lnTo>
                    <a:pt x="144" y="72"/>
                  </a:lnTo>
                  <a:cubicBezTo>
                    <a:pt x="144" y="34"/>
                    <a:pt x="112"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6828723" y="3328772"/>
              <a:ext cx="7180" cy="62076"/>
            </a:xfrm>
            <a:custGeom>
              <a:avLst/>
              <a:gdLst/>
              <a:ahLst/>
              <a:cxnLst/>
              <a:rect l="l" t="t" r="r" b="b"/>
              <a:pathLst>
                <a:path w="144" h="1245" extrusionOk="0">
                  <a:moveTo>
                    <a:pt x="72" y="0"/>
                  </a:moveTo>
                  <a:cubicBezTo>
                    <a:pt x="31" y="0"/>
                    <a:pt x="0" y="34"/>
                    <a:pt x="0" y="72"/>
                  </a:cubicBezTo>
                  <a:lnTo>
                    <a:pt x="0" y="1177"/>
                  </a:lnTo>
                  <a:cubicBezTo>
                    <a:pt x="0" y="1215"/>
                    <a:pt x="31" y="1245"/>
                    <a:pt x="72" y="1245"/>
                  </a:cubicBezTo>
                  <a:cubicBezTo>
                    <a:pt x="110" y="1245"/>
                    <a:pt x="143" y="1215"/>
                    <a:pt x="143" y="1177"/>
                  </a:cubicBezTo>
                  <a:lnTo>
                    <a:pt x="143" y="72"/>
                  </a:lnTo>
                  <a:cubicBezTo>
                    <a:pt x="143" y="34"/>
                    <a:pt x="110"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6816857" y="3328772"/>
              <a:ext cx="6980" cy="62076"/>
            </a:xfrm>
            <a:custGeom>
              <a:avLst/>
              <a:gdLst/>
              <a:ahLst/>
              <a:cxnLst/>
              <a:rect l="l" t="t" r="r" b="b"/>
              <a:pathLst>
                <a:path w="140" h="1245" extrusionOk="0">
                  <a:moveTo>
                    <a:pt x="69" y="0"/>
                  </a:moveTo>
                  <a:cubicBezTo>
                    <a:pt x="31" y="0"/>
                    <a:pt x="1" y="34"/>
                    <a:pt x="1" y="72"/>
                  </a:cubicBezTo>
                  <a:lnTo>
                    <a:pt x="1" y="1177"/>
                  </a:lnTo>
                  <a:cubicBezTo>
                    <a:pt x="1" y="1215"/>
                    <a:pt x="31" y="1245"/>
                    <a:pt x="69" y="1245"/>
                  </a:cubicBezTo>
                  <a:cubicBezTo>
                    <a:pt x="109" y="1245"/>
                    <a:pt x="140" y="1215"/>
                    <a:pt x="140" y="1177"/>
                  </a:cubicBezTo>
                  <a:lnTo>
                    <a:pt x="140" y="72"/>
                  </a:lnTo>
                  <a:cubicBezTo>
                    <a:pt x="140" y="34"/>
                    <a:pt x="109" y="0"/>
                    <a:pt x="6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6804840" y="3328772"/>
              <a:ext cx="7180" cy="62076"/>
            </a:xfrm>
            <a:custGeom>
              <a:avLst/>
              <a:gdLst/>
              <a:ahLst/>
              <a:cxnLst/>
              <a:rect l="l" t="t" r="r" b="b"/>
              <a:pathLst>
                <a:path w="144"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6792924" y="3328922"/>
              <a:ext cx="7180" cy="61926"/>
            </a:xfrm>
            <a:custGeom>
              <a:avLst/>
              <a:gdLst/>
              <a:ahLst/>
              <a:cxnLst/>
              <a:rect l="l" t="t" r="r" b="b"/>
              <a:pathLst>
                <a:path w="144" h="1242" extrusionOk="0">
                  <a:moveTo>
                    <a:pt x="73" y="0"/>
                  </a:moveTo>
                  <a:cubicBezTo>
                    <a:pt x="32" y="0"/>
                    <a:pt x="1" y="35"/>
                    <a:pt x="1" y="72"/>
                  </a:cubicBezTo>
                  <a:lnTo>
                    <a:pt x="1" y="1174"/>
                  </a:lnTo>
                  <a:cubicBezTo>
                    <a:pt x="1" y="1212"/>
                    <a:pt x="32" y="1242"/>
                    <a:pt x="73" y="1242"/>
                  </a:cubicBezTo>
                  <a:cubicBezTo>
                    <a:pt x="109" y="1242"/>
                    <a:pt x="144" y="1212"/>
                    <a:pt x="144" y="1174"/>
                  </a:cubicBezTo>
                  <a:lnTo>
                    <a:pt x="144" y="72"/>
                  </a:lnTo>
                  <a:cubicBezTo>
                    <a:pt x="144" y="35"/>
                    <a:pt x="109" y="0"/>
                    <a:pt x="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7054438" y="3387457"/>
              <a:ext cx="152472" cy="174161"/>
            </a:xfrm>
            <a:custGeom>
              <a:avLst/>
              <a:gdLst/>
              <a:ahLst/>
              <a:cxnLst/>
              <a:rect l="l" t="t" r="r" b="b"/>
              <a:pathLst>
                <a:path w="3058" h="3493" extrusionOk="0">
                  <a:moveTo>
                    <a:pt x="0" y="0"/>
                  </a:moveTo>
                  <a:lnTo>
                    <a:pt x="0"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7050898" y="3383867"/>
              <a:ext cx="159552" cy="181341"/>
            </a:xfrm>
            <a:custGeom>
              <a:avLst/>
              <a:gdLst/>
              <a:ahLst/>
              <a:cxnLst/>
              <a:rect l="l" t="t" r="r" b="b"/>
              <a:pathLst>
                <a:path w="3200" h="3637" extrusionOk="0">
                  <a:moveTo>
                    <a:pt x="3057" y="140"/>
                  </a:moveTo>
                  <a:lnTo>
                    <a:pt x="3057" y="3494"/>
                  </a:lnTo>
                  <a:lnTo>
                    <a:pt x="143" y="3494"/>
                  </a:lnTo>
                  <a:lnTo>
                    <a:pt x="143" y="140"/>
                  </a:lnTo>
                  <a:close/>
                  <a:moveTo>
                    <a:pt x="71" y="0"/>
                  </a:moveTo>
                  <a:cubicBezTo>
                    <a:pt x="34" y="0"/>
                    <a:pt x="0" y="31"/>
                    <a:pt x="0" y="72"/>
                  </a:cubicBezTo>
                  <a:lnTo>
                    <a:pt x="0" y="3565"/>
                  </a:lnTo>
                  <a:cubicBezTo>
                    <a:pt x="0" y="3606"/>
                    <a:pt x="34" y="3637"/>
                    <a:pt x="71" y="3637"/>
                  </a:cubicBezTo>
                  <a:lnTo>
                    <a:pt x="3129" y="3637"/>
                  </a:lnTo>
                  <a:cubicBezTo>
                    <a:pt x="3166" y="3637"/>
                    <a:pt x="3200" y="3606"/>
                    <a:pt x="3200" y="3565"/>
                  </a:cubicBezTo>
                  <a:lnTo>
                    <a:pt x="3200" y="72"/>
                  </a:lnTo>
                  <a:cubicBezTo>
                    <a:pt x="3200" y="31"/>
                    <a:pt x="3166" y="0"/>
                    <a:pt x="3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7054438" y="3410692"/>
              <a:ext cx="59383" cy="124002"/>
            </a:xfrm>
            <a:custGeom>
              <a:avLst/>
              <a:gdLst/>
              <a:ahLst/>
              <a:cxnLst/>
              <a:rect l="l" t="t" r="r" b="b"/>
              <a:pathLst>
                <a:path w="1191" h="2487" extrusionOk="0">
                  <a:moveTo>
                    <a:pt x="0" y="0"/>
                  </a:moveTo>
                  <a:lnTo>
                    <a:pt x="0" y="2487"/>
                  </a:lnTo>
                  <a:lnTo>
                    <a:pt x="1190" y="2487"/>
                  </a:lnTo>
                  <a:lnTo>
                    <a:pt x="1190"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7050898" y="3407102"/>
              <a:ext cx="66513" cy="131132"/>
            </a:xfrm>
            <a:custGeom>
              <a:avLst/>
              <a:gdLst/>
              <a:ahLst/>
              <a:cxnLst/>
              <a:rect l="l" t="t" r="r" b="b"/>
              <a:pathLst>
                <a:path w="1334" h="2630" extrusionOk="0">
                  <a:moveTo>
                    <a:pt x="1190" y="143"/>
                  </a:moveTo>
                  <a:lnTo>
                    <a:pt x="1190" y="2487"/>
                  </a:lnTo>
                  <a:lnTo>
                    <a:pt x="143" y="2487"/>
                  </a:lnTo>
                  <a:lnTo>
                    <a:pt x="143" y="143"/>
                  </a:lnTo>
                  <a:close/>
                  <a:moveTo>
                    <a:pt x="71" y="0"/>
                  </a:moveTo>
                  <a:cubicBezTo>
                    <a:pt x="34" y="0"/>
                    <a:pt x="0" y="31"/>
                    <a:pt x="0" y="72"/>
                  </a:cubicBezTo>
                  <a:lnTo>
                    <a:pt x="0" y="2559"/>
                  </a:lnTo>
                  <a:cubicBezTo>
                    <a:pt x="0" y="2599"/>
                    <a:pt x="34" y="2630"/>
                    <a:pt x="71" y="2630"/>
                  </a:cubicBezTo>
                  <a:lnTo>
                    <a:pt x="1261" y="2630"/>
                  </a:lnTo>
                  <a:cubicBezTo>
                    <a:pt x="1299" y="2630"/>
                    <a:pt x="1333" y="2599"/>
                    <a:pt x="1333" y="2559"/>
                  </a:cubicBezTo>
                  <a:lnTo>
                    <a:pt x="1333" y="72"/>
                  </a:lnTo>
                  <a:cubicBezTo>
                    <a:pt x="1333" y="31"/>
                    <a:pt x="1299" y="0"/>
                    <a:pt x="126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7054438" y="3332312"/>
              <a:ext cx="152472" cy="55195"/>
            </a:xfrm>
            <a:custGeom>
              <a:avLst/>
              <a:gdLst/>
              <a:ahLst/>
              <a:cxnLst/>
              <a:rect l="l" t="t" r="r" b="b"/>
              <a:pathLst>
                <a:path w="3058" h="1107" extrusionOk="0">
                  <a:moveTo>
                    <a:pt x="17" y="1"/>
                  </a:moveTo>
                  <a:cubicBezTo>
                    <a:pt x="11" y="1"/>
                    <a:pt x="0" y="11"/>
                    <a:pt x="0" y="18"/>
                  </a:cubicBezTo>
                  <a:lnTo>
                    <a:pt x="0" y="1106"/>
                  </a:lnTo>
                  <a:lnTo>
                    <a:pt x="3058" y="1106"/>
                  </a:lnTo>
                  <a:lnTo>
                    <a:pt x="3058" y="18"/>
                  </a:lnTo>
                  <a:cubicBezTo>
                    <a:pt x="3058" y="11"/>
                    <a:pt x="3047"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7050898" y="3328772"/>
              <a:ext cx="159552" cy="62076"/>
            </a:xfrm>
            <a:custGeom>
              <a:avLst/>
              <a:gdLst/>
              <a:ahLst/>
              <a:cxnLst/>
              <a:rect l="l" t="t" r="r" b="b"/>
              <a:pathLst>
                <a:path w="3200" h="1245" extrusionOk="0">
                  <a:moveTo>
                    <a:pt x="2873" y="143"/>
                  </a:moveTo>
                  <a:cubicBezTo>
                    <a:pt x="2975" y="143"/>
                    <a:pt x="3057" y="225"/>
                    <a:pt x="3057" y="327"/>
                  </a:cubicBezTo>
                  <a:lnTo>
                    <a:pt x="3057" y="1105"/>
                  </a:lnTo>
                  <a:lnTo>
                    <a:pt x="143" y="1105"/>
                  </a:lnTo>
                  <a:lnTo>
                    <a:pt x="143" y="327"/>
                  </a:lnTo>
                  <a:cubicBezTo>
                    <a:pt x="143" y="225"/>
                    <a:pt x="225" y="143"/>
                    <a:pt x="327" y="143"/>
                  </a:cubicBezTo>
                  <a:close/>
                  <a:moveTo>
                    <a:pt x="327" y="0"/>
                  </a:moveTo>
                  <a:cubicBezTo>
                    <a:pt x="146" y="0"/>
                    <a:pt x="0" y="146"/>
                    <a:pt x="0" y="327"/>
                  </a:cubicBezTo>
                  <a:lnTo>
                    <a:pt x="0" y="1177"/>
                  </a:lnTo>
                  <a:cubicBezTo>
                    <a:pt x="0" y="1215"/>
                    <a:pt x="34" y="1245"/>
                    <a:pt x="71" y="1245"/>
                  </a:cubicBezTo>
                  <a:lnTo>
                    <a:pt x="3129" y="1245"/>
                  </a:lnTo>
                  <a:cubicBezTo>
                    <a:pt x="3166" y="1245"/>
                    <a:pt x="3200" y="1215"/>
                    <a:pt x="3200" y="1177"/>
                  </a:cubicBezTo>
                  <a:lnTo>
                    <a:pt x="3200" y="327"/>
                  </a:lnTo>
                  <a:cubicBezTo>
                    <a:pt x="3200" y="146"/>
                    <a:pt x="3054" y="0"/>
                    <a:pt x="2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7192799" y="3328922"/>
              <a:ext cx="7030" cy="61926"/>
            </a:xfrm>
            <a:custGeom>
              <a:avLst/>
              <a:gdLst/>
              <a:ahLst/>
              <a:cxnLst/>
              <a:rect l="l" t="t" r="r" b="b"/>
              <a:pathLst>
                <a:path w="141" h="1242" extrusionOk="0">
                  <a:moveTo>
                    <a:pt x="68" y="0"/>
                  </a:moveTo>
                  <a:cubicBezTo>
                    <a:pt x="32" y="0"/>
                    <a:pt x="1" y="35"/>
                    <a:pt x="1" y="72"/>
                  </a:cubicBezTo>
                  <a:lnTo>
                    <a:pt x="1" y="1174"/>
                  </a:lnTo>
                  <a:cubicBezTo>
                    <a:pt x="1" y="1212"/>
                    <a:pt x="32" y="1242"/>
                    <a:pt x="68" y="1242"/>
                  </a:cubicBezTo>
                  <a:cubicBezTo>
                    <a:pt x="109" y="1242"/>
                    <a:pt x="140" y="1212"/>
                    <a:pt x="140" y="1174"/>
                  </a:cubicBezTo>
                  <a:lnTo>
                    <a:pt x="140" y="72"/>
                  </a:lnTo>
                  <a:cubicBezTo>
                    <a:pt x="140" y="35"/>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7180733"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4" y="1245"/>
                    <a:pt x="144" y="1215"/>
                    <a:pt x="144" y="1177"/>
                  </a:cubicBezTo>
                  <a:lnTo>
                    <a:pt x="144" y="72"/>
                  </a:lnTo>
                  <a:cubicBezTo>
                    <a:pt x="144" y="34"/>
                    <a:pt x="114"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7168916" y="3328772"/>
              <a:ext cx="7180" cy="62076"/>
            </a:xfrm>
            <a:custGeom>
              <a:avLst/>
              <a:gdLst/>
              <a:ahLst/>
              <a:cxnLst/>
              <a:rect l="l" t="t" r="r" b="b"/>
              <a:pathLst>
                <a:path w="144" h="1245" extrusionOk="0">
                  <a:moveTo>
                    <a:pt x="71" y="0"/>
                  </a:moveTo>
                  <a:cubicBezTo>
                    <a:pt x="31" y="0"/>
                    <a:pt x="0" y="34"/>
                    <a:pt x="0" y="72"/>
                  </a:cubicBezTo>
                  <a:lnTo>
                    <a:pt x="0" y="1177"/>
                  </a:lnTo>
                  <a:cubicBezTo>
                    <a:pt x="0" y="1215"/>
                    <a:pt x="31" y="1245"/>
                    <a:pt x="71" y="1245"/>
                  </a:cubicBezTo>
                  <a:cubicBezTo>
                    <a:pt x="109" y="1245"/>
                    <a:pt x="143" y="1215"/>
                    <a:pt x="143" y="1177"/>
                  </a:cubicBezTo>
                  <a:lnTo>
                    <a:pt x="143" y="72"/>
                  </a:lnTo>
                  <a:cubicBezTo>
                    <a:pt x="143" y="34"/>
                    <a:pt x="109"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7157049"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7144983" y="3328772"/>
              <a:ext cx="7180" cy="62076"/>
            </a:xfrm>
            <a:custGeom>
              <a:avLst/>
              <a:gdLst/>
              <a:ahLst/>
              <a:cxnLst/>
              <a:rect l="l" t="t" r="r" b="b"/>
              <a:pathLst>
                <a:path w="144" h="1245" extrusionOk="0">
                  <a:moveTo>
                    <a:pt x="72" y="0"/>
                  </a:moveTo>
                  <a:cubicBezTo>
                    <a:pt x="35" y="0"/>
                    <a:pt x="0" y="34"/>
                    <a:pt x="0" y="72"/>
                  </a:cubicBezTo>
                  <a:lnTo>
                    <a:pt x="0" y="1177"/>
                  </a:lnTo>
                  <a:cubicBezTo>
                    <a:pt x="0" y="1215"/>
                    <a:pt x="35"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7133117" y="3328772"/>
              <a:ext cx="7130" cy="62076"/>
            </a:xfrm>
            <a:custGeom>
              <a:avLst/>
              <a:gdLst/>
              <a:ahLst/>
              <a:cxnLst/>
              <a:rect l="l" t="t" r="r" b="b"/>
              <a:pathLst>
                <a:path w="143" h="1245" extrusionOk="0">
                  <a:moveTo>
                    <a:pt x="72" y="0"/>
                  </a:moveTo>
                  <a:cubicBezTo>
                    <a:pt x="31" y="0"/>
                    <a:pt x="0" y="34"/>
                    <a:pt x="0" y="72"/>
                  </a:cubicBezTo>
                  <a:lnTo>
                    <a:pt x="0" y="1177"/>
                  </a:lnTo>
                  <a:cubicBezTo>
                    <a:pt x="0" y="1215"/>
                    <a:pt x="31" y="1245"/>
                    <a:pt x="72" y="1245"/>
                  </a:cubicBezTo>
                  <a:cubicBezTo>
                    <a:pt x="109" y="1245"/>
                    <a:pt x="143" y="1215"/>
                    <a:pt x="143" y="1177"/>
                  </a:cubicBezTo>
                  <a:lnTo>
                    <a:pt x="143" y="72"/>
                  </a:lnTo>
                  <a:cubicBezTo>
                    <a:pt x="143" y="34"/>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7121250" y="3328772"/>
              <a:ext cx="7030" cy="62076"/>
            </a:xfrm>
            <a:custGeom>
              <a:avLst/>
              <a:gdLst/>
              <a:ahLst/>
              <a:cxnLst/>
              <a:rect l="l" t="t" r="r" b="b"/>
              <a:pathLst>
                <a:path w="141" h="1245" extrusionOk="0">
                  <a:moveTo>
                    <a:pt x="68" y="0"/>
                  </a:moveTo>
                  <a:cubicBezTo>
                    <a:pt x="31" y="0"/>
                    <a:pt x="1" y="34"/>
                    <a:pt x="1" y="72"/>
                  </a:cubicBezTo>
                  <a:lnTo>
                    <a:pt x="1" y="1177"/>
                  </a:lnTo>
                  <a:cubicBezTo>
                    <a:pt x="1" y="1215"/>
                    <a:pt x="31"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7109184"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4" y="1215"/>
                    <a:pt x="144" y="1177"/>
                  </a:cubicBezTo>
                  <a:lnTo>
                    <a:pt x="144" y="72"/>
                  </a:lnTo>
                  <a:cubicBezTo>
                    <a:pt x="144"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7097317" y="3328772"/>
              <a:ext cx="7180" cy="62076"/>
            </a:xfrm>
            <a:custGeom>
              <a:avLst/>
              <a:gdLst/>
              <a:ahLst/>
              <a:cxnLst/>
              <a:rect l="l" t="t" r="r" b="b"/>
              <a:pathLst>
                <a:path w="144" h="1245" extrusionOk="0">
                  <a:moveTo>
                    <a:pt x="72" y="0"/>
                  </a:moveTo>
                  <a:cubicBezTo>
                    <a:pt x="32" y="0"/>
                    <a:pt x="1" y="34"/>
                    <a:pt x="1" y="72"/>
                  </a:cubicBezTo>
                  <a:lnTo>
                    <a:pt x="1" y="1177"/>
                  </a:lnTo>
                  <a:cubicBezTo>
                    <a:pt x="1" y="1215"/>
                    <a:pt x="32" y="1245"/>
                    <a:pt x="72" y="1245"/>
                  </a:cubicBezTo>
                  <a:cubicBezTo>
                    <a:pt x="110" y="1245"/>
                    <a:pt x="143" y="1215"/>
                    <a:pt x="143" y="1177"/>
                  </a:cubicBezTo>
                  <a:lnTo>
                    <a:pt x="143" y="72"/>
                  </a:lnTo>
                  <a:cubicBezTo>
                    <a:pt x="143" y="34"/>
                    <a:pt x="110"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7085501" y="3328772"/>
              <a:ext cx="6931" cy="62076"/>
            </a:xfrm>
            <a:custGeom>
              <a:avLst/>
              <a:gdLst/>
              <a:ahLst/>
              <a:cxnLst/>
              <a:rect l="l" t="t" r="r" b="b"/>
              <a:pathLst>
                <a:path w="139" h="1245" extrusionOk="0">
                  <a:moveTo>
                    <a:pt x="68" y="0"/>
                  </a:moveTo>
                  <a:cubicBezTo>
                    <a:pt x="30" y="0"/>
                    <a:pt x="0" y="34"/>
                    <a:pt x="0" y="72"/>
                  </a:cubicBezTo>
                  <a:lnTo>
                    <a:pt x="0" y="1177"/>
                  </a:lnTo>
                  <a:cubicBezTo>
                    <a:pt x="0" y="1215"/>
                    <a:pt x="30" y="1245"/>
                    <a:pt x="68" y="1245"/>
                  </a:cubicBezTo>
                  <a:cubicBezTo>
                    <a:pt x="109" y="1245"/>
                    <a:pt x="139" y="1215"/>
                    <a:pt x="139" y="1177"/>
                  </a:cubicBezTo>
                  <a:lnTo>
                    <a:pt x="139" y="72"/>
                  </a:lnTo>
                  <a:cubicBezTo>
                    <a:pt x="139"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7073435" y="3328772"/>
              <a:ext cx="7180" cy="62076"/>
            </a:xfrm>
            <a:custGeom>
              <a:avLst/>
              <a:gdLst/>
              <a:ahLst/>
              <a:cxnLst/>
              <a:rect l="l" t="t" r="r" b="b"/>
              <a:pathLst>
                <a:path w="144"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7061568" y="3328922"/>
              <a:ext cx="7130" cy="61926"/>
            </a:xfrm>
            <a:custGeom>
              <a:avLst/>
              <a:gdLst/>
              <a:ahLst/>
              <a:cxnLst/>
              <a:rect l="l" t="t" r="r" b="b"/>
              <a:pathLst>
                <a:path w="143" h="1242" extrusionOk="0">
                  <a:moveTo>
                    <a:pt x="72" y="0"/>
                  </a:moveTo>
                  <a:cubicBezTo>
                    <a:pt x="31" y="0"/>
                    <a:pt x="0" y="35"/>
                    <a:pt x="0" y="72"/>
                  </a:cubicBezTo>
                  <a:lnTo>
                    <a:pt x="0" y="1174"/>
                  </a:lnTo>
                  <a:cubicBezTo>
                    <a:pt x="0" y="1212"/>
                    <a:pt x="31" y="1242"/>
                    <a:pt x="72" y="1242"/>
                  </a:cubicBezTo>
                  <a:cubicBezTo>
                    <a:pt x="109" y="1242"/>
                    <a:pt x="143" y="1212"/>
                    <a:pt x="143" y="1174"/>
                  </a:cubicBezTo>
                  <a:lnTo>
                    <a:pt x="143" y="72"/>
                  </a:lnTo>
                  <a:cubicBezTo>
                    <a:pt x="143" y="35"/>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5314734" y="3561567"/>
              <a:ext cx="2001929" cy="39738"/>
            </a:xfrm>
            <a:custGeom>
              <a:avLst/>
              <a:gdLst/>
              <a:ahLst/>
              <a:cxnLst/>
              <a:rect l="l" t="t" r="r" b="b"/>
              <a:pathLst>
                <a:path w="40151" h="797" extrusionOk="0">
                  <a:moveTo>
                    <a:pt x="1" y="1"/>
                  </a:moveTo>
                  <a:lnTo>
                    <a:pt x="1" y="797"/>
                  </a:lnTo>
                  <a:lnTo>
                    <a:pt x="40151" y="797"/>
                  </a:lnTo>
                  <a:lnTo>
                    <a:pt x="40151"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5311044" y="3557828"/>
              <a:ext cx="2009159" cy="47217"/>
            </a:xfrm>
            <a:custGeom>
              <a:avLst/>
              <a:gdLst/>
              <a:ahLst/>
              <a:cxnLst/>
              <a:rect l="l" t="t" r="r" b="b"/>
              <a:pathLst>
                <a:path w="40296" h="947" extrusionOk="0">
                  <a:moveTo>
                    <a:pt x="40149" y="151"/>
                  </a:moveTo>
                  <a:lnTo>
                    <a:pt x="40149" y="797"/>
                  </a:lnTo>
                  <a:lnTo>
                    <a:pt x="150" y="797"/>
                  </a:lnTo>
                  <a:lnTo>
                    <a:pt x="150" y="151"/>
                  </a:lnTo>
                  <a:close/>
                  <a:moveTo>
                    <a:pt x="75" y="1"/>
                  </a:moveTo>
                  <a:cubicBezTo>
                    <a:pt x="34" y="1"/>
                    <a:pt x="0" y="35"/>
                    <a:pt x="0" y="76"/>
                  </a:cubicBezTo>
                  <a:lnTo>
                    <a:pt x="0" y="872"/>
                  </a:lnTo>
                  <a:cubicBezTo>
                    <a:pt x="0" y="913"/>
                    <a:pt x="34" y="947"/>
                    <a:pt x="75" y="947"/>
                  </a:cubicBezTo>
                  <a:lnTo>
                    <a:pt x="40225" y="947"/>
                  </a:lnTo>
                  <a:cubicBezTo>
                    <a:pt x="40265" y="947"/>
                    <a:pt x="40296" y="913"/>
                    <a:pt x="40296" y="872"/>
                  </a:cubicBezTo>
                  <a:lnTo>
                    <a:pt x="40296" y="76"/>
                  </a:lnTo>
                  <a:cubicBezTo>
                    <a:pt x="40296" y="35"/>
                    <a:pt x="40265" y="1"/>
                    <a:pt x="40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6130438" y="967065"/>
              <a:ext cx="1276815" cy="1784440"/>
            </a:xfrm>
            <a:custGeom>
              <a:avLst/>
              <a:gdLst/>
              <a:ahLst/>
              <a:cxnLst/>
              <a:rect l="l" t="t" r="r" b="b"/>
              <a:pathLst>
                <a:path w="25608" h="35789" extrusionOk="0">
                  <a:moveTo>
                    <a:pt x="7476" y="1"/>
                  </a:moveTo>
                  <a:cubicBezTo>
                    <a:pt x="6968" y="1"/>
                    <a:pt x="6446" y="92"/>
                    <a:pt x="5921" y="293"/>
                  </a:cubicBezTo>
                  <a:cubicBezTo>
                    <a:pt x="2248" y="1694"/>
                    <a:pt x="3336" y="5609"/>
                    <a:pt x="3336" y="5609"/>
                  </a:cubicBezTo>
                  <a:cubicBezTo>
                    <a:pt x="2871" y="10364"/>
                    <a:pt x="3928" y="11639"/>
                    <a:pt x="5146" y="14302"/>
                  </a:cubicBezTo>
                  <a:cubicBezTo>
                    <a:pt x="5146" y="14302"/>
                    <a:pt x="0" y="35467"/>
                    <a:pt x="13836" y="35784"/>
                  </a:cubicBezTo>
                  <a:cubicBezTo>
                    <a:pt x="13969" y="35787"/>
                    <a:pt x="14101" y="35788"/>
                    <a:pt x="14232" y="35788"/>
                  </a:cubicBezTo>
                  <a:cubicBezTo>
                    <a:pt x="22906" y="35788"/>
                    <a:pt x="25607" y="29195"/>
                    <a:pt x="25416" y="25567"/>
                  </a:cubicBezTo>
                  <a:cubicBezTo>
                    <a:pt x="25222" y="21880"/>
                    <a:pt x="23689" y="18615"/>
                    <a:pt x="17611" y="14717"/>
                  </a:cubicBezTo>
                  <a:cubicBezTo>
                    <a:pt x="13862" y="12316"/>
                    <a:pt x="13213" y="9364"/>
                    <a:pt x="13162" y="6096"/>
                  </a:cubicBezTo>
                  <a:cubicBezTo>
                    <a:pt x="13118" y="3294"/>
                    <a:pt x="10528" y="1"/>
                    <a:pt x="7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6314022" y="1120534"/>
              <a:ext cx="398930" cy="587650"/>
            </a:xfrm>
            <a:custGeom>
              <a:avLst/>
              <a:gdLst/>
              <a:ahLst/>
              <a:cxnLst/>
              <a:rect l="l" t="t" r="r" b="b"/>
              <a:pathLst>
                <a:path w="8001" h="11786" extrusionOk="0">
                  <a:moveTo>
                    <a:pt x="842" y="1"/>
                  </a:moveTo>
                  <a:cubicBezTo>
                    <a:pt x="454" y="933"/>
                    <a:pt x="52" y="1140"/>
                    <a:pt x="52" y="1140"/>
                  </a:cubicBezTo>
                  <a:cubicBezTo>
                    <a:pt x="52" y="1140"/>
                    <a:pt x="1" y="2211"/>
                    <a:pt x="440" y="4010"/>
                  </a:cubicBezTo>
                  <a:cubicBezTo>
                    <a:pt x="883" y="5806"/>
                    <a:pt x="3273" y="6208"/>
                    <a:pt x="3273" y="6208"/>
                  </a:cubicBezTo>
                  <a:lnTo>
                    <a:pt x="3481" y="7504"/>
                  </a:lnTo>
                  <a:lnTo>
                    <a:pt x="4970" y="11785"/>
                  </a:lnTo>
                  <a:lnTo>
                    <a:pt x="6093" y="7415"/>
                  </a:lnTo>
                  <a:lnTo>
                    <a:pt x="6099" y="4316"/>
                  </a:lnTo>
                  <a:cubicBezTo>
                    <a:pt x="7174" y="4106"/>
                    <a:pt x="8000" y="2912"/>
                    <a:pt x="7457" y="2174"/>
                  </a:cubicBezTo>
                  <a:cubicBezTo>
                    <a:pt x="7190" y="1813"/>
                    <a:pt x="6896" y="1680"/>
                    <a:pt x="6633" y="1680"/>
                  </a:cubicBezTo>
                  <a:cubicBezTo>
                    <a:pt x="6359" y="1680"/>
                    <a:pt x="6120" y="1825"/>
                    <a:pt x="5984" y="2007"/>
                  </a:cubicBezTo>
                  <a:cubicBezTo>
                    <a:pt x="5719" y="2361"/>
                    <a:pt x="5892" y="2892"/>
                    <a:pt x="5647" y="2912"/>
                  </a:cubicBezTo>
                  <a:cubicBezTo>
                    <a:pt x="5643" y="2913"/>
                    <a:pt x="5640" y="2913"/>
                    <a:pt x="5636" y="2913"/>
                  </a:cubicBezTo>
                  <a:cubicBezTo>
                    <a:pt x="5397" y="2913"/>
                    <a:pt x="5222" y="2385"/>
                    <a:pt x="4994" y="1721"/>
                  </a:cubicBezTo>
                  <a:cubicBezTo>
                    <a:pt x="4760" y="1048"/>
                    <a:pt x="3906" y="1219"/>
                    <a:pt x="2821" y="1048"/>
                  </a:cubicBezTo>
                  <a:cubicBezTo>
                    <a:pt x="1736" y="881"/>
                    <a:pt x="842" y="1"/>
                    <a:pt x="842" y="1"/>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6477212" y="1430013"/>
              <a:ext cx="68208" cy="31611"/>
            </a:xfrm>
            <a:custGeom>
              <a:avLst/>
              <a:gdLst/>
              <a:ahLst/>
              <a:cxnLst/>
              <a:rect l="l" t="t" r="r" b="b"/>
              <a:pathLst>
                <a:path w="1368" h="634" extrusionOk="0">
                  <a:moveTo>
                    <a:pt x="0" y="1"/>
                  </a:moveTo>
                  <a:lnTo>
                    <a:pt x="102" y="633"/>
                  </a:lnTo>
                  <a:cubicBezTo>
                    <a:pt x="946" y="538"/>
                    <a:pt x="1368" y="14"/>
                    <a:pt x="1368" y="14"/>
                  </a:cubicBezTo>
                  <a:lnTo>
                    <a:pt x="1368" y="14"/>
                  </a:lnTo>
                  <a:cubicBezTo>
                    <a:pt x="1367" y="14"/>
                    <a:pt x="987" y="65"/>
                    <a:pt x="597" y="65"/>
                  </a:cubicBezTo>
                  <a:cubicBezTo>
                    <a:pt x="380" y="65"/>
                    <a:pt x="160" y="49"/>
                    <a:pt x="0" y="1"/>
                  </a:cubicBezTo>
                  <a:close/>
                </a:path>
              </a:pathLst>
            </a:custGeom>
            <a:solidFill>
              <a:srgbClr val="E09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6316614" y="1234463"/>
              <a:ext cx="305293" cy="477459"/>
            </a:xfrm>
            <a:custGeom>
              <a:avLst/>
              <a:gdLst/>
              <a:ahLst/>
              <a:cxnLst/>
              <a:rect l="l" t="t" r="r" b="b"/>
              <a:pathLst>
                <a:path w="6123" h="9576" extrusionOk="0">
                  <a:moveTo>
                    <a:pt x="78" y="1"/>
                  </a:moveTo>
                  <a:cubicBezTo>
                    <a:pt x="76" y="1"/>
                    <a:pt x="74" y="1"/>
                    <a:pt x="71" y="1"/>
                  </a:cubicBezTo>
                  <a:cubicBezTo>
                    <a:pt x="31" y="8"/>
                    <a:pt x="0" y="42"/>
                    <a:pt x="7" y="83"/>
                  </a:cubicBezTo>
                  <a:cubicBezTo>
                    <a:pt x="71" y="613"/>
                    <a:pt x="178" y="1171"/>
                    <a:pt x="316" y="1742"/>
                  </a:cubicBezTo>
                  <a:cubicBezTo>
                    <a:pt x="724" y="3416"/>
                    <a:pt x="2796" y="3913"/>
                    <a:pt x="3157" y="3987"/>
                  </a:cubicBezTo>
                  <a:lnTo>
                    <a:pt x="3357" y="5242"/>
                  </a:lnTo>
                  <a:lnTo>
                    <a:pt x="4847" y="9525"/>
                  </a:lnTo>
                  <a:cubicBezTo>
                    <a:pt x="4857" y="9555"/>
                    <a:pt x="4887" y="9575"/>
                    <a:pt x="4918" y="9575"/>
                  </a:cubicBezTo>
                  <a:lnTo>
                    <a:pt x="4922" y="9575"/>
                  </a:lnTo>
                  <a:cubicBezTo>
                    <a:pt x="4953" y="9572"/>
                    <a:pt x="4983" y="9551"/>
                    <a:pt x="4989" y="9517"/>
                  </a:cubicBezTo>
                  <a:lnTo>
                    <a:pt x="6112" y="5147"/>
                  </a:lnTo>
                  <a:cubicBezTo>
                    <a:pt x="6122" y="5106"/>
                    <a:pt x="6099" y="5065"/>
                    <a:pt x="6058" y="5056"/>
                  </a:cubicBezTo>
                  <a:cubicBezTo>
                    <a:pt x="6051" y="5054"/>
                    <a:pt x="6045" y="5053"/>
                    <a:pt x="6038" y="5053"/>
                  </a:cubicBezTo>
                  <a:cubicBezTo>
                    <a:pt x="6006" y="5053"/>
                    <a:pt x="5978" y="5075"/>
                    <a:pt x="5969" y="5109"/>
                  </a:cubicBezTo>
                  <a:lnTo>
                    <a:pt x="4908" y="9242"/>
                  </a:lnTo>
                  <a:lnTo>
                    <a:pt x="3504" y="5208"/>
                  </a:lnTo>
                  <a:lnTo>
                    <a:pt x="3296" y="3913"/>
                  </a:lnTo>
                  <a:cubicBezTo>
                    <a:pt x="3289" y="3882"/>
                    <a:pt x="3265" y="3855"/>
                    <a:pt x="3234" y="3852"/>
                  </a:cubicBezTo>
                  <a:cubicBezTo>
                    <a:pt x="3211" y="3847"/>
                    <a:pt x="884" y="3436"/>
                    <a:pt x="463" y="1709"/>
                  </a:cubicBezTo>
                  <a:cubicBezTo>
                    <a:pt x="324" y="1141"/>
                    <a:pt x="218" y="590"/>
                    <a:pt x="153" y="66"/>
                  </a:cubicBezTo>
                  <a:cubicBezTo>
                    <a:pt x="150" y="27"/>
                    <a:pt x="116"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6312027" y="1116844"/>
              <a:ext cx="388908" cy="377141"/>
            </a:xfrm>
            <a:custGeom>
              <a:avLst/>
              <a:gdLst/>
              <a:ahLst/>
              <a:cxnLst/>
              <a:rect l="l" t="t" r="r" b="b"/>
              <a:pathLst>
                <a:path w="7800" h="7564" extrusionOk="0">
                  <a:moveTo>
                    <a:pt x="882" y="1"/>
                  </a:moveTo>
                  <a:cubicBezTo>
                    <a:pt x="878" y="1"/>
                    <a:pt x="873" y="2"/>
                    <a:pt x="868" y="3"/>
                  </a:cubicBezTo>
                  <a:cubicBezTo>
                    <a:pt x="844" y="7"/>
                    <a:pt x="824" y="23"/>
                    <a:pt x="813" y="48"/>
                  </a:cubicBezTo>
                  <a:cubicBezTo>
                    <a:pt x="443" y="935"/>
                    <a:pt x="61" y="1146"/>
                    <a:pt x="58" y="1146"/>
                  </a:cubicBezTo>
                  <a:cubicBezTo>
                    <a:pt x="34" y="1160"/>
                    <a:pt x="21" y="1183"/>
                    <a:pt x="21" y="1211"/>
                  </a:cubicBezTo>
                  <a:cubicBezTo>
                    <a:pt x="17" y="1227"/>
                    <a:pt x="0" y="1663"/>
                    <a:pt x="99" y="2442"/>
                  </a:cubicBezTo>
                  <a:cubicBezTo>
                    <a:pt x="102" y="2479"/>
                    <a:pt x="136" y="2507"/>
                    <a:pt x="170" y="2507"/>
                  </a:cubicBezTo>
                  <a:cubicBezTo>
                    <a:pt x="174" y="2507"/>
                    <a:pt x="177" y="2507"/>
                    <a:pt x="181" y="2506"/>
                  </a:cubicBezTo>
                  <a:cubicBezTo>
                    <a:pt x="221" y="2503"/>
                    <a:pt x="252" y="2466"/>
                    <a:pt x="245" y="2425"/>
                  </a:cubicBezTo>
                  <a:cubicBezTo>
                    <a:pt x="163" y="1789"/>
                    <a:pt x="163" y="1377"/>
                    <a:pt x="168" y="1255"/>
                  </a:cubicBezTo>
                  <a:cubicBezTo>
                    <a:pt x="276" y="1180"/>
                    <a:pt x="592" y="918"/>
                    <a:pt x="909" y="204"/>
                  </a:cubicBezTo>
                  <a:cubicBezTo>
                    <a:pt x="1154" y="422"/>
                    <a:pt x="1926" y="1054"/>
                    <a:pt x="2851" y="1197"/>
                  </a:cubicBezTo>
                  <a:cubicBezTo>
                    <a:pt x="3139" y="1241"/>
                    <a:pt x="3415" y="1262"/>
                    <a:pt x="3660" y="1282"/>
                  </a:cubicBezTo>
                  <a:cubicBezTo>
                    <a:pt x="4326" y="1333"/>
                    <a:pt x="4806" y="1370"/>
                    <a:pt x="4963" y="1819"/>
                  </a:cubicBezTo>
                  <a:lnTo>
                    <a:pt x="4993" y="1905"/>
                  </a:lnTo>
                  <a:cubicBezTo>
                    <a:pt x="5224" y="2574"/>
                    <a:pt x="5394" y="3061"/>
                    <a:pt x="5673" y="3061"/>
                  </a:cubicBezTo>
                  <a:cubicBezTo>
                    <a:pt x="5679" y="3061"/>
                    <a:pt x="5684" y="3061"/>
                    <a:pt x="5690" y="3061"/>
                  </a:cubicBezTo>
                  <a:cubicBezTo>
                    <a:pt x="5877" y="3043"/>
                    <a:pt x="5902" y="2847"/>
                    <a:pt x="5922" y="2656"/>
                  </a:cubicBezTo>
                  <a:cubicBezTo>
                    <a:pt x="5942" y="2483"/>
                    <a:pt x="5966" y="2282"/>
                    <a:pt x="6081" y="2125"/>
                  </a:cubicBezTo>
                  <a:cubicBezTo>
                    <a:pt x="6191" y="1982"/>
                    <a:pt x="6401" y="1830"/>
                    <a:pt x="6670" y="1830"/>
                  </a:cubicBezTo>
                  <a:lnTo>
                    <a:pt x="6673" y="1830"/>
                  </a:lnTo>
                  <a:cubicBezTo>
                    <a:pt x="6949" y="1830"/>
                    <a:pt x="7214" y="1990"/>
                    <a:pt x="7435" y="2292"/>
                  </a:cubicBezTo>
                  <a:cubicBezTo>
                    <a:pt x="7616" y="2533"/>
                    <a:pt x="7643" y="2853"/>
                    <a:pt x="7514" y="3186"/>
                  </a:cubicBezTo>
                  <a:cubicBezTo>
                    <a:pt x="7299" y="3734"/>
                    <a:pt x="6731" y="4197"/>
                    <a:pt x="6126" y="4319"/>
                  </a:cubicBezTo>
                  <a:cubicBezTo>
                    <a:pt x="6089" y="4326"/>
                    <a:pt x="6065" y="4357"/>
                    <a:pt x="6065" y="4390"/>
                  </a:cubicBezTo>
                  <a:lnTo>
                    <a:pt x="6058" y="7489"/>
                  </a:lnTo>
                  <a:cubicBezTo>
                    <a:pt x="6058" y="7530"/>
                    <a:pt x="6092" y="7564"/>
                    <a:pt x="6133" y="7564"/>
                  </a:cubicBezTo>
                  <a:cubicBezTo>
                    <a:pt x="6173" y="7564"/>
                    <a:pt x="6208" y="7530"/>
                    <a:pt x="6208" y="7489"/>
                  </a:cubicBezTo>
                  <a:lnTo>
                    <a:pt x="6214" y="4451"/>
                  </a:lnTo>
                  <a:cubicBezTo>
                    <a:pt x="6844" y="4305"/>
                    <a:pt x="7428" y="3812"/>
                    <a:pt x="7653" y="3241"/>
                  </a:cubicBezTo>
                  <a:cubicBezTo>
                    <a:pt x="7799" y="2857"/>
                    <a:pt x="7765" y="2489"/>
                    <a:pt x="7558" y="2204"/>
                  </a:cubicBezTo>
                  <a:cubicBezTo>
                    <a:pt x="7238" y="1772"/>
                    <a:pt x="6902" y="1680"/>
                    <a:pt x="6673" y="1680"/>
                  </a:cubicBezTo>
                  <a:cubicBezTo>
                    <a:pt x="6398" y="1680"/>
                    <a:pt x="6126" y="1816"/>
                    <a:pt x="5963" y="2037"/>
                  </a:cubicBezTo>
                  <a:cubicBezTo>
                    <a:pt x="5820" y="2227"/>
                    <a:pt x="5796" y="2456"/>
                    <a:pt x="5775" y="2639"/>
                  </a:cubicBezTo>
                  <a:cubicBezTo>
                    <a:pt x="5755" y="2826"/>
                    <a:pt x="5738" y="2908"/>
                    <a:pt x="5680" y="2911"/>
                  </a:cubicBezTo>
                  <a:cubicBezTo>
                    <a:pt x="5678" y="2911"/>
                    <a:pt x="5675" y="2912"/>
                    <a:pt x="5672" y="2912"/>
                  </a:cubicBezTo>
                  <a:cubicBezTo>
                    <a:pt x="5494" y="2912"/>
                    <a:pt x="5320" y="2396"/>
                    <a:pt x="5133" y="1853"/>
                  </a:cubicBezTo>
                  <a:lnTo>
                    <a:pt x="5102" y="1772"/>
                  </a:lnTo>
                  <a:cubicBezTo>
                    <a:pt x="4915" y="1231"/>
                    <a:pt x="4367" y="1186"/>
                    <a:pt x="3670" y="1133"/>
                  </a:cubicBezTo>
                  <a:cubicBezTo>
                    <a:pt x="3428" y="1115"/>
                    <a:pt x="3157" y="1095"/>
                    <a:pt x="2871" y="1051"/>
                  </a:cubicBezTo>
                  <a:cubicBezTo>
                    <a:pt x="1824" y="888"/>
                    <a:pt x="943" y="31"/>
                    <a:pt x="936" y="23"/>
                  </a:cubicBezTo>
                  <a:cubicBezTo>
                    <a:pt x="919" y="10"/>
                    <a:pt x="901"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6623700" y="1220104"/>
              <a:ext cx="55644" cy="43627"/>
            </a:xfrm>
            <a:custGeom>
              <a:avLst/>
              <a:gdLst/>
              <a:ahLst/>
              <a:cxnLst/>
              <a:rect l="l" t="t" r="r" b="b"/>
              <a:pathLst>
                <a:path w="1116" h="875" extrusionOk="0">
                  <a:moveTo>
                    <a:pt x="419" y="0"/>
                  </a:moveTo>
                  <a:cubicBezTo>
                    <a:pt x="238" y="0"/>
                    <a:pt x="96" y="109"/>
                    <a:pt x="28" y="197"/>
                  </a:cubicBezTo>
                  <a:cubicBezTo>
                    <a:pt x="1" y="231"/>
                    <a:pt x="7" y="279"/>
                    <a:pt x="42" y="303"/>
                  </a:cubicBezTo>
                  <a:cubicBezTo>
                    <a:pt x="55" y="313"/>
                    <a:pt x="70" y="317"/>
                    <a:pt x="86" y="317"/>
                  </a:cubicBezTo>
                  <a:cubicBezTo>
                    <a:pt x="108" y="317"/>
                    <a:pt x="131" y="307"/>
                    <a:pt x="147" y="289"/>
                  </a:cubicBezTo>
                  <a:cubicBezTo>
                    <a:pt x="198" y="217"/>
                    <a:pt x="304" y="150"/>
                    <a:pt x="419" y="150"/>
                  </a:cubicBezTo>
                  <a:cubicBezTo>
                    <a:pt x="606" y="150"/>
                    <a:pt x="769" y="316"/>
                    <a:pt x="871" y="452"/>
                  </a:cubicBezTo>
                  <a:cubicBezTo>
                    <a:pt x="936" y="544"/>
                    <a:pt x="963" y="660"/>
                    <a:pt x="946" y="789"/>
                  </a:cubicBezTo>
                  <a:cubicBezTo>
                    <a:pt x="940" y="830"/>
                    <a:pt x="966" y="867"/>
                    <a:pt x="1007" y="875"/>
                  </a:cubicBezTo>
                  <a:lnTo>
                    <a:pt x="1018" y="875"/>
                  </a:lnTo>
                  <a:cubicBezTo>
                    <a:pt x="1055" y="875"/>
                    <a:pt x="1086" y="847"/>
                    <a:pt x="1092" y="809"/>
                  </a:cubicBezTo>
                  <a:cubicBezTo>
                    <a:pt x="1116" y="639"/>
                    <a:pt x="1082" y="490"/>
                    <a:pt x="990" y="368"/>
                  </a:cubicBezTo>
                  <a:cubicBezTo>
                    <a:pt x="868" y="201"/>
                    <a:pt x="671" y="0"/>
                    <a:pt x="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6638309" y="1226186"/>
              <a:ext cx="25977" cy="30415"/>
            </a:xfrm>
            <a:custGeom>
              <a:avLst/>
              <a:gdLst/>
              <a:ahLst/>
              <a:cxnLst/>
              <a:rect l="l" t="t" r="r" b="b"/>
              <a:pathLst>
                <a:path w="521" h="610" extrusionOk="0">
                  <a:moveTo>
                    <a:pt x="436" y="1"/>
                  </a:moveTo>
                  <a:cubicBezTo>
                    <a:pt x="414" y="1"/>
                    <a:pt x="392" y="11"/>
                    <a:pt x="378" y="31"/>
                  </a:cubicBezTo>
                  <a:lnTo>
                    <a:pt x="24" y="490"/>
                  </a:lnTo>
                  <a:cubicBezTo>
                    <a:pt x="0" y="524"/>
                    <a:pt x="7" y="569"/>
                    <a:pt x="38" y="596"/>
                  </a:cubicBezTo>
                  <a:cubicBezTo>
                    <a:pt x="51" y="606"/>
                    <a:pt x="68" y="610"/>
                    <a:pt x="85" y="610"/>
                  </a:cubicBezTo>
                  <a:cubicBezTo>
                    <a:pt x="105" y="610"/>
                    <a:pt x="129" y="599"/>
                    <a:pt x="143" y="582"/>
                  </a:cubicBezTo>
                  <a:lnTo>
                    <a:pt x="496" y="120"/>
                  </a:lnTo>
                  <a:cubicBezTo>
                    <a:pt x="521" y="89"/>
                    <a:pt x="513" y="42"/>
                    <a:pt x="483" y="18"/>
                  </a:cubicBezTo>
                  <a:cubicBezTo>
                    <a:pt x="469" y="6"/>
                    <a:pt x="452"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6423613" y="1179219"/>
              <a:ext cx="135669" cy="154167"/>
            </a:xfrm>
            <a:custGeom>
              <a:avLst/>
              <a:gdLst/>
              <a:ahLst/>
              <a:cxnLst/>
              <a:rect l="l" t="t" r="r" b="b"/>
              <a:pathLst>
                <a:path w="2721" h="3092" extrusionOk="0">
                  <a:moveTo>
                    <a:pt x="1361" y="197"/>
                  </a:moveTo>
                  <a:cubicBezTo>
                    <a:pt x="2000" y="197"/>
                    <a:pt x="2524" y="803"/>
                    <a:pt x="2524" y="1544"/>
                  </a:cubicBezTo>
                  <a:cubicBezTo>
                    <a:pt x="2524" y="2290"/>
                    <a:pt x="2000" y="2891"/>
                    <a:pt x="1361" y="2891"/>
                  </a:cubicBezTo>
                  <a:cubicBezTo>
                    <a:pt x="721" y="2891"/>
                    <a:pt x="201" y="2290"/>
                    <a:pt x="201" y="1544"/>
                  </a:cubicBezTo>
                  <a:cubicBezTo>
                    <a:pt x="201" y="803"/>
                    <a:pt x="721" y="197"/>
                    <a:pt x="1361" y="197"/>
                  </a:cubicBezTo>
                  <a:close/>
                  <a:moveTo>
                    <a:pt x="1361" y="1"/>
                  </a:moveTo>
                  <a:cubicBezTo>
                    <a:pt x="613" y="1"/>
                    <a:pt x="0" y="695"/>
                    <a:pt x="0" y="1544"/>
                  </a:cubicBezTo>
                  <a:cubicBezTo>
                    <a:pt x="0" y="2398"/>
                    <a:pt x="613" y="3092"/>
                    <a:pt x="1361" y="3092"/>
                  </a:cubicBezTo>
                  <a:cubicBezTo>
                    <a:pt x="2113" y="3092"/>
                    <a:pt x="2721" y="2398"/>
                    <a:pt x="2721" y="1544"/>
                  </a:cubicBezTo>
                  <a:cubicBezTo>
                    <a:pt x="2721" y="695"/>
                    <a:pt x="2113" y="1"/>
                    <a:pt x="1361"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6303850" y="1179219"/>
              <a:ext cx="100169" cy="154167"/>
            </a:xfrm>
            <a:custGeom>
              <a:avLst/>
              <a:gdLst/>
              <a:ahLst/>
              <a:cxnLst/>
              <a:rect l="l" t="t" r="r" b="b"/>
              <a:pathLst>
                <a:path w="2009" h="3092" extrusionOk="0">
                  <a:moveTo>
                    <a:pt x="1005" y="201"/>
                  </a:moveTo>
                  <a:cubicBezTo>
                    <a:pt x="1447" y="201"/>
                    <a:pt x="1807" y="803"/>
                    <a:pt x="1807" y="1548"/>
                  </a:cubicBezTo>
                  <a:cubicBezTo>
                    <a:pt x="1807" y="2290"/>
                    <a:pt x="1447" y="2891"/>
                    <a:pt x="1005" y="2891"/>
                  </a:cubicBezTo>
                  <a:cubicBezTo>
                    <a:pt x="559" y="2891"/>
                    <a:pt x="198" y="2290"/>
                    <a:pt x="198" y="1548"/>
                  </a:cubicBezTo>
                  <a:cubicBezTo>
                    <a:pt x="198" y="803"/>
                    <a:pt x="559" y="201"/>
                    <a:pt x="1005" y="201"/>
                  </a:cubicBezTo>
                  <a:close/>
                  <a:moveTo>
                    <a:pt x="1005" y="1"/>
                  </a:moveTo>
                  <a:cubicBezTo>
                    <a:pt x="450" y="1"/>
                    <a:pt x="1" y="695"/>
                    <a:pt x="1" y="1548"/>
                  </a:cubicBezTo>
                  <a:cubicBezTo>
                    <a:pt x="1" y="2398"/>
                    <a:pt x="450" y="3092"/>
                    <a:pt x="1005" y="3092"/>
                  </a:cubicBezTo>
                  <a:cubicBezTo>
                    <a:pt x="1556" y="3092"/>
                    <a:pt x="2008" y="2398"/>
                    <a:pt x="2008" y="1548"/>
                  </a:cubicBezTo>
                  <a:cubicBezTo>
                    <a:pt x="2008" y="695"/>
                    <a:pt x="1556" y="1"/>
                    <a:pt x="1005"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6393398" y="1245831"/>
              <a:ext cx="40736" cy="15506"/>
            </a:xfrm>
            <a:custGeom>
              <a:avLst/>
              <a:gdLst/>
              <a:ahLst/>
              <a:cxnLst/>
              <a:rect l="l" t="t" r="r" b="b"/>
              <a:pathLst>
                <a:path w="817" h="311" extrusionOk="0">
                  <a:moveTo>
                    <a:pt x="420" y="0"/>
                  </a:moveTo>
                  <a:cubicBezTo>
                    <a:pt x="261" y="0"/>
                    <a:pt x="123" y="72"/>
                    <a:pt x="49" y="134"/>
                  </a:cubicBezTo>
                  <a:cubicBezTo>
                    <a:pt x="8" y="167"/>
                    <a:pt x="1" y="232"/>
                    <a:pt x="35" y="273"/>
                  </a:cubicBezTo>
                  <a:cubicBezTo>
                    <a:pt x="55" y="297"/>
                    <a:pt x="82" y="310"/>
                    <a:pt x="113" y="310"/>
                  </a:cubicBezTo>
                  <a:cubicBezTo>
                    <a:pt x="134" y="310"/>
                    <a:pt x="157" y="301"/>
                    <a:pt x="175" y="287"/>
                  </a:cubicBezTo>
                  <a:cubicBezTo>
                    <a:pt x="190" y="273"/>
                    <a:pt x="288" y="197"/>
                    <a:pt x="417" y="197"/>
                  </a:cubicBezTo>
                  <a:cubicBezTo>
                    <a:pt x="486" y="197"/>
                    <a:pt x="565" y="220"/>
                    <a:pt x="644" y="287"/>
                  </a:cubicBezTo>
                  <a:cubicBezTo>
                    <a:pt x="661" y="301"/>
                    <a:pt x="683" y="308"/>
                    <a:pt x="704" y="308"/>
                  </a:cubicBezTo>
                  <a:cubicBezTo>
                    <a:pt x="733" y="308"/>
                    <a:pt x="762" y="296"/>
                    <a:pt x="783" y="273"/>
                  </a:cubicBezTo>
                  <a:cubicBezTo>
                    <a:pt x="817" y="232"/>
                    <a:pt x="814" y="167"/>
                    <a:pt x="770" y="134"/>
                  </a:cubicBezTo>
                  <a:cubicBezTo>
                    <a:pt x="653" y="36"/>
                    <a:pt x="531" y="0"/>
                    <a:pt x="420"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6464149" y="1352182"/>
              <a:ext cx="21739" cy="21739"/>
            </a:xfrm>
            <a:custGeom>
              <a:avLst/>
              <a:gdLst/>
              <a:ahLst/>
              <a:cxnLst/>
              <a:rect l="l" t="t" r="r" b="b"/>
              <a:pathLst>
                <a:path w="436" h="436" extrusionOk="0">
                  <a:moveTo>
                    <a:pt x="218" y="1"/>
                  </a:moveTo>
                  <a:cubicBezTo>
                    <a:pt x="99" y="1"/>
                    <a:pt x="0" y="99"/>
                    <a:pt x="0" y="218"/>
                  </a:cubicBezTo>
                  <a:cubicBezTo>
                    <a:pt x="0" y="337"/>
                    <a:pt x="99" y="436"/>
                    <a:pt x="218" y="436"/>
                  </a:cubicBezTo>
                  <a:cubicBezTo>
                    <a:pt x="337" y="436"/>
                    <a:pt x="435" y="337"/>
                    <a:pt x="435" y="218"/>
                  </a:cubicBezTo>
                  <a:cubicBezTo>
                    <a:pt x="435" y="99"/>
                    <a:pt x="337"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6399182" y="1256352"/>
              <a:ext cx="20542" cy="49112"/>
            </a:xfrm>
            <a:custGeom>
              <a:avLst/>
              <a:gdLst/>
              <a:ahLst/>
              <a:cxnLst/>
              <a:rect l="l" t="t" r="r" b="b"/>
              <a:pathLst>
                <a:path w="412" h="985" extrusionOk="0">
                  <a:moveTo>
                    <a:pt x="326" y="1"/>
                  </a:moveTo>
                  <a:cubicBezTo>
                    <a:pt x="307" y="1"/>
                    <a:pt x="287" y="9"/>
                    <a:pt x="272" y="25"/>
                  </a:cubicBezTo>
                  <a:cubicBezTo>
                    <a:pt x="259" y="38"/>
                    <a:pt x="1" y="338"/>
                    <a:pt x="48" y="637"/>
                  </a:cubicBezTo>
                  <a:cubicBezTo>
                    <a:pt x="68" y="773"/>
                    <a:pt x="150" y="889"/>
                    <a:pt x="290" y="974"/>
                  </a:cubicBezTo>
                  <a:cubicBezTo>
                    <a:pt x="300" y="980"/>
                    <a:pt x="313" y="984"/>
                    <a:pt x="327" y="984"/>
                  </a:cubicBezTo>
                  <a:cubicBezTo>
                    <a:pt x="351" y="984"/>
                    <a:pt x="379" y="970"/>
                    <a:pt x="392" y="950"/>
                  </a:cubicBezTo>
                  <a:cubicBezTo>
                    <a:pt x="412" y="912"/>
                    <a:pt x="402" y="868"/>
                    <a:pt x="365" y="845"/>
                  </a:cubicBezTo>
                  <a:cubicBezTo>
                    <a:pt x="266" y="783"/>
                    <a:pt x="208" y="708"/>
                    <a:pt x="195" y="613"/>
                  </a:cubicBezTo>
                  <a:cubicBezTo>
                    <a:pt x="161" y="385"/>
                    <a:pt x="382" y="127"/>
                    <a:pt x="385" y="123"/>
                  </a:cubicBezTo>
                  <a:cubicBezTo>
                    <a:pt x="409" y="93"/>
                    <a:pt x="409" y="45"/>
                    <a:pt x="374" y="18"/>
                  </a:cubicBezTo>
                  <a:cubicBezTo>
                    <a:pt x="360" y="7"/>
                    <a:pt x="343"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6341046" y="1248922"/>
              <a:ext cx="14958" cy="14808"/>
            </a:xfrm>
            <a:custGeom>
              <a:avLst/>
              <a:gdLst/>
              <a:ahLst/>
              <a:cxnLst/>
              <a:rect l="l" t="t" r="r" b="b"/>
              <a:pathLst>
                <a:path w="300" h="297" extrusionOk="0">
                  <a:moveTo>
                    <a:pt x="150" y="0"/>
                  </a:moveTo>
                  <a:cubicBezTo>
                    <a:pt x="68" y="0"/>
                    <a:pt x="0" y="65"/>
                    <a:pt x="0" y="146"/>
                  </a:cubicBezTo>
                  <a:cubicBezTo>
                    <a:pt x="0" y="231"/>
                    <a:pt x="68" y="297"/>
                    <a:pt x="150" y="297"/>
                  </a:cubicBezTo>
                  <a:cubicBezTo>
                    <a:pt x="231" y="297"/>
                    <a:pt x="300" y="231"/>
                    <a:pt x="300" y="146"/>
                  </a:cubicBezTo>
                  <a:cubicBezTo>
                    <a:pt x="300" y="65"/>
                    <a:pt x="231"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6464448" y="1248922"/>
              <a:ext cx="15008" cy="14808"/>
            </a:xfrm>
            <a:custGeom>
              <a:avLst/>
              <a:gdLst/>
              <a:ahLst/>
              <a:cxnLst/>
              <a:rect l="l" t="t" r="r" b="b"/>
              <a:pathLst>
                <a:path w="301" h="297" extrusionOk="0">
                  <a:moveTo>
                    <a:pt x="151" y="0"/>
                  </a:moveTo>
                  <a:cubicBezTo>
                    <a:pt x="69" y="0"/>
                    <a:pt x="1" y="65"/>
                    <a:pt x="1" y="146"/>
                  </a:cubicBezTo>
                  <a:cubicBezTo>
                    <a:pt x="1" y="231"/>
                    <a:pt x="69" y="297"/>
                    <a:pt x="151" y="297"/>
                  </a:cubicBezTo>
                  <a:cubicBezTo>
                    <a:pt x="233" y="297"/>
                    <a:pt x="300" y="231"/>
                    <a:pt x="300" y="146"/>
                  </a:cubicBezTo>
                  <a:cubicBezTo>
                    <a:pt x="300" y="65"/>
                    <a:pt x="233"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6473124" y="1426323"/>
              <a:ext cx="79078" cy="11169"/>
            </a:xfrm>
            <a:custGeom>
              <a:avLst/>
              <a:gdLst/>
              <a:ahLst/>
              <a:cxnLst/>
              <a:rect l="l" t="t" r="r" b="b"/>
              <a:pathLst>
                <a:path w="1586" h="224" extrusionOk="0">
                  <a:moveTo>
                    <a:pt x="1502" y="1"/>
                  </a:moveTo>
                  <a:cubicBezTo>
                    <a:pt x="1496" y="1"/>
                    <a:pt x="1490" y="2"/>
                    <a:pt x="1483" y="4"/>
                  </a:cubicBezTo>
                  <a:cubicBezTo>
                    <a:pt x="1479" y="6"/>
                    <a:pt x="1202" y="75"/>
                    <a:pt x="797" y="75"/>
                  </a:cubicBezTo>
                  <a:cubicBezTo>
                    <a:pt x="591" y="75"/>
                    <a:pt x="352" y="57"/>
                    <a:pt x="99" y="4"/>
                  </a:cubicBezTo>
                  <a:cubicBezTo>
                    <a:pt x="93" y="2"/>
                    <a:pt x="87" y="1"/>
                    <a:pt x="81" y="1"/>
                  </a:cubicBezTo>
                  <a:cubicBezTo>
                    <a:pt x="47" y="1"/>
                    <a:pt x="17" y="26"/>
                    <a:pt x="11" y="61"/>
                  </a:cubicBezTo>
                  <a:cubicBezTo>
                    <a:pt x="1" y="101"/>
                    <a:pt x="28" y="139"/>
                    <a:pt x="68" y="150"/>
                  </a:cubicBezTo>
                  <a:cubicBezTo>
                    <a:pt x="334" y="204"/>
                    <a:pt x="585" y="224"/>
                    <a:pt x="800" y="224"/>
                  </a:cubicBezTo>
                  <a:cubicBezTo>
                    <a:pt x="1218" y="224"/>
                    <a:pt x="1503" y="153"/>
                    <a:pt x="1521" y="146"/>
                  </a:cubicBezTo>
                  <a:cubicBezTo>
                    <a:pt x="1558" y="136"/>
                    <a:pt x="1585" y="98"/>
                    <a:pt x="1575" y="57"/>
                  </a:cubicBezTo>
                  <a:cubicBezTo>
                    <a:pt x="1564" y="23"/>
                    <a:pt x="1535" y="1"/>
                    <a:pt x="1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5918933" y="3422508"/>
              <a:ext cx="473022" cy="1168270"/>
            </a:xfrm>
            <a:custGeom>
              <a:avLst/>
              <a:gdLst/>
              <a:ahLst/>
              <a:cxnLst/>
              <a:rect l="l" t="t" r="r" b="b"/>
              <a:pathLst>
                <a:path w="9487" h="23431" extrusionOk="0">
                  <a:moveTo>
                    <a:pt x="9486" y="1"/>
                  </a:moveTo>
                  <a:lnTo>
                    <a:pt x="4725" y="2572"/>
                  </a:lnTo>
                  <a:lnTo>
                    <a:pt x="3667" y="21027"/>
                  </a:lnTo>
                  <a:cubicBezTo>
                    <a:pt x="3667" y="21027"/>
                    <a:pt x="739" y="22697"/>
                    <a:pt x="368" y="22890"/>
                  </a:cubicBezTo>
                  <a:cubicBezTo>
                    <a:pt x="1" y="23085"/>
                    <a:pt x="137" y="23316"/>
                    <a:pt x="504" y="23316"/>
                  </a:cubicBezTo>
                  <a:cubicBezTo>
                    <a:pt x="788" y="23316"/>
                    <a:pt x="3158" y="23430"/>
                    <a:pt x="4433" y="23430"/>
                  </a:cubicBezTo>
                  <a:cubicBezTo>
                    <a:pt x="4813" y="23430"/>
                    <a:pt x="5096" y="23420"/>
                    <a:pt x="5198" y="23394"/>
                  </a:cubicBezTo>
                  <a:cubicBezTo>
                    <a:pt x="5644" y="23278"/>
                    <a:pt x="5528" y="21476"/>
                    <a:pt x="5820" y="19710"/>
                  </a:cubicBezTo>
                  <a:cubicBezTo>
                    <a:pt x="6109" y="17945"/>
                    <a:pt x="8827" y="6171"/>
                    <a:pt x="9486" y="1"/>
                  </a:cubicBezTo>
                  <a:close/>
                </a:path>
              </a:pathLst>
            </a:custGeom>
            <a:solidFill>
              <a:srgbClr val="F9B7B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6149235" y="3422508"/>
              <a:ext cx="242718" cy="257327"/>
            </a:xfrm>
            <a:custGeom>
              <a:avLst/>
              <a:gdLst/>
              <a:ahLst/>
              <a:cxnLst/>
              <a:rect l="l" t="t" r="r" b="b"/>
              <a:pathLst>
                <a:path w="4868" h="5161" extrusionOk="0">
                  <a:moveTo>
                    <a:pt x="4867" y="1"/>
                  </a:moveTo>
                  <a:lnTo>
                    <a:pt x="106" y="2572"/>
                  </a:lnTo>
                  <a:lnTo>
                    <a:pt x="0" y="4399"/>
                  </a:lnTo>
                  <a:cubicBezTo>
                    <a:pt x="1194" y="4653"/>
                    <a:pt x="2592" y="4926"/>
                    <a:pt x="4102" y="5160"/>
                  </a:cubicBezTo>
                  <a:cubicBezTo>
                    <a:pt x="4436" y="3263"/>
                    <a:pt x="4707" y="1474"/>
                    <a:pt x="4867" y="1"/>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5918933" y="4408136"/>
              <a:ext cx="289736" cy="182637"/>
            </a:xfrm>
            <a:custGeom>
              <a:avLst/>
              <a:gdLst/>
              <a:ahLst/>
              <a:cxnLst/>
              <a:rect l="l" t="t" r="r" b="b"/>
              <a:pathLst>
                <a:path w="5811" h="3663" extrusionOk="0">
                  <a:moveTo>
                    <a:pt x="3738" y="0"/>
                  </a:moveTo>
                  <a:lnTo>
                    <a:pt x="3667" y="1259"/>
                  </a:lnTo>
                  <a:cubicBezTo>
                    <a:pt x="3667" y="1259"/>
                    <a:pt x="739" y="2929"/>
                    <a:pt x="368" y="3122"/>
                  </a:cubicBezTo>
                  <a:cubicBezTo>
                    <a:pt x="1" y="3317"/>
                    <a:pt x="137" y="3548"/>
                    <a:pt x="504" y="3548"/>
                  </a:cubicBezTo>
                  <a:cubicBezTo>
                    <a:pt x="788" y="3548"/>
                    <a:pt x="3158" y="3662"/>
                    <a:pt x="4433" y="3662"/>
                  </a:cubicBezTo>
                  <a:cubicBezTo>
                    <a:pt x="4813" y="3662"/>
                    <a:pt x="5096" y="3652"/>
                    <a:pt x="5198" y="3626"/>
                  </a:cubicBezTo>
                  <a:cubicBezTo>
                    <a:pt x="5639" y="3510"/>
                    <a:pt x="5531" y="1745"/>
                    <a:pt x="581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6886062" y="3427993"/>
              <a:ext cx="472972" cy="1168220"/>
            </a:xfrm>
            <a:custGeom>
              <a:avLst/>
              <a:gdLst/>
              <a:ahLst/>
              <a:cxnLst/>
              <a:rect l="l" t="t" r="r" b="b"/>
              <a:pathLst>
                <a:path w="9486" h="23430" extrusionOk="0">
                  <a:moveTo>
                    <a:pt x="0" y="0"/>
                  </a:moveTo>
                  <a:lnTo>
                    <a:pt x="0" y="0"/>
                  </a:lnTo>
                  <a:cubicBezTo>
                    <a:pt x="660" y="6169"/>
                    <a:pt x="3374" y="17941"/>
                    <a:pt x="3666" y="19705"/>
                  </a:cubicBezTo>
                  <a:cubicBezTo>
                    <a:pt x="3955" y="21471"/>
                    <a:pt x="3840" y="23277"/>
                    <a:pt x="4286" y="23392"/>
                  </a:cubicBezTo>
                  <a:cubicBezTo>
                    <a:pt x="4388" y="23419"/>
                    <a:pt x="4672" y="23429"/>
                    <a:pt x="5052" y="23429"/>
                  </a:cubicBezTo>
                  <a:cubicBezTo>
                    <a:pt x="6329" y="23429"/>
                    <a:pt x="8696" y="23314"/>
                    <a:pt x="8979" y="23314"/>
                  </a:cubicBezTo>
                  <a:cubicBezTo>
                    <a:pt x="9350" y="23314"/>
                    <a:pt x="9485" y="23083"/>
                    <a:pt x="9115" y="22889"/>
                  </a:cubicBezTo>
                  <a:cubicBezTo>
                    <a:pt x="8747" y="22695"/>
                    <a:pt x="5819" y="21025"/>
                    <a:pt x="5819" y="21025"/>
                  </a:cubicBezTo>
                  <a:lnTo>
                    <a:pt x="4704" y="1589"/>
                  </a:lnTo>
                  <a:lnTo>
                    <a:pt x="0" y="0"/>
                  </a:lnTo>
                  <a:close/>
                </a:path>
              </a:pathLst>
            </a:custGeom>
            <a:solidFill>
              <a:srgbClr val="F9B7B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6888337" y="3428000"/>
              <a:ext cx="237971" cy="272870"/>
            </a:xfrm>
            <a:custGeom>
              <a:avLst/>
              <a:gdLst/>
              <a:ahLst/>
              <a:cxnLst/>
              <a:rect l="l" t="t" r="r" b="b"/>
              <a:pathLst>
                <a:path w="4864" h="5473" extrusionOk="0">
                  <a:moveTo>
                    <a:pt x="0" y="0"/>
                  </a:moveTo>
                  <a:cubicBezTo>
                    <a:pt x="167" y="1554"/>
                    <a:pt x="462" y="3459"/>
                    <a:pt x="817" y="5472"/>
                  </a:cubicBezTo>
                  <a:cubicBezTo>
                    <a:pt x="2292" y="5268"/>
                    <a:pt x="3669" y="4921"/>
                    <a:pt x="4864" y="4384"/>
                  </a:cubicBezTo>
                  <a:lnTo>
                    <a:pt x="4704" y="1589"/>
                  </a:lnTo>
                  <a:lnTo>
                    <a:pt x="0" y="0"/>
                  </a:ln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7069197" y="4413521"/>
              <a:ext cx="289836" cy="182687"/>
            </a:xfrm>
            <a:custGeom>
              <a:avLst/>
              <a:gdLst/>
              <a:ahLst/>
              <a:cxnLst/>
              <a:rect l="l" t="t" r="r" b="b"/>
              <a:pathLst>
                <a:path w="5813" h="3664" extrusionOk="0">
                  <a:moveTo>
                    <a:pt x="1" y="1"/>
                  </a:moveTo>
                  <a:cubicBezTo>
                    <a:pt x="279" y="1746"/>
                    <a:pt x="170" y="3511"/>
                    <a:pt x="613" y="3626"/>
                  </a:cubicBezTo>
                  <a:cubicBezTo>
                    <a:pt x="715" y="3653"/>
                    <a:pt x="999" y="3663"/>
                    <a:pt x="1379" y="3663"/>
                  </a:cubicBezTo>
                  <a:cubicBezTo>
                    <a:pt x="2656" y="3663"/>
                    <a:pt x="5023" y="3548"/>
                    <a:pt x="5306" y="3548"/>
                  </a:cubicBezTo>
                  <a:cubicBezTo>
                    <a:pt x="5677" y="3548"/>
                    <a:pt x="5812" y="3317"/>
                    <a:pt x="5442" y="3123"/>
                  </a:cubicBezTo>
                  <a:cubicBezTo>
                    <a:pt x="5074" y="2929"/>
                    <a:pt x="2146" y="1259"/>
                    <a:pt x="2146" y="1259"/>
                  </a:cubicBezTo>
                  <a:lnTo>
                    <a:pt x="20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5464313" y="829403"/>
              <a:ext cx="1793165" cy="2780243"/>
            </a:xfrm>
            <a:custGeom>
              <a:avLst/>
              <a:gdLst/>
              <a:ahLst/>
              <a:cxnLst/>
              <a:rect l="l" t="t" r="r" b="b"/>
              <a:pathLst>
                <a:path w="35964" h="55761" extrusionOk="0">
                  <a:moveTo>
                    <a:pt x="5589" y="0"/>
                  </a:moveTo>
                  <a:cubicBezTo>
                    <a:pt x="5589" y="0"/>
                    <a:pt x="0" y="5663"/>
                    <a:pt x="3687" y="13693"/>
                  </a:cubicBezTo>
                  <a:cubicBezTo>
                    <a:pt x="7268" y="21499"/>
                    <a:pt x="14372" y="21607"/>
                    <a:pt x="14765" y="21607"/>
                  </a:cubicBezTo>
                  <a:cubicBezTo>
                    <a:pt x="14776" y="21607"/>
                    <a:pt x="14782" y="21607"/>
                    <a:pt x="14782" y="21607"/>
                  </a:cubicBezTo>
                  <a:lnTo>
                    <a:pt x="14782" y="21607"/>
                  </a:lnTo>
                  <a:cubicBezTo>
                    <a:pt x="14782" y="21607"/>
                    <a:pt x="15247" y="39245"/>
                    <a:pt x="13591" y="54812"/>
                  </a:cubicBezTo>
                  <a:cubicBezTo>
                    <a:pt x="13591" y="54812"/>
                    <a:pt x="19029" y="55761"/>
                    <a:pt x="24712" y="55761"/>
                  </a:cubicBezTo>
                  <a:cubicBezTo>
                    <a:pt x="28220" y="55761"/>
                    <a:pt x="31821" y="55399"/>
                    <a:pt x="34294" y="54230"/>
                  </a:cubicBezTo>
                  <a:cubicBezTo>
                    <a:pt x="34294" y="54230"/>
                    <a:pt x="30556" y="35520"/>
                    <a:pt x="30168" y="30892"/>
                  </a:cubicBezTo>
                  <a:lnTo>
                    <a:pt x="30168" y="30892"/>
                  </a:lnTo>
                  <a:cubicBezTo>
                    <a:pt x="30168" y="30892"/>
                    <a:pt x="31081" y="31151"/>
                    <a:pt x="32127" y="31151"/>
                  </a:cubicBezTo>
                  <a:cubicBezTo>
                    <a:pt x="33119" y="31151"/>
                    <a:pt x="34230" y="30918"/>
                    <a:pt x="34796" y="30011"/>
                  </a:cubicBezTo>
                  <a:cubicBezTo>
                    <a:pt x="35964" y="28150"/>
                    <a:pt x="34331" y="22562"/>
                    <a:pt x="31903" y="19771"/>
                  </a:cubicBezTo>
                  <a:cubicBezTo>
                    <a:pt x="29470" y="16978"/>
                    <a:pt x="23135" y="13254"/>
                    <a:pt x="23135" y="13254"/>
                  </a:cubicBezTo>
                  <a:lnTo>
                    <a:pt x="21972" y="15839"/>
                  </a:lnTo>
                  <a:lnTo>
                    <a:pt x="20523" y="13343"/>
                  </a:lnTo>
                  <a:cubicBezTo>
                    <a:pt x="20523" y="13343"/>
                    <a:pt x="18491" y="14575"/>
                    <a:pt x="15884" y="14575"/>
                  </a:cubicBezTo>
                  <a:cubicBezTo>
                    <a:pt x="13864" y="14575"/>
                    <a:pt x="11498" y="13835"/>
                    <a:pt x="9466" y="11210"/>
                  </a:cubicBezTo>
                  <a:cubicBezTo>
                    <a:pt x="4810" y="5197"/>
                    <a:pt x="7758" y="1782"/>
                    <a:pt x="7758" y="1782"/>
                  </a:cubicBezTo>
                  <a:lnTo>
                    <a:pt x="5589" y="0"/>
                  </a:lnTo>
                  <a:close/>
                </a:path>
              </a:pathLst>
            </a:custGeom>
            <a:solidFill>
              <a:srgbClr val="F9FBF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5624054" y="1437897"/>
              <a:ext cx="674955" cy="463199"/>
            </a:xfrm>
            <a:custGeom>
              <a:avLst/>
              <a:gdLst/>
              <a:ahLst/>
              <a:cxnLst/>
              <a:rect l="l" t="t" r="r" b="b"/>
              <a:pathLst>
                <a:path w="13537" h="9290" extrusionOk="0">
                  <a:moveTo>
                    <a:pt x="0" y="0"/>
                  </a:moveTo>
                  <a:cubicBezTo>
                    <a:pt x="153" y="449"/>
                    <a:pt x="337" y="909"/>
                    <a:pt x="551" y="1375"/>
                  </a:cubicBezTo>
                  <a:cubicBezTo>
                    <a:pt x="4132" y="9181"/>
                    <a:pt x="11236" y="9289"/>
                    <a:pt x="11629" y="9289"/>
                  </a:cubicBezTo>
                  <a:cubicBezTo>
                    <a:pt x="11640" y="9289"/>
                    <a:pt x="11646" y="9289"/>
                    <a:pt x="11646" y="9289"/>
                  </a:cubicBezTo>
                  <a:lnTo>
                    <a:pt x="13536" y="7102"/>
                  </a:lnTo>
                  <a:cubicBezTo>
                    <a:pt x="6507" y="6150"/>
                    <a:pt x="2173" y="2466"/>
                    <a:pt x="0" y="0"/>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6885065" y="2241780"/>
              <a:ext cx="332915" cy="140855"/>
            </a:xfrm>
            <a:custGeom>
              <a:avLst/>
              <a:gdLst/>
              <a:ahLst/>
              <a:cxnLst/>
              <a:rect l="l" t="t" r="r" b="b"/>
              <a:pathLst>
                <a:path w="6677" h="2825" extrusionOk="0">
                  <a:moveTo>
                    <a:pt x="0" y="1"/>
                  </a:moveTo>
                  <a:lnTo>
                    <a:pt x="1673" y="2565"/>
                  </a:lnTo>
                  <a:cubicBezTo>
                    <a:pt x="1673" y="2565"/>
                    <a:pt x="2586" y="2824"/>
                    <a:pt x="3632" y="2824"/>
                  </a:cubicBezTo>
                  <a:cubicBezTo>
                    <a:pt x="4624" y="2824"/>
                    <a:pt x="5735" y="2591"/>
                    <a:pt x="6301" y="1684"/>
                  </a:cubicBezTo>
                  <a:cubicBezTo>
                    <a:pt x="6519" y="1337"/>
                    <a:pt x="6639" y="861"/>
                    <a:pt x="6676" y="300"/>
                  </a:cubicBezTo>
                  <a:lnTo>
                    <a:pt x="6676" y="300"/>
                  </a:lnTo>
                  <a:cubicBezTo>
                    <a:pt x="5921" y="729"/>
                    <a:pt x="4751" y="1198"/>
                    <a:pt x="3146" y="1280"/>
                  </a:cubicBezTo>
                  <a:cubicBezTo>
                    <a:pt x="3102" y="1282"/>
                    <a:pt x="3058" y="1283"/>
                    <a:pt x="3014" y="1283"/>
                  </a:cubicBezTo>
                  <a:cubicBezTo>
                    <a:pt x="2055" y="1283"/>
                    <a:pt x="1030" y="762"/>
                    <a:pt x="0" y="1"/>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6553348" y="1935342"/>
              <a:ext cx="421915" cy="495210"/>
            </a:xfrm>
            <a:custGeom>
              <a:avLst/>
              <a:gdLst/>
              <a:ahLst/>
              <a:cxnLst/>
              <a:rect l="l" t="t" r="r" b="b"/>
              <a:pathLst>
                <a:path w="8462" h="9932" extrusionOk="0">
                  <a:moveTo>
                    <a:pt x="208" y="1"/>
                  </a:moveTo>
                  <a:lnTo>
                    <a:pt x="1" y="1429"/>
                  </a:lnTo>
                  <a:cubicBezTo>
                    <a:pt x="1258" y="2344"/>
                    <a:pt x="2792" y="6701"/>
                    <a:pt x="6078" y="8891"/>
                  </a:cubicBezTo>
                  <a:cubicBezTo>
                    <a:pt x="7020" y="9520"/>
                    <a:pt x="7819" y="9816"/>
                    <a:pt x="8462" y="9932"/>
                  </a:cubicBezTo>
                  <a:cubicBezTo>
                    <a:pt x="8401" y="9459"/>
                    <a:pt x="8357" y="9048"/>
                    <a:pt x="8326" y="8711"/>
                  </a:cubicBezTo>
                  <a:lnTo>
                    <a:pt x="6415" y="4490"/>
                  </a:lnTo>
                  <a:lnTo>
                    <a:pt x="3119" y="2344"/>
                  </a:lnTo>
                  <a:lnTo>
                    <a:pt x="208" y="1"/>
                  </a:ln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6228412" y="2518202"/>
              <a:ext cx="134373" cy="252192"/>
            </a:xfrm>
            <a:custGeom>
              <a:avLst/>
              <a:gdLst/>
              <a:ahLst/>
              <a:cxnLst/>
              <a:rect l="l" t="t" r="r" b="b"/>
              <a:pathLst>
                <a:path w="2695" h="5058" extrusionOk="0">
                  <a:moveTo>
                    <a:pt x="76" y="1"/>
                  </a:moveTo>
                  <a:cubicBezTo>
                    <a:pt x="35" y="1"/>
                    <a:pt x="1" y="31"/>
                    <a:pt x="1" y="72"/>
                  </a:cubicBezTo>
                  <a:cubicBezTo>
                    <a:pt x="1" y="116"/>
                    <a:pt x="35" y="147"/>
                    <a:pt x="76" y="147"/>
                  </a:cubicBezTo>
                  <a:lnTo>
                    <a:pt x="2545" y="147"/>
                  </a:lnTo>
                  <a:lnTo>
                    <a:pt x="2545" y="4986"/>
                  </a:lnTo>
                  <a:cubicBezTo>
                    <a:pt x="2545" y="5027"/>
                    <a:pt x="2579" y="5057"/>
                    <a:pt x="2620" y="5057"/>
                  </a:cubicBezTo>
                  <a:cubicBezTo>
                    <a:pt x="2661" y="5057"/>
                    <a:pt x="2694" y="5027"/>
                    <a:pt x="2694" y="4986"/>
                  </a:cubicBezTo>
                  <a:lnTo>
                    <a:pt x="2694" y="72"/>
                  </a:lnTo>
                  <a:cubicBezTo>
                    <a:pt x="2694" y="31"/>
                    <a:pt x="2661" y="1"/>
                    <a:pt x="2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6833310" y="2518202"/>
              <a:ext cx="118567" cy="252192"/>
            </a:xfrm>
            <a:custGeom>
              <a:avLst/>
              <a:gdLst/>
              <a:ahLst/>
              <a:cxnLst/>
              <a:rect l="l" t="t" r="r" b="b"/>
              <a:pathLst>
                <a:path w="2378" h="5058" extrusionOk="0">
                  <a:moveTo>
                    <a:pt x="75" y="1"/>
                  </a:moveTo>
                  <a:cubicBezTo>
                    <a:pt x="34" y="1"/>
                    <a:pt x="1" y="31"/>
                    <a:pt x="1" y="72"/>
                  </a:cubicBezTo>
                  <a:lnTo>
                    <a:pt x="1" y="4986"/>
                  </a:lnTo>
                  <a:cubicBezTo>
                    <a:pt x="1" y="5027"/>
                    <a:pt x="34" y="5057"/>
                    <a:pt x="75" y="5057"/>
                  </a:cubicBezTo>
                  <a:cubicBezTo>
                    <a:pt x="116" y="5057"/>
                    <a:pt x="147" y="5027"/>
                    <a:pt x="147" y="4986"/>
                  </a:cubicBezTo>
                  <a:lnTo>
                    <a:pt x="147" y="147"/>
                  </a:lnTo>
                  <a:lnTo>
                    <a:pt x="2303" y="147"/>
                  </a:lnTo>
                  <a:cubicBezTo>
                    <a:pt x="2344" y="147"/>
                    <a:pt x="2377" y="116"/>
                    <a:pt x="2377" y="72"/>
                  </a:cubicBezTo>
                  <a:cubicBezTo>
                    <a:pt x="2377" y="31"/>
                    <a:pt x="2344" y="1"/>
                    <a:pt x="2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6421719" y="1490194"/>
              <a:ext cx="263959" cy="437222"/>
            </a:xfrm>
            <a:custGeom>
              <a:avLst/>
              <a:gdLst/>
              <a:ahLst/>
              <a:cxnLst/>
              <a:rect l="l" t="t" r="r" b="b"/>
              <a:pathLst>
                <a:path w="5294" h="8769" extrusionOk="0">
                  <a:moveTo>
                    <a:pt x="3933" y="1"/>
                  </a:moveTo>
                  <a:lnTo>
                    <a:pt x="2810" y="3171"/>
                  </a:lnTo>
                  <a:lnTo>
                    <a:pt x="1321" y="90"/>
                  </a:lnTo>
                  <a:lnTo>
                    <a:pt x="1" y="2443"/>
                  </a:lnTo>
                  <a:lnTo>
                    <a:pt x="1321" y="3426"/>
                  </a:lnTo>
                  <a:lnTo>
                    <a:pt x="443" y="4790"/>
                  </a:lnTo>
                  <a:lnTo>
                    <a:pt x="3232" y="8769"/>
                  </a:lnTo>
                  <a:lnTo>
                    <a:pt x="5293" y="4498"/>
                  </a:lnTo>
                  <a:lnTo>
                    <a:pt x="4215" y="3269"/>
                  </a:lnTo>
                  <a:lnTo>
                    <a:pt x="5201" y="2324"/>
                  </a:lnTo>
                  <a:lnTo>
                    <a:pt x="3933" y="1"/>
                  </a:ln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6635916" y="2422571"/>
              <a:ext cx="41085" cy="41085"/>
            </a:xfrm>
            <a:custGeom>
              <a:avLst/>
              <a:gdLst/>
              <a:ahLst/>
              <a:cxnLst/>
              <a:rect l="l" t="t" r="r" b="b"/>
              <a:pathLst>
                <a:path w="824" h="824" extrusionOk="0">
                  <a:moveTo>
                    <a:pt x="412" y="150"/>
                  </a:moveTo>
                  <a:cubicBezTo>
                    <a:pt x="555" y="150"/>
                    <a:pt x="674" y="269"/>
                    <a:pt x="674" y="412"/>
                  </a:cubicBezTo>
                  <a:cubicBezTo>
                    <a:pt x="674" y="555"/>
                    <a:pt x="555" y="674"/>
                    <a:pt x="412" y="674"/>
                  </a:cubicBezTo>
                  <a:cubicBezTo>
                    <a:pt x="269" y="674"/>
                    <a:pt x="150" y="555"/>
                    <a:pt x="150" y="412"/>
                  </a:cubicBezTo>
                  <a:cubicBezTo>
                    <a:pt x="150" y="269"/>
                    <a:pt x="269" y="150"/>
                    <a:pt x="412" y="150"/>
                  </a:cubicBezTo>
                  <a:close/>
                  <a:moveTo>
                    <a:pt x="412" y="0"/>
                  </a:moveTo>
                  <a:cubicBezTo>
                    <a:pt x="184" y="0"/>
                    <a:pt x="1" y="184"/>
                    <a:pt x="1" y="412"/>
                  </a:cubicBezTo>
                  <a:cubicBezTo>
                    <a:pt x="1" y="640"/>
                    <a:pt x="184" y="823"/>
                    <a:pt x="412" y="823"/>
                  </a:cubicBezTo>
                  <a:cubicBezTo>
                    <a:pt x="640" y="823"/>
                    <a:pt x="824" y="640"/>
                    <a:pt x="824" y="412"/>
                  </a:cubicBezTo>
                  <a:cubicBezTo>
                    <a:pt x="824" y="184"/>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6643694" y="2757629"/>
              <a:ext cx="40935" cy="40935"/>
            </a:xfrm>
            <a:custGeom>
              <a:avLst/>
              <a:gdLst/>
              <a:ahLst/>
              <a:cxnLst/>
              <a:rect l="l" t="t" r="r" b="b"/>
              <a:pathLst>
                <a:path w="821" h="821" extrusionOk="0">
                  <a:moveTo>
                    <a:pt x="413" y="150"/>
                  </a:moveTo>
                  <a:cubicBezTo>
                    <a:pt x="556" y="150"/>
                    <a:pt x="674" y="266"/>
                    <a:pt x="674" y="412"/>
                  </a:cubicBezTo>
                  <a:cubicBezTo>
                    <a:pt x="674" y="555"/>
                    <a:pt x="556" y="674"/>
                    <a:pt x="413" y="674"/>
                  </a:cubicBezTo>
                  <a:cubicBezTo>
                    <a:pt x="266" y="674"/>
                    <a:pt x="151" y="555"/>
                    <a:pt x="151" y="412"/>
                  </a:cubicBezTo>
                  <a:cubicBezTo>
                    <a:pt x="151" y="266"/>
                    <a:pt x="266" y="150"/>
                    <a:pt x="413" y="150"/>
                  </a:cubicBezTo>
                  <a:close/>
                  <a:moveTo>
                    <a:pt x="413" y="1"/>
                  </a:moveTo>
                  <a:cubicBezTo>
                    <a:pt x="184" y="1"/>
                    <a:pt x="1" y="184"/>
                    <a:pt x="1" y="412"/>
                  </a:cubicBezTo>
                  <a:cubicBezTo>
                    <a:pt x="1" y="636"/>
                    <a:pt x="184" y="820"/>
                    <a:pt x="413" y="820"/>
                  </a:cubicBezTo>
                  <a:cubicBezTo>
                    <a:pt x="637" y="820"/>
                    <a:pt x="821" y="636"/>
                    <a:pt x="821" y="412"/>
                  </a:cubicBezTo>
                  <a:cubicBezTo>
                    <a:pt x="821" y="184"/>
                    <a:pt x="6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6425657" y="1490194"/>
              <a:ext cx="255433" cy="413539"/>
            </a:xfrm>
            <a:custGeom>
              <a:avLst/>
              <a:gdLst/>
              <a:ahLst/>
              <a:cxnLst/>
              <a:rect l="l" t="t" r="r" b="b"/>
              <a:pathLst>
                <a:path w="5123" h="8294" extrusionOk="0">
                  <a:moveTo>
                    <a:pt x="3854" y="1"/>
                  </a:moveTo>
                  <a:lnTo>
                    <a:pt x="2691" y="2586"/>
                  </a:lnTo>
                  <a:lnTo>
                    <a:pt x="1242" y="90"/>
                  </a:lnTo>
                  <a:lnTo>
                    <a:pt x="0" y="1912"/>
                  </a:lnTo>
                  <a:lnTo>
                    <a:pt x="1242" y="2865"/>
                  </a:lnTo>
                  <a:lnTo>
                    <a:pt x="388" y="4008"/>
                  </a:lnTo>
                  <a:lnTo>
                    <a:pt x="2973" y="8293"/>
                  </a:lnTo>
                  <a:lnTo>
                    <a:pt x="5122" y="3871"/>
                  </a:lnTo>
                  <a:lnTo>
                    <a:pt x="4207" y="2749"/>
                  </a:lnTo>
                  <a:lnTo>
                    <a:pt x="5044" y="1759"/>
                  </a:lnTo>
                  <a:lnTo>
                    <a:pt x="385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6421419" y="1486454"/>
              <a:ext cx="263560" cy="420968"/>
            </a:xfrm>
            <a:custGeom>
              <a:avLst/>
              <a:gdLst/>
              <a:ahLst/>
              <a:cxnLst/>
              <a:rect l="l" t="t" r="r" b="b"/>
              <a:pathLst>
                <a:path w="5286" h="8443" extrusionOk="0">
                  <a:moveTo>
                    <a:pt x="3953" y="226"/>
                  </a:moveTo>
                  <a:lnTo>
                    <a:pt x="5034" y="1827"/>
                  </a:lnTo>
                  <a:lnTo>
                    <a:pt x="4238" y="2773"/>
                  </a:lnTo>
                  <a:cubicBezTo>
                    <a:pt x="4214" y="2804"/>
                    <a:pt x="4214" y="2841"/>
                    <a:pt x="4234" y="2868"/>
                  </a:cubicBezTo>
                  <a:lnTo>
                    <a:pt x="5119" y="3956"/>
                  </a:lnTo>
                  <a:lnTo>
                    <a:pt x="3051" y="8211"/>
                  </a:lnTo>
                  <a:lnTo>
                    <a:pt x="561" y="4089"/>
                  </a:lnTo>
                  <a:lnTo>
                    <a:pt x="1385" y="2984"/>
                  </a:lnTo>
                  <a:cubicBezTo>
                    <a:pt x="1412" y="2950"/>
                    <a:pt x="1405" y="2906"/>
                    <a:pt x="1371" y="2879"/>
                  </a:cubicBezTo>
                  <a:lnTo>
                    <a:pt x="187" y="1974"/>
                  </a:lnTo>
                  <a:lnTo>
                    <a:pt x="1320" y="304"/>
                  </a:lnTo>
                  <a:lnTo>
                    <a:pt x="2711" y="2698"/>
                  </a:lnTo>
                  <a:cubicBezTo>
                    <a:pt x="2724" y="2722"/>
                    <a:pt x="2749" y="2736"/>
                    <a:pt x="2779" y="2736"/>
                  </a:cubicBezTo>
                  <a:cubicBezTo>
                    <a:pt x="2806" y="2732"/>
                    <a:pt x="2830" y="2719"/>
                    <a:pt x="2843" y="2691"/>
                  </a:cubicBezTo>
                  <a:lnTo>
                    <a:pt x="3953" y="226"/>
                  </a:lnTo>
                  <a:close/>
                  <a:moveTo>
                    <a:pt x="3942" y="1"/>
                  </a:moveTo>
                  <a:cubicBezTo>
                    <a:pt x="3939" y="1"/>
                    <a:pt x="3935" y="1"/>
                    <a:pt x="3932" y="2"/>
                  </a:cubicBezTo>
                  <a:cubicBezTo>
                    <a:pt x="3904" y="5"/>
                    <a:pt x="3881" y="18"/>
                    <a:pt x="3871" y="46"/>
                  </a:cubicBezTo>
                  <a:lnTo>
                    <a:pt x="2765" y="2498"/>
                  </a:lnTo>
                  <a:lnTo>
                    <a:pt x="1391" y="127"/>
                  </a:lnTo>
                  <a:cubicBezTo>
                    <a:pt x="1377" y="107"/>
                    <a:pt x="1354" y="93"/>
                    <a:pt x="1330" y="90"/>
                  </a:cubicBezTo>
                  <a:cubicBezTo>
                    <a:pt x="1303" y="90"/>
                    <a:pt x="1279" y="104"/>
                    <a:pt x="1265" y="124"/>
                  </a:cubicBezTo>
                  <a:lnTo>
                    <a:pt x="24" y="1947"/>
                  </a:lnTo>
                  <a:cubicBezTo>
                    <a:pt x="0" y="1981"/>
                    <a:pt x="7" y="2025"/>
                    <a:pt x="41" y="2049"/>
                  </a:cubicBezTo>
                  <a:lnTo>
                    <a:pt x="1221" y="2953"/>
                  </a:lnTo>
                  <a:lnTo>
                    <a:pt x="412" y="4038"/>
                  </a:lnTo>
                  <a:cubicBezTo>
                    <a:pt x="395" y="4062"/>
                    <a:pt x="395" y="4096"/>
                    <a:pt x="408" y="4124"/>
                  </a:cubicBezTo>
                  <a:lnTo>
                    <a:pt x="2993" y="8405"/>
                  </a:lnTo>
                  <a:cubicBezTo>
                    <a:pt x="3007" y="8429"/>
                    <a:pt x="3030" y="8442"/>
                    <a:pt x="3058" y="8442"/>
                  </a:cubicBezTo>
                  <a:lnTo>
                    <a:pt x="3061" y="8442"/>
                  </a:lnTo>
                  <a:cubicBezTo>
                    <a:pt x="3088" y="8442"/>
                    <a:pt x="3112" y="8425"/>
                    <a:pt x="3122" y="8402"/>
                  </a:cubicBezTo>
                  <a:lnTo>
                    <a:pt x="5272" y="3981"/>
                  </a:lnTo>
                  <a:cubicBezTo>
                    <a:pt x="5285" y="3953"/>
                    <a:pt x="5282" y="3923"/>
                    <a:pt x="5265" y="3902"/>
                  </a:cubicBezTo>
                  <a:lnTo>
                    <a:pt x="4391" y="2824"/>
                  </a:lnTo>
                  <a:lnTo>
                    <a:pt x="5183" y="1882"/>
                  </a:lnTo>
                  <a:cubicBezTo>
                    <a:pt x="5207" y="1854"/>
                    <a:pt x="5207" y="1821"/>
                    <a:pt x="5190" y="1790"/>
                  </a:cubicBezTo>
                  <a:lnTo>
                    <a:pt x="4000" y="32"/>
                  </a:lnTo>
                  <a:cubicBezTo>
                    <a:pt x="3988" y="14"/>
                    <a:pt x="3965" y="1"/>
                    <a:pt x="39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5922723" y="739655"/>
              <a:ext cx="66812" cy="35849"/>
            </a:xfrm>
            <a:custGeom>
              <a:avLst/>
              <a:gdLst/>
              <a:ahLst/>
              <a:cxnLst/>
              <a:rect l="l" t="t" r="r" b="b"/>
              <a:pathLst>
                <a:path w="1340" h="719" extrusionOk="0">
                  <a:moveTo>
                    <a:pt x="390" y="0"/>
                  </a:moveTo>
                  <a:cubicBezTo>
                    <a:pt x="173" y="0"/>
                    <a:pt x="1" y="94"/>
                    <a:pt x="13" y="307"/>
                  </a:cubicBezTo>
                  <a:cubicBezTo>
                    <a:pt x="41" y="719"/>
                    <a:pt x="408" y="719"/>
                    <a:pt x="408" y="719"/>
                  </a:cubicBezTo>
                  <a:cubicBezTo>
                    <a:pt x="408" y="719"/>
                    <a:pt x="1339" y="497"/>
                    <a:pt x="989" y="215"/>
                  </a:cubicBezTo>
                  <a:cubicBezTo>
                    <a:pt x="824" y="79"/>
                    <a:pt x="588" y="0"/>
                    <a:pt x="390"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5758884" y="714925"/>
              <a:ext cx="230652" cy="175407"/>
            </a:xfrm>
            <a:custGeom>
              <a:avLst/>
              <a:gdLst/>
              <a:ahLst/>
              <a:cxnLst/>
              <a:rect l="l" t="t" r="r" b="b"/>
              <a:pathLst>
                <a:path w="4626" h="3518" extrusionOk="0">
                  <a:moveTo>
                    <a:pt x="1592" y="0"/>
                  </a:moveTo>
                  <a:lnTo>
                    <a:pt x="1018" y="711"/>
                  </a:lnTo>
                  <a:lnTo>
                    <a:pt x="0" y="1956"/>
                  </a:lnTo>
                  <a:lnTo>
                    <a:pt x="1861" y="3517"/>
                  </a:lnTo>
                  <a:cubicBezTo>
                    <a:pt x="2487" y="2690"/>
                    <a:pt x="3966" y="2177"/>
                    <a:pt x="4187" y="1888"/>
                  </a:cubicBezTo>
                  <a:cubicBezTo>
                    <a:pt x="4405" y="1595"/>
                    <a:pt x="4625" y="1028"/>
                    <a:pt x="4275" y="711"/>
                  </a:cubicBezTo>
                  <a:lnTo>
                    <a:pt x="4275" y="711"/>
                  </a:lnTo>
                  <a:lnTo>
                    <a:pt x="3299" y="857"/>
                  </a:lnTo>
                  <a:cubicBezTo>
                    <a:pt x="3284" y="858"/>
                    <a:pt x="3269" y="859"/>
                    <a:pt x="3254" y="859"/>
                  </a:cubicBezTo>
                  <a:cubicBezTo>
                    <a:pt x="2593" y="859"/>
                    <a:pt x="1592" y="0"/>
                    <a:pt x="1592"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5861994" y="930269"/>
              <a:ext cx="18847" cy="21938"/>
            </a:xfrm>
            <a:custGeom>
              <a:avLst/>
              <a:gdLst/>
              <a:ahLst/>
              <a:cxnLst/>
              <a:rect l="l" t="t" r="r" b="b"/>
              <a:pathLst>
                <a:path w="378" h="440" extrusionOk="0">
                  <a:moveTo>
                    <a:pt x="75" y="1"/>
                  </a:moveTo>
                  <a:lnTo>
                    <a:pt x="0" y="382"/>
                  </a:lnTo>
                  <a:lnTo>
                    <a:pt x="303" y="439"/>
                  </a:lnTo>
                  <a:lnTo>
                    <a:pt x="378" y="62"/>
                  </a:lnTo>
                  <a:lnTo>
                    <a:pt x="75" y="1"/>
                  </a:lnTo>
                  <a:close/>
                </a:path>
              </a:pathLst>
            </a:custGeom>
            <a:solidFill>
              <a:srgbClr val="B7C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5858055" y="926629"/>
              <a:ext cx="26675" cy="29118"/>
            </a:xfrm>
            <a:custGeom>
              <a:avLst/>
              <a:gdLst/>
              <a:ahLst/>
              <a:cxnLst/>
              <a:rect l="l" t="t" r="r" b="b"/>
              <a:pathLst>
                <a:path w="535" h="584" extrusionOk="0">
                  <a:moveTo>
                    <a:pt x="208" y="155"/>
                  </a:moveTo>
                  <a:lnTo>
                    <a:pt x="375" y="190"/>
                  </a:lnTo>
                  <a:lnTo>
                    <a:pt x="327" y="430"/>
                  </a:lnTo>
                  <a:lnTo>
                    <a:pt x="161" y="397"/>
                  </a:lnTo>
                  <a:lnTo>
                    <a:pt x="208" y="155"/>
                  </a:lnTo>
                  <a:close/>
                  <a:moveTo>
                    <a:pt x="155" y="1"/>
                  </a:moveTo>
                  <a:cubicBezTo>
                    <a:pt x="141" y="1"/>
                    <a:pt x="126" y="5"/>
                    <a:pt x="113" y="13"/>
                  </a:cubicBezTo>
                  <a:cubicBezTo>
                    <a:pt x="99" y="22"/>
                    <a:pt x="90" y="39"/>
                    <a:pt x="86" y="60"/>
                  </a:cubicBezTo>
                  <a:lnTo>
                    <a:pt x="8" y="438"/>
                  </a:lnTo>
                  <a:cubicBezTo>
                    <a:pt x="1" y="479"/>
                    <a:pt x="24" y="516"/>
                    <a:pt x="65" y="523"/>
                  </a:cubicBezTo>
                  <a:lnTo>
                    <a:pt x="368" y="584"/>
                  </a:lnTo>
                  <a:lnTo>
                    <a:pt x="382" y="584"/>
                  </a:lnTo>
                  <a:cubicBezTo>
                    <a:pt x="396" y="584"/>
                    <a:pt x="409" y="581"/>
                    <a:pt x="423" y="573"/>
                  </a:cubicBezTo>
                  <a:cubicBezTo>
                    <a:pt x="437" y="563"/>
                    <a:pt x="450" y="546"/>
                    <a:pt x="453" y="526"/>
                  </a:cubicBezTo>
                  <a:lnTo>
                    <a:pt x="528" y="149"/>
                  </a:lnTo>
                  <a:cubicBezTo>
                    <a:pt x="535" y="108"/>
                    <a:pt x="511" y="70"/>
                    <a:pt x="473" y="63"/>
                  </a:cubicBezTo>
                  <a:lnTo>
                    <a:pt x="167" y="2"/>
                  </a:lnTo>
                  <a:cubicBezTo>
                    <a:pt x="163" y="1"/>
                    <a:pt x="159"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856908" y="546349"/>
              <a:ext cx="107897" cy="394991"/>
            </a:xfrm>
            <a:custGeom>
              <a:avLst/>
              <a:gdLst/>
              <a:ahLst/>
              <a:cxnLst/>
              <a:rect l="l" t="t" r="r" b="b"/>
              <a:pathLst>
                <a:path w="2164" h="7922" extrusionOk="0">
                  <a:moveTo>
                    <a:pt x="1554" y="1"/>
                  </a:moveTo>
                  <a:lnTo>
                    <a:pt x="0" y="7800"/>
                  </a:lnTo>
                  <a:lnTo>
                    <a:pt x="609" y="7922"/>
                  </a:lnTo>
                  <a:lnTo>
                    <a:pt x="2163" y="119"/>
                  </a:lnTo>
                  <a:lnTo>
                    <a:pt x="15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858204" y="949764"/>
              <a:ext cx="16204" cy="34503"/>
            </a:xfrm>
            <a:custGeom>
              <a:avLst/>
              <a:gdLst/>
              <a:ahLst/>
              <a:cxnLst/>
              <a:rect l="l" t="t" r="r" b="b"/>
              <a:pathLst>
                <a:path w="325" h="692" extrusionOk="0">
                  <a:moveTo>
                    <a:pt x="131" y="1"/>
                  </a:moveTo>
                  <a:lnTo>
                    <a:pt x="1" y="650"/>
                  </a:lnTo>
                  <a:lnTo>
                    <a:pt x="195" y="691"/>
                  </a:lnTo>
                  <a:lnTo>
                    <a:pt x="324" y="38"/>
                  </a:lnTo>
                  <a:lnTo>
                    <a:pt x="131" y="1"/>
                  </a:lnTo>
                  <a:close/>
                </a:path>
              </a:pathLst>
            </a:custGeom>
            <a:solidFill>
              <a:srgbClr val="B7C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854365" y="946174"/>
              <a:ext cx="23933" cy="41633"/>
            </a:xfrm>
            <a:custGeom>
              <a:avLst/>
              <a:gdLst/>
              <a:ahLst/>
              <a:cxnLst/>
              <a:rect l="l" t="t" r="r" b="b"/>
              <a:pathLst>
                <a:path w="480" h="835" extrusionOk="0">
                  <a:moveTo>
                    <a:pt x="262" y="154"/>
                  </a:moveTo>
                  <a:lnTo>
                    <a:pt x="316" y="168"/>
                  </a:lnTo>
                  <a:lnTo>
                    <a:pt x="214" y="678"/>
                  </a:lnTo>
                  <a:lnTo>
                    <a:pt x="160" y="668"/>
                  </a:lnTo>
                  <a:lnTo>
                    <a:pt x="262" y="154"/>
                  </a:lnTo>
                  <a:close/>
                  <a:moveTo>
                    <a:pt x="207" y="0"/>
                  </a:moveTo>
                  <a:cubicBezTo>
                    <a:pt x="194" y="0"/>
                    <a:pt x="180" y="4"/>
                    <a:pt x="167" y="12"/>
                  </a:cubicBezTo>
                  <a:cubicBezTo>
                    <a:pt x="153" y="22"/>
                    <a:pt x="143" y="38"/>
                    <a:pt x="136" y="59"/>
                  </a:cubicBezTo>
                  <a:lnTo>
                    <a:pt x="7" y="709"/>
                  </a:lnTo>
                  <a:cubicBezTo>
                    <a:pt x="0" y="749"/>
                    <a:pt x="24" y="787"/>
                    <a:pt x="65" y="793"/>
                  </a:cubicBezTo>
                  <a:lnTo>
                    <a:pt x="258" y="831"/>
                  </a:lnTo>
                  <a:cubicBezTo>
                    <a:pt x="262" y="831"/>
                    <a:pt x="266" y="834"/>
                    <a:pt x="272" y="834"/>
                  </a:cubicBezTo>
                  <a:cubicBezTo>
                    <a:pt x="286" y="834"/>
                    <a:pt x="299" y="828"/>
                    <a:pt x="310" y="821"/>
                  </a:cubicBezTo>
                  <a:cubicBezTo>
                    <a:pt x="327" y="811"/>
                    <a:pt x="337" y="793"/>
                    <a:pt x="340" y="777"/>
                  </a:cubicBezTo>
                  <a:lnTo>
                    <a:pt x="470" y="124"/>
                  </a:lnTo>
                  <a:cubicBezTo>
                    <a:pt x="480" y="87"/>
                    <a:pt x="453" y="49"/>
                    <a:pt x="415" y="43"/>
                  </a:cubicBezTo>
                  <a:lnTo>
                    <a:pt x="221" y="2"/>
                  </a:lnTo>
                  <a:cubicBezTo>
                    <a:pt x="217" y="1"/>
                    <a:pt x="21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923321" y="750375"/>
              <a:ext cx="48763" cy="7329"/>
            </a:xfrm>
            <a:custGeom>
              <a:avLst/>
              <a:gdLst/>
              <a:ahLst/>
              <a:cxnLst/>
              <a:rect l="l" t="t" r="r" b="b"/>
              <a:pathLst>
                <a:path w="978" h="147" extrusionOk="0">
                  <a:moveTo>
                    <a:pt x="977" y="0"/>
                  </a:moveTo>
                  <a:lnTo>
                    <a:pt x="1" y="146"/>
                  </a:lnTo>
                  <a:cubicBezTo>
                    <a:pt x="12" y="146"/>
                    <a:pt x="18" y="146"/>
                    <a:pt x="29" y="143"/>
                  </a:cubicBezTo>
                  <a:cubicBezTo>
                    <a:pt x="688" y="78"/>
                    <a:pt x="977" y="0"/>
                    <a:pt x="977"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847385" y="746635"/>
              <a:ext cx="146439" cy="147386"/>
            </a:xfrm>
            <a:custGeom>
              <a:avLst/>
              <a:gdLst/>
              <a:ahLst/>
              <a:cxnLst/>
              <a:rect l="l" t="t" r="r" b="b"/>
              <a:pathLst>
                <a:path w="2937" h="2956" extrusionOk="0">
                  <a:moveTo>
                    <a:pt x="2499" y="1"/>
                  </a:moveTo>
                  <a:cubicBezTo>
                    <a:pt x="2480" y="1"/>
                    <a:pt x="2460" y="8"/>
                    <a:pt x="2446" y="24"/>
                  </a:cubicBezTo>
                  <a:cubicBezTo>
                    <a:pt x="2419" y="55"/>
                    <a:pt x="2422" y="102"/>
                    <a:pt x="2450" y="130"/>
                  </a:cubicBezTo>
                  <a:cubicBezTo>
                    <a:pt x="2759" y="408"/>
                    <a:pt x="2555" y="939"/>
                    <a:pt x="2351" y="1208"/>
                  </a:cubicBezTo>
                  <a:cubicBezTo>
                    <a:pt x="2279" y="1303"/>
                    <a:pt x="2018" y="1442"/>
                    <a:pt x="1715" y="1606"/>
                  </a:cubicBezTo>
                  <a:cubicBezTo>
                    <a:pt x="1171" y="1902"/>
                    <a:pt x="429" y="2303"/>
                    <a:pt x="28" y="2836"/>
                  </a:cubicBezTo>
                  <a:cubicBezTo>
                    <a:pt x="1" y="2867"/>
                    <a:pt x="7" y="2915"/>
                    <a:pt x="42" y="2938"/>
                  </a:cubicBezTo>
                  <a:cubicBezTo>
                    <a:pt x="55" y="2949"/>
                    <a:pt x="72" y="2956"/>
                    <a:pt x="86" y="2956"/>
                  </a:cubicBezTo>
                  <a:cubicBezTo>
                    <a:pt x="109" y="2956"/>
                    <a:pt x="130" y="2946"/>
                    <a:pt x="147" y="2925"/>
                  </a:cubicBezTo>
                  <a:cubicBezTo>
                    <a:pt x="528" y="2419"/>
                    <a:pt x="1255" y="2024"/>
                    <a:pt x="1786" y="1739"/>
                  </a:cubicBezTo>
                  <a:cubicBezTo>
                    <a:pt x="2130" y="1551"/>
                    <a:pt x="2378" y="1419"/>
                    <a:pt x="2470" y="1296"/>
                  </a:cubicBezTo>
                  <a:cubicBezTo>
                    <a:pt x="2715" y="973"/>
                    <a:pt x="2936" y="367"/>
                    <a:pt x="2552" y="20"/>
                  </a:cubicBezTo>
                  <a:cubicBezTo>
                    <a:pt x="2537" y="7"/>
                    <a:pt x="2518" y="1"/>
                    <a:pt x="2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5809591" y="706050"/>
              <a:ext cx="109592" cy="40137"/>
            </a:xfrm>
            <a:custGeom>
              <a:avLst/>
              <a:gdLst/>
              <a:ahLst/>
              <a:cxnLst/>
              <a:rect l="l" t="t" r="r" b="b"/>
              <a:pathLst>
                <a:path w="2198" h="805" extrusionOk="0">
                  <a:moveTo>
                    <a:pt x="871" y="0"/>
                  </a:moveTo>
                  <a:cubicBezTo>
                    <a:pt x="760" y="0"/>
                    <a:pt x="656" y="7"/>
                    <a:pt x="565" y="22"/>
                  </a:cubicBezTo>
                  <a:cubicBezTo>
                    <a:pt x="1" y="114"/>
                    <a:pt x="228" y="590"/>
                    <a:pt x="228" y="590"/>
                  </a:cubicBezTo>
                  <a:cubicBezTo>
                    <a:pt x="228" y="590"/>
                    <a:pt x="506" y="805"/>
                    <a:pt x="892" y="805"/>
                  </a:cubicBezTo>
                  <a:cubicBezTo>
                    <a:pt x="999" y="805"/>
                    <a:pt x="1115" y="788"/>
                    <a:pt x="1235" y="746"/>
                  </a:cubicBezTo>
                  <a:cubicBezTo>
                    <a:pt x="1430" y="678"/>
                    <a:pt x="1610" y="671"/>
                    <a:pt x="1761" y="671"/>
                  </a:cubicBezTo>
                  <a:cubicBezTo>
                    <a:pt x="1806" y="671"/>
                    <a:pt x="1848" y="671"/>
                    <a:pt x="1887" y="671"/>
                  </a:cubicBezTo>
                  <a:cubicBezTo>
                    <a:pt x="2078" y="671"/>
                    <a:pt x="2197" y="655"/>
                    <a:pt x="2197" y="461"/>
                  </a:cubicBezTo>
                  <a:cubicBezTo>
                    <a:pt x="2197" y="190"/>
                    <a:pt x="1445" y="0"/>
                    <a:pt x="871"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5811934" y="702310"/>
              <a:ext cx="110988" cy="47616"/>
            </a:xfrm>
            <a:custGeom>
              <a:avLst/>
              <a:gdLst/>
              <a:ahLst/>
              <a:cxnLst/>
              <a:rect l="l" t="t" r="r" b="b"/>
              <a:pathLst>
                <a:path w="2226" h="955" extrusionOk="0">
                  <a:moveTo>
                    <a:pt x="828" y="149"/>
                  </a:moveTo>
                  <a:cubicBezTo>
                    <a:pt x="1278" y="149"/>
                    <a:pt x="1822" y="272"/>
                    <a:pt x="2015" y="437"/>
                  </a:cubicBezTo>
                  <a:cubicBezTo>
                    <a:pt x="2055" y="471"/>
                    <a:pt x="2079" y="505"/>
                    <a:pt x="2079" y="536"/>
                  </a:cubicBezTo>
                  <a:cubicBezTo>
                    <a:pt x="2079" y="587"/>
                    <a:pt x="2068" y="617"/>
                    <a:pt x="2051" y="638"/>
                  </a:cubicBezTo>
                  <a:cubicBezTo>
                    <a:pt x="2020" y="670"/>
                    <a:pt x="1938" y="672"/>
                    <a:pt x="1837" y="672"/>
                  </a:cubicBezTo>
                  <a:cubicBezTo>
                    <a:pt x="1820" y="672"/>
                    <a:pt x="1801" y="672"/>
                    <a:pt x="1783" y="672"/>
                  </a:cubicBezTo>
                  <a:cubicBezTo>
                    <a:pt x="1754" y="671"/>
                    <a:pt x="1725" y="671"/>
                    <a:pt x="1695" y="671"/>
                  </a:cubicBezTo>
                  <a:cubicBezTo>
                    <a:pt x="1542" y="671"/>
                    <a:pt x="1363" y="682"/>
                    <a:pt x="1164" y="750"/>
                  </a:cubicBezTo>
                  <a:cubicBezTo>
                    <a:pt x="1054" y="789"/>
                    <a:pt x="947" y="804"/>
                    <a:pt x="847" y="804"/>
                  </a:cubicBezTo>
                  <a:cubicBezTo>
                    <a:pt x="539" y="804"/>
                    <a:pt x="301" y="658"/>
                    <a:pt x="239" y="617"/>
                  </a:cubicBezTo>
                  <a:cubicBezTo>
                    <a:pt x="222" y="573"/>
                    <a:pt x="181" y="437"/>
                    <a:pt x="239" y="331"/>
                  </a:cubicBezTo>
                  <a:cubicBezTo>
                    <a:pt x="283" y="250"/>
                    <a:pt x="378" y="195"/>
                    <a:pt x="528" y="171"/>
                  </a:cubicBezTo>
                  <a:cubicBezTo>
                    <a:pt x="619" y="156"/>
                    <a:pt x="721" y="149"/>
                    <a:pt x="828" y="149"/>
                  </a:cubicBezTo>
                  <a:close/>
                  <a:moveTo>
                    <a:pt x="820" y="0"/>
                  </a:moveTo>
                  <a:cubicBezTo>
                    <a:pt x="706" y="0"/>
                    <a:pt x="598" y="7"/>
                    <a:pt x="505" y="22"/>
                  </a:cubicBezTo>
                  <a:cubicBezTo>
                    <a:pt x="307" y="56"/>
                    <a:pt x="174" y="134"/>
                    <a:pt x="106" y="264"/>
                  </a:cubicBezTo>
                  <a:cubicBezTo>
                    <a:pt x="1" y="460"/>
                    <a:pt x="109" y="689"/>
                    <a:pt x="113" y="699"/>
                  </a:cubicBezTo>
                  <a:cubicBezTo>
                    <a:pt x="117" y="709"/>
                    <a:pt x="127" y="719"/>
                    <a:pt x="133" y="726"/>
                  </a:cubicBezTo>
                  <a:cubicBezTo>
                    <a:pt x="150" y="736"/>
                    <a:pt x="439" y="954"/>
                    <a:pt x="844" y="954"/>
                  </a:cubicBezTo>
                  <a:cubicBezTo>
                    <a:pt x="957" y="954"/>
                    <a:pt x="1082" y="937"/>
                    <a:pt x="1211" y="893"/>
                  </a:cubicBezTo>
                  <a:cubicBezTo>
                    <a:pt x="1389" y="831"/>
                    <a:pt x="1554" y="820"/>
                    <a:pt x="1697" y="820"/>
                  </a:cubicBezTo>
                  <a:cubicBezTo>
                    <a:pt x="1726" y="820"/>
                    <a:pt x="1755" y="821"/>
                    <a:pt x="1783" y="821"/>
                  </a:cubicBezTo>
                  <a:cubicBezTo>
                    <a:pt x="1795" y="821"/>
                    <a:pt x="1807" y="821"/>
                    <a:pt x="1818" y="821"/>
                  </a:cubicBezTo>
                  <a:cubicBezTo>
                    <a:pt x="1965" y="821"/>
                    <a:pt x="2082" y="818"/>
                    <a:pt x="2157" y="743"/>
                  </a:cubicBezTo>
                  <a:cubicBezTo>
                    <a:pt x="2205" y="696"/>
                    <a:pt x="2225" y="628"/>
                    <a:pt x="2225" y="536"/>
                  </a:cubicBezTo>
                  <a:cubicBezTo>
                    <a:pt x="2225" y="460"/>
                    <a:pt x="2188" y="389"/>
                    <a:pt x="2109" y="322"/>
                  </a:cubicBezTo>
                  <a:cubicBezTo>
                    <a:pt x="1872" y="119"/>
                    <a:pt x="1287"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5795132" y="727041"/>
              <a:ext cx="107897" cy="38243"/>
            </a:xfrm>
            <a:custGeom>
              <a:avLst/>
              <a:gdLst/>
              <a:ahLst/>
              <a:cxnLst/>
              <a:rect l="l" t="t" r="r" b="b"/>
              <a:pathLst>
                <a:path w="2164" h="767" extrusionOk="0">
                  <a:moveTo>
                    <a:pt x="919" y="0"/>
                  </a:moveTo>
                  <a:cubicBezTo>
                    <a:pt x="608" y="0"/>
                    <a:pt x="324" y="74"/>
                    <a:pt x="202" y="169"/>
                  </a:cubicBezTo>
                  <a:cubicBezTo>
                    <a:pt x="1" y="325"/>
                    <a:pt x="25" y="577"/>
                    <a:pt x="42" y="740"/>
                  </a:cubicBezTo>
                  <a:lnTo>
                    <a:pt x="1338" y="740"/>
                  </a:lnTo>
                  <a:cubicBezTo>
                    <a:pt x="1338" y="740"/>
                    <a:pt x="1494" y="767"/>
                    <a:pt x="1660" y="767"/>
                  </a:cubicBezTo>
                  <a:cubicBezTo>
                    <a:pt x="1797" y="767"/>
                    <a:pt x="1941" y="749"/>
                    <a:pt x="2011" y="683"/>
                  </a:cubicBezTo>
                  <a:cubicBezTo>
                    <a:pt x="2164" y="533"/>
                    <a:pt x="1964" y="281"/>
                    <a:pt x="1495" y="97"/>
                  </a:cubicBezTo>
                  <a:cubicBezTo>
                    <a:pt x="1314" y="29"/>
                    <a:pt x="1111" y="0"/>
                    <a:pt x="919"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a:off x="5791093" y="723301"/>
              <a:ext cx="111138" cy="45722"/>
            </a:xfrm>
            <a:custGeom>
              <a:avLst/>
              <a:gdLst/>
              <a:ahLst/>
              <a:cxnLst/>
              <a:rect l="l" t="t" r="r" b="b"/>
              <a:pathLst>
                <a:path w="2229" h="917" extrusionOk="0">
                  <a:moveTo>
                    <a:pt x="996" y="150"/>
                  </a:moveTo>
                  <a:cubicBezTo>
                    <a:pt x="1181" y="150"/>
                    <a:pt x="1376" y="178"/>
                    <a:pt x="1548" y="244"/>
                  </a:cubicBezTo>
                  <a:cubicBezTo>
                    <a:pt x="1878" y="370"/>
                    <a:pt x="2048" y="526"/>
                    <a:pt x="2069" y="625"/>
                  </a:cubicBezTo>
                  <a:cubicBezTo>
                    <a:pt x="2072" y="656"/>
                    <a:pt x="2065" y="679"/>
                    <a:pt x="2041" y="703"/>
                  </a:cubicBezTo>
                  <a:cubicBezTo>
                    <a:pt x="1992" y="750"/>
                    <a:pt x="1872" y="767"/>
                    <a:pt x="1739" y="767"/>
                  </a:cubicBezTo>
                  <a:cubicBezTo>
                    <a:pt x="1630" y="767"/>
                    <a:pt x="1513" y="756"/>
                    <a:pt x="1419" y="741"/>
                  </a:cubicBezTo>
                  <a:lnTo>
                    <a:pt x="191" y="741"/>
                  </a:lnTo>
                  <a:cubicBezTo>
                    <a:pt x="177" y="598"/>
                    <a:pt x="181" y="417"/>
                    <a:pt x="327" y="305"/>
                  </a:cubicBezTo>
                  <a:cubicBezTo>
                    <a:pt x="439" y="217"/>
                    <a:pt x="705" y="150"/>
                    <a:pt x="996" y="150"/>
                  </a:cubicBezTo>
                  <a:close/>
                  <a:moveTo>
                    <a:pt x="1000" y="1"/>
                  </a:moveTo>
                  <a:cubicBezTo>
                    <a:pt x="668" y="1"/>
                    <a:pt x="369" y="84"/>
                    <a:pt x="235" y="186"/>
                  </a:cubicBezTo>
                  <a:cubicBezTo>
                    <a:pt x="0" y="370"/>
                    <a:pt x="31" y="662"/>
                    <a:pt x="52" y="822"/>
                  </a:cubicBezTo>
                  <a:cubicBezTo>
                    <a:pt x="55" y="860"/>
                    <a:pt x="86" y="890"/>
                    <a:pt x="123" y="890"/>
                  </a:cubicBezTo>
                  <a:lnTo>
                    <a:pt x="1405" y="887"/>
                  </a:lnTo>
                  <a:cubicBezTo>
                    <a:pt x="1436" y="893"/>
                    <a:pt x="1579" y="917"/>
                    <a:pt x="1735" y="917"/>
                  </a:cubicBezTo>
                  <a:cubicBezTo>
                    <a:pt x="1888" y="917"/>
                    <a:pt x="2055" y="893"/>
                    <a:pt x="2143" y="808"/>
                  </a:cubicBezTo>
                  <a:cubicBezTo>
                    <a:pt x="2204" y="750"/>
                    <a:pt x="2229" y="676"/>
                    <a:pt x="2211" y="594"/>
                  </a:cubicBezTo>
                  <a:cubicBezTo>
                    <a:pt x="2177" y="417"/>
                    <a:pt x="1953" y="240"/>
                    <a:pt x="1602" y="105"/>
                  </a:cubicBezTo>
                  <a:cubicBezTo>
                    <a:pt x="1409" y="31"/>
                    <a:pt x="1198" y="1"/>
                    <a:pt x="10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5772745" y="755062"/>
              <a:ext cx="121160" cy="35700"/>
            </a:xfrm>
            <a:custGeom>
              <a:avLst/>
              <a:gdLst/>
              <a:ahLst/>
              <a:cxnLst/>
              <a:rect l="l" t="t" r="r" b="b"/>
              <a:pathLst>
                <a:path w="2430" h="716" extrusionOk="0">
                  <a:moveTo>
                    <a:pt x="1128" y="0"/>
                  </a:moveTo>
                  <a:cubicBezTo>
                    <a:pt x="766" y="0"/>
                    <a:pt x="418" y="54"/>
                    <a:pt x="273" y="141"/>
                  </a:cubicBezTo>
                  <a:cubicBezTo>
                    <a:pt x="1" y="308"/>
                    <a:pt x="15" y="716"/>
                    <a:pt x="15" y="716"/>
                  </a:cubicBezTo>
                  <a:cubicBezTo>
                    <a:pt x="15" y="716"/>
                    <a:pt x="718" y="701"/>
                    <a:pt x="1282" y="701"/>
                  </a:cubicBezTo>
                  <a:cubicBezTo>
                    <a:pt x="1535" y="701"/>
                    <a:pt x="1760" y="704"/>
                    <a:pt x="1882" y="713"/>
                  </a:cubicBezTo>
                  <a:cubicBezTo>
                    <a:pt x="1897" y="714"/>
                    <a:pt x="1911" y="714"/>
                    <a:pt x="1925" y="714"/>
                  </a:cubicBezTo>
                  <a:cubicBezTo>
                    <a:pt x="2288" y="714"/>
                    <a:pt x="2429" y="347"/>
                    <a:pt x="1991" y="141"/>
                  </a:cubicBezTo>
                  <a:cubicBezTo>
                    <a:pt x="1778" y="42"/>
                    <a:pt x="1447" y="0"/>
                    <a:pt x="1128"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5769205" y="751173"/>
              <a:ext cx="121459" cy="43328"/>
            </a:xfrm>
            <a:custGeom>
              <a:avLst/>
              <a:gdLst/>
              <a:ahLst/>
              <a:cxnLst/>
              <a:rect l="l" t="t" r="r" b="b"/>
              <a:pathLst>
                <a:path w="2436" h="869" extrusionOk="0">
                  <a:moveTo>
                    <a:pt x="1201" y="152"/>
                  </a:moveTo>
                  <a:cubicBezTo>
                    <a:pt x="1508" y="152"/>
                    <a:pt x="1826" y="192"/>
                    <a:pt x="2031" y="287"/>
                  </a:cubicBezTo>
                  <a:cubicBezTo>
                    <a:pt x="2194" y="365"/>
                    <a:pt x="2280" y="474"/>
                    <a:pt x="2255" y="573"/>
                  </a:cubicBezTo>
                  <a:cubicBezTo>
                    <a:pt x="2236" y="646"/>
                    <a:pt x="2145" y="720"/>
                    <a:pt x="1988" y="720"/>
                  </a:cubicBezTo>
                  <a:cubicBezTo>
                    <a:pt x="1978" y="720"/>
                    <a:pt x="1967" y="719"/>
                    <a:pt x="1957" y="719"/>
                  </a:cubicBezTo>
                  <a:cubicBezTo>
                    <a:pt x="1827" y="709"/>
                    <a:pt x="1586" y="705"/>
                    <a:pt x="1317" y="705"/>
                  </a:cubicBezTo>
                  <a:cubicBezTo>
                    <a:pt x="875" y="705"/>
                    <a:pt x="362" y="712"/>
                    <a:pt x="164" y="719"/>
                  </a:cubicBezTo>
                  <a:cubicBezTo>
                    <a:pt x="174" y="603"/>
                    <a:pt x="219" y="386"/>
                    <a:pt x="385" y="284"/>
                  </a:cubicBezTo>
                  <a:cubicBezTo>
                    <a:pt x="518" y="204"/>
                    <a:pt x="852" y="152"/>
                    <a:pt x="1201" y="152"/>
                  </a:cubicBezTo>
                  <a:close/>
                  <a:moveTo>
                    <a:pt x="1189" y="0"/>
                  </a:moveTo>
                  <a:cubicBezTo>
                    <a:pt x="822" y="0"/>
                    <a:pt x="469" y="56"/>
                    <a:pt x="307" y="154"/>
                  </a:cubicBezTo>
                  <a:cubicBezTo>
                    <a:pt x="1" y="342"/>
                    <a:pt x="11" y="777"/>
                    <a:pt x="11" y="797"/>
                  </a:cubicBezTo>
                  <a:cubicBezTo>
                    <a:pt x="15" y="838"/>
                    <a:pt x="48" y="862"/>
                    <a:pt x="89" y="868"/>
                  </a:cubicBezTo>
                  <a:cubicBezTo>
                    <a:pt x="99" y="868"/>
                    <a:pt x="798" y="854"/>
                    <a:pt x="1356" y="854"/>
                  </a:cubicBezTo>
                  <a:cubicBezTo>
                    <a:pt x="1605" y="854"/>
                    <a:pt x="1826" y="857"/>
                    <a:pt x="1946" y="865"/>
                  </a:cubicBezTo>
                  <a:cubicBezTo>
                    <a:pt x="1963" y="868"/>
                    <a:pt x="1977" y="868"/>
                    <a:pt x="1990" y="868"/>
                  </a:cubicBezTo>
                  <a:cubicBezTo>
                    <a:pt x="2194" y="868"/>
                    <a:pt x="2357" y="766"/>
                    <a:pt x="2398" y="610"/>
                  </a:cubicBezTo>
                  <a:cubicBezTo>
                    <a:pt x="2436" y="474"/>
                    <a:pt x="2371" y="284"/>
                    <a:pt x="2092" y="151"/>
                  </a:cubicBezTo>
                  <a:cubicBezTo>
                    <a:pt x="1870" y="47"/>
                    <a:pt x="1524" y="0"/>
                    <a:pt x="1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5758884" y="775404"/>
              <a:ext cx="114678" cy="37046"/>
            </a:xfrm>
            <a:custGeom>
              <a:avLst/>
              <a:gdLst/>
              <a:ahLst/>
              <a:cxnLst/>
              <a:rect l="l" t="t" r="r" b="b"/>
              <a:pathLst>
                <a:path w="2300" h="743" extrusionOk="0">
                  <a:moveTo>
                    <a:pt x="972" y="1"/>
                  </a:moveTo>
                  <a:cubicBezTo>
                    <a:pt x="155" y="1"/>
                    <a:pt x="16" y="443"/>
                    <a:pt x="0" y="743"/>
                  </a:cubicBezTo>
                  <a:lnTo>
                    <a:pt x="667" y="451"/>
                  </a:lnTo>
                  <a:cubicBezTo>
                    <a:pt x="667" y="451"/>
                    <a:pt x="1351" y="596"/>
                    <a:pt x="1788" y="596"/>
                  </a:cubicBezTo>
                  <a:cubicBezTo>
                    <a:pt x="1972" y="596"/>
                    <a:pt x="2112" y="570"/>
                    <a:pt x="2140" y="498"/>
                  </a:cubicBezTo>
                  <a:cubicBezTo>
                    <a:pt x="2201" y="349"/>
                    <a:pt x="2299" y="121"/>
                    <a:pt x="1242" y="15"/>
                  </a:cubicBezTo>
                  <a:cubicBezTo>
                    <a:pt x="1145" y="5"/>
                    <a:pt x="1055" y="1"/>
                    <a:pt x="972" y="1"/>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5754995" y="771665"/>
              <a:ext cx="116523" cy="44525"/>
            </a:xfrm>
            <a:custGeom>
              <a:avLst/>
              <a:gdLst/>
              <a:ahLst/>
              <a:cxnLst/>
              <a:rect l="l" t="t" r="r" b="b"/>
              <a:pathLst>
                <a:path w="2337" h="893" extrusionOk="0">
                  <a:moveTo>
                    <a:pt x="1050" y="1"/>
                  </a:moveTo>
                  <a:cubicBezTo>
                    <a:pt x="706" y="1"/>
                    <a:pt x="445" y="77"/>
                    <a:pt x="269" y="226"/>
                  </a:cubicBezTo>
                  <a:cubicBezTo>
                    <a:pt x="105" y="366"/>
                    <a:pt x="17" y="563"/>
                    <a:pt x="3" y="815"/>
                  </a:cubicBezTo>
                  <a:cubicBezTo>
                    <a:pt x="0" y="855"/>
                    <a:pt x="30" y="890"/>
                    <a:pt x="71" y="893"/>
                  </a:cubicBezTo>
                  <a:lnTo>
                    <a:pt x="78" y="893"/>
                  </a:lnTo>
                  <a:cubicBezTo>
                    <a:pt x="116" y="893"/>
                    <a:pt x="150" y="862"/>
                    <a:pt x="153" y="821"/>
                  </a:cubicBezTo>
                  <a:cubicBezTo>
                    <a:pt x="163" y="611"/>
                    <a:pt x="234" y="451"/>
                    <a:pt x="364" y="342"/>
                  </a:cubicBezTo>
                  <a:cubicBezTo>
                    <a:pt x="513" y="214"/>
                    <a:pt x="741" y="151"/>
                    <a:pt x="1045" y="151"/>
                  </a:cubicBezTo>
                  <a:cubicBezTo>
                    <a:pt x="1128" y="151"/>
                    <a:pt x="1218" y="155"/>
                    <a:pt x="1313" y="165"/>
                  </a:cubicBezTo>
                  <a:cubicBezTo>
                    <a:pt x="1912" y="223"/>
                    <a:pt x="2095" y="322"/>
                    <a:pt x="2146" y="389"/>
                  </a:cubicBezTo>
                  <a:cubicBezTo>
                    <a:pt x="2173" y="427"/>
                    <a:pt x="2166" y="468"/>
                    <a:pt x="2153" y="526"/>
                  </a:cubicBezTo>
                  <a:lnTo>
                    <a:pt x="2146" y="559"/>
                  </a:lnTo>
                  <a:cubicBezTo>
                    <a:pt x="2143" y="573"/>
                    <a:pt x="2129" y="590"/>
                    <a:pt x="2105" y="600"/>
                  </a:cubicBezTo>
                  <a:cubicBezTo>
                    <a:pt x="2056" y="627"/>
                    <a:pt x="1978" y="644"/>
                    <a:pt x="1887" y="644"/>
                  </a:cubicBezTo>
                  <a:cubicBezTo>
                    <a:pt x="1793" y="644"/>
                    <a:pt x="1686" y="626"/>
                    <a:pt x="1581" y="584"/>
                  </a:cubicBezTo>
                  <a:cubicBezTo>
                    <a:pt x="1573" y="580"/>
                    <a:pt x="1564" y="579"/>
                    <a:pt x="1555" y="579"/>
                  </a:cubicBezTo>
                  <a:cubicBezTo>
                    <a:pt x="1525" y="579"/>
                    <a:pt x="1496" y="596"/>
                    <a:pt x="1483" y="624"/>
                  </a:cubicBezTo>
                  <a:cubicBezTo>
                    <a:pt x="1469" y="665"/>
                    <a:pt x="1487" y="706"/>
                    <a:pt x="1527" y="722"/>
                  </a:cubicBezTo>
                  <a:cubicBezTo>
                    <a:pt x="1646" y="770"/>
                    <a:pt x="1774" y="794"/>
                    <a:pt x="1892" y="794"/>
                  </a:cubicBezTo>
                  <a:cubicBezTo>
                    <a:pt x="2001" y="794"/>
                    <a:pt x="2102" y="774"/>
                    <a:pt x="2177" y="733"/>
                  </a:cubicBezTo>
                  <a:cubicBezTo>
                    <a:pt x="2259" y="689"/>
                    <a:pt x="2286" y="631"/>
                    <a:pt x="2292" y="587"/>
                  </a:cubicBezTo>
                  <a:lnTo>
                    <a:pt x="2300" y="559"/>
                  </a:lnTo>
                  <a:cubicBezTo>
                    <a:pt x="2313" y="495"/>
                    <a:pt x="2336" y="396"/>
                    <a:pt x="2268" y="304"/>
                  </a:cubicBezTo>
                  <a:cubicBezTo>
                    <a:pt x="2197" y="206"/>
                    <a:pt x="2027" y="86"/>
                    <a:pt x="1327" y="15"/>
                  </a:cubicBezTo>
                  <a:cubicBezTo>
                    <a:pt x="1229" y="6"/>
                    <a:pt x="1137" y="1"/>
                    <a:pt x="10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5919282" y="735965"/>
              <a:ext cx="57040" cy="43229"/>
            </a:xfrm>
            <a:custGeom>
              <a:avLst/>
              <a:gdLst/>
              <a:ahLst/>
              <a:cxnLst/>
              <a:rect l="l" t="t" r="r" b="b"/>
              <a:pathLst>
                <a:path w="1144" h="867" extrusionOk="0">
                  <a:moveTo>
                    <a:pt x="460" y="1"/>
                  </a:moveTo>
                  <a:cubicBezTo>
                    <a:pt x="359" y="1"/>
                    <a:pt x="266" y="19"/>
                    <a:pt x="191" y="58"/>
                  </a:cubicBezTo>
                  <a:cubicBezTo>
                    <a:pt x="66" y="123"/>
                    <a:pt x="0" y="238"/>
                    <a:pt x="8" y="388"/>
                  </a:cubicBezTo>
                  <a:cubicBezTo>
                    <a:pt x="31" y="765"/>
                    <a:pt x="324" y="867"/>
                    <a:pt x="477" y="867"/>
                  </a:cubicBezTo>
                  <a:cubicBezTo>
                    <a:pt x="515" y="867"/>
                    <a:pt x="551" y="834"/>
                    <a:pt x="551" y="793"/>
                  </a:cubicBezTo>
                  <a:cubicBezTo>
                    <a:pt x="551" y="752"/>
                    <a:pt x="518" y="718"/>
                    <a:pt x="477" y="718"/>
                  </a:cubicBezTo>
                  <a:cubicBezTo>
                    <a:pt x="446" y="718"/>
                    <a:pt x="177" y="704"/>
                    <a:pt x="157" y="377"/>
                  </a:cubicBezTo>
                  <a:cubicBezTo>
                    <a:pt x="151" y="289"/>
                    <a:pt x="184" y="228"/>
                    <a:pt x="259" y="190"/>
                  </a:cubicBezTo>
                  <a:cubicBezTo>
                    <a:pt x="313" y="162"/>
                    <a:pt x="382" y="149"/>
                    <a:pt x="459" y="149"/>
                  </a:cubicBezTo>
                  <a:cubicBezTo>
                    <a:pt x="639" y="149"/>
                    <a:pt x="860" y="223"/>
                    <a:pt x="1011" y="347"/>
                  </a:cubicBezTo>
                  <a:cubicBezTo>
                    <a:pt x="1026" y="357"/>
                    <a:pt x="1043" y="363"/>
                    <a:pt x="1060" y="363"/>
                  </a:cubicBezTo>
                  <a:cubicBezTo>
                    <a:pt x="1082" y="363"/>
                    <a:pt x="1103" y="354"/>
                    <a:pt x="1116" y="336"/>
                  </a:cubicBezTo>
                  <a:cubicBezTo>
                    <a:pt x="1143" y="303"/>
                    <a:pt x="1137" y="259"/>
                    <a:pt x="1106" y="231"/>
                  </a:cubicBezTo>
                  <a:cubicBezTo>
                    <a:pt x="928" y="85"/>
                    <a:pt x="676" y="1"/>
                    <a:pt x="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5742929" y="812400"/>
              <a:ext cx="108745" cy="94385"/>
            </a:xfrm>
            <a:custGeom>
              <a:avLst/>
              <a:gdLst/>
              <a:ahLst/>
              <a:cxnLst/>
              <a:rect l="l" t="t" r="r" b="b"/>
              <a:pathLst>
                <a:path w="2181" h="1893" extrusionOk="0">
                  <a:moveTo>
                    <a:pt x="320" y="1"/>
                  </a:moveTo>
                  <a:lnTo>
                    <a:pt x="1" y="341"/>
                  </a:lnTo>
                  <a:lnTo>
                    <a:pt x="1889" y="1892"/>
                  </a:lnTo>
                  <a:lnTo>
                    <a:pt x="2181" y="1562"/>
                  </a:lnTo>
                  <a:lnTo>
                    <a:pt x="320"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5739040" y="808661"/>
              <a:ext cx="116373" cy="101814"/>
            </a:xfrm>
            <a:custGeom>
              <a:avLst/>
              <a:gdLst/>
              <a:ahLst/>
              <a:cxnLst/>
              <a:rect l="l" t="t" r="r" b="b"/>
              <a:pathLst>
                <a:path w="2334" h="2042" extrusionOk="0">
                  <a:moveTo>
                    <a:pt x="402" y="178"/>
                  </a:moveTo>
                  <a:lnTo>
                    <a:pt x="2153" y="1644"/>
                  </a:lnTo>
                  <a:lnTo>
                    <a:pt x="1956" y="1862"/>
                  </a:lnTo>
                  <a:lnTo>
                    <a:pt x="187" y="409"/>
                  </a:lnTo>
                  <a:lnTo>
                    <a:pt x="402" y="178"/>
                  </a:lnTo>
                  <a:close/>
                  <a:moveTo>
                    <a:pt x="397" y="1"/>
                  </a:moveTo>
                  <a:cubicBezTo>
                    <a:pt x="378" y="1"/>
                    <a:pt x="358" y="9"/>
                    <a:pt x="344" y="25"/>
                  </a:cubicBezTo>
                  <a:lnTo>
                    <a:pt x="24" y="365"/>
                  </a:lnTo>
                  <a:cubicBezTo>
                    <a:pt x="11" y="379"/>
                    <a:pt x="0" y="399"/>
                    <a:pt x="3" y="420"/>
                  </a:cubicBezTo>
                  <a:cubicBezTo>
                    <a:pt x="3" y="440"/>
                    <a:pt x="14" y="460"/>
                    <a:pt x="31" y="474"/>
                  </a:cubicBezTo>
                  <a:lnTo>
                    <a:pt x="1918" y="2025"/>
                  </a:lnTo>
                  <a:cubicBezTo>
                    <a:pt x="1932" y="2035"/>
                    <a:pt x="1949" y="2041"/>
                    <a:pt x="1967" y="2041"/>
                  </a:cubicBezTo>
                  <a:cubicBezTo>
                    <a:pt x="1987" y="2041"/>
                    <a:pt x="2007" y="2032"/>
                    <a:pt x="2020" y="2014"/>
                  </a:cubicBezTo>
                  <a:lnTo>
                    <a:pt x="2317" y="1685"/>
                  </a:lnTo>
                  <a:cubicBezTo>
                    <a:pt x="2326" y="1671"/>
                    <a:pt x="2334" y="1650"/>
                    <a:pt x="2334" y="1630"/>
                  </a:cubicBezTo>
                  <a:cubicBezTo>
                    <a:pt x="2334" y="1610"/>
                    <a:pt x="2323" y="1592"/>
                    <a:pt x="2306" y="1579"/>
                  </a:cubicBezTo>
                  <a:lnTo>
                    <a:pt x="446" y="18"/>
                  </a:lnTo>
                  <a:cubicBezTo>
                    <a:pt x="432" y="7"/>
                    <a:pt x="414"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6555891" y="1615342"/>
              <a:ext cx="75638" cy="1996843"/>
            </a:xfrm>
            <a:custGeom>
              <a:avLst/>
              <a:gdLst/>
              <a:ahLst/>
              <a:cxnLst/>
              <a:rect l="l" t="t" r="r" b="b"/>
              <a:pathLst>
                <a:path w="1517" h="40049" extrusionOk="0">
                  <a:moveTo>
                    <a:pt x="75" y="1"/>
                  </a:moveTo>
                  <a:cubicBezTo>
                    <a:pt x="34" y="4"/>
                    <a:pt x="0" y="38"/>
                    <a:pt x="3" y="79"/>
                  </a:cubicBezTo>
                  <a:cubicBezTo>
                    <a:pt x="17" y="335"/>
                    <a:pt x="1367" y="25573"/>
                    <a:pt x="1136" y="39974"/>
                  </a:cubicBezTo>
                  <a:cubicBezTo>
                    <a:pt x="1136" y="40014"/>
                    <a:pt x="1170" y="40049"/>
                    <a:pt x="1211" y="40049"/>
                  </a:cubicBezTo>
                  <a:cubicBezTo>
                    <a:pt x="1251" y="40049"/>
                    <a:pt x="1286" y="40018"/>
                    <a:pt x="1286" y="39977"/>
                  </a:cubicBezTo>
                  <a:cubicBezTo>
                    <a:pt x="1517" y="25573"/>
                    <a:pt x="167" y="324"/>
                    <a:pt x="154" y="73"/>
                  </a:cubicBezTo>
                  <a:cubicBezTo>
                    <a:pt x="150" y="32"/>
                    <a:pt x="116"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6603507" y="1919586"/>
              <a:ext cx="553247" cy="450136"/>
            </a:xfrm>
            <a:custGeom>
              <a:avLst/>
              <a:gdLst/>
              <a:ahLst/>
              <a:cxnLst/>
              <a:rect l="l" t="t" r="r" b="b"/>
              <a:pathLst>
                <a:path w="11096" h="9028" extrusionOk="0">
                  <a:moveTo>
                    <a:pt x="1555" y="0"/>
                  </a:moveTo>
                  <a:lnTo>
                    <a:pt x="1" y="2017"/>
                  </a:lnTo>
                  <a:cubicBezTo>
                    <a:pt x="1" y="2017"/>
                    <a:pt x="4191" y="8302"/>
                    <a:pt x="7320" y="9027"/>
                  </a:cubicBezTo>
                  <a:cubicBezTo>
                    <a:pt x="7320" y="9027"/>
                    <a:pt x="11095" y="5534"/>
                    <a:pt x="9105" y="4265"/>
                  </a:cubicBezTo>
                  <a:cubicBezTo>
                    <a:pt x="7112" y="3000"/>
                    <a:pt x="1555" y="0"/>
                    <a:pt x="155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6603507" y="1999312"/>
              <a:ext cx="423810" cy="370410"/>
            </a:xfrm>
            <a:custGeom>
              <a:avLst/>
              <a:gdLst/>
              <a:ahLst/>
              <a:cxnLst/>
              <a:rect l="l" t="t" r="r" b="b"/>
              <a:pathLst>
                <a:path w="8500" h="7429" extrusionOk="0">
                  <a:moveTo>
                    <a:pt x="324" y="0"/>
                  </a:moveTo>
                  <a:lnTo>
                    <a:pt x="1" y="418"/>
                  </a:lnTo>
                  <a:cubicBezTo>
                    <a:pt x="1" y="418"/>
                    <a:pt x="4191" y="6703"/>
                    <a:pt x="7320" y="7428"/>
                  </a:cubicBezTo>
                  <a:cubicBezTo>
                    <a:pt x="7320" y="7428"/>
                    <a:pt x="7912" y="6881"/>
                    <a:pt x="8500" y="6143"/>
                  </a:cubicBezTo>
                  <a:cubicBezTo>
                    <a:pt x="5817" y="5986"/>
                    <a:pt x="2637" y="1908"/>
                    <a:pt x="324" y="0"/>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6599618" y="1915797"/>
              <a:ext cx="462152" cy="457465"/>
            </a:xfrm>
            <a:custGeom>
              <a:avLst/>
              <a:gdLst/>
              <a:ahLst/>
              <a:cxnLst/>
              <a:rect l="l" t="t" r="r" b="b"/>
              <a:pathLst>
                <a:path w="9269" h="9175" extrusionOk="0">
                  <a:moveTo>
                    <a:pt x="1633" y="0"/>
                  </a:moveTo>
                  <a:cubicBezTo>
                    <a:pt x="1610" y="0"/>
                    <a:pt x="1588" y="11"/>
                    <a:pt x="1572" y="29"/>
                  </a:cubicBezTo>
                  <a:lnTo>
                    <a:pt x="21" y="2049"/>
                  </a:lnTo>
                  <a:cubicBezTo>
                    <a:pt x="1" y="2073"/>
                    <a:pt x="1" y="2107"/>
                    <a:pt x="18" y="2134"/>
                  </a:cubicBezTo>
                  <a:cubicBezTo>
                    <a:pt x="191" y="2393"/>
                    <a:pt x="4259" y="8450"/>
                    <a:pt x="7381" y="9174"/>
                  </a:cubicBezTo>
                  <a:lnTo>
                    <a:pt x="7398" y="9174"/>
                  </a:lnTo>
                  <a:cubicBezTo>
                    <a:pt x="7432" y="9174"/>
                    <a:pt x="7463" y="9154"/>
                    <a:pt x="7473" y="9120"/>
                  </a:cubicBezTo>
                  <a:cubicBezTo>
                    <a:pt x="7480" y="9079"/>
                    <a:pt x="7455" y="9038"/>
                    <a:pt x="7415" y="9028"/>
                  </a:cubicBezTo>
                  <a:cubicBezTo>
                    <a:pt x="4487" y="8351"/>
                    <a:pt x="555" y="2658"/>
                    <a:pt x="170" y="2097"/>
                  </a:cubicBezTo>
                  <a:lnTo>
                    <a:pt x="1654" y="172"/>
                  </a:lnTo>
                  <a:cubicBezTo>
                    <a:pt x="2239" y="488"/>
                    <a:pt x="7282" y="3222"/>
                    <a:pt x="9143" y="4406"/>
                  </a:cubicBezTo>
                  <a:cubicBezTo>
                    <a:pt x="9155" y="4413"/>
                    <a:pt x="9168" y="4416"/>
                    <a:pt x="9182" y="4416"/>
                  </a:cubicBezTo>
                  <a:cubicBezTo>
                    <a:pt x="9207" y="4416"/>
                    <a:pt x="9231" y="4404"/>
                    <a:pt x="9245" y="4382"/>
                  </a:cubicBezTo>
                  <a:cubicBezTo>
                    <a:pt x="9268" y="4349"/>
                    <a:pt x="9259" y="4300"/>
                    <a:pt x="9224" y="4280"/>
                  </a:cubicBezTo>
                  <a:cubicBezTo>
                    <a:pt x="7251" y="3025"/>
                    <a:pt x="1721" y="39"/>
                    <a:pt x="1667" y="9"/>
                  </a:cubicBezTo>
                  <a:cubicBezTo>
                    <a:pt x="1656" y="3"/>
                    <a:pt x="1644" y="0"/>
                    <a:pt x="1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6131735" y="1701848"/>
              <a:ext cx="454574" cy="626640"/>
            </a:xfrm>
            <a:custGeom>
              <a:avLst/>
              <a:gdLst/>
              <a:ahLst/>
              <a:cxnLst/>
              <a:rect l="l" t="t" r="r" b="b"/>
              <a:pathLst>
                <a:path w="9117" h="12568" extrusionOk="0">
                  <a:moveTo>
                    <a:pt x="8378" y="0"/>
                  </a:moveTo>
                  <a:lnTo>
                    <a:pt x="1" y="514"/>
                  </a:lnTo>
                  <a:lnTo>
                    <a:pt x="739" y="12567"/>
                  </a:lnTo>
                  <a:lnTo>
                    <a:pt x="9116" y="12054"/>
                  </a:lnTo>
                  <a:lnTo>
                    <a:pt x="8378"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6127845" y="1698159"/>
              <a:ext cx="462202" cy="634070"/>
            </a:xfrm>
            <a:custGeom>
              <a:avLst/>
              <a:gdLst/>
              <a:ahLst/>
              <a:cxnLst/>
              <a:rect l="l" t="t" r="r" b="b"/>
              <a:pathLst>
                <a:path w="9270" h="12717" extrusionOk="0">
                  <a:moveTo>
                    <a:pt x="8384" y="153"/>
                  </a:moveTo>
                  <a:lnTo>
                    <a:pt x="9116" y="12060"/>
                  </a:lnTo>
                  <a:lnTo>
                    <a:pt x="885" y="12563"/>
                  </a:lnTo>
                  <a:lnTo>
                    <a:pt x="157" y="656"/>
                  </a:lnTo>
                  <a:lnTo>
                    <a:pt x="8384" y="153"/>
                  </a:lnTo>
                  <a:close/>
                  <a:moveTo>
                    <a:pt x="8449" y="0"/>
                  </a:moveTo>
                  <a:lnTo>
                    <a:pt x="76" y="513"/>
                  </a:lnTo>
                  <a:cubicBezTo>
                    <a:pt x="35" y="513"/>
                    <a:pt x="1" y="551"/>
                    <a:pt x="5" y="592"/>
                  </a:cubicBezTo>
                  <a:lnTo>
                    <a:pt x="743" y="12645"/>
                  </a:lnTo>
                  <a:cubicBezTo>
                    <a:pt x="743" y="12665"/>
                    <a:pt x="752" y="12685"/>
                    <a:pt x="766" y="12696"/>
                  </a:cubicBezTo>
                  <a:cubicBezTo>
                    <a:pt x="780" y="12709"/>
                    <a:pt x="801" y="12716"/>
                    <a:pt x="817" y="12716"/>
                  </a:cubicBezTo>
                  <a:lnTo>
                    <a:pt x="821" y="12716"/>
                  </a:lnTo>
                  <a:lnTo>
                    <a:pt x="9197" y="12203"/>
                  </a:lnTo>
                  <a:cubicBezTo>
                    <a:pt x="9238" y="12199"/>
                    <a:pt x="9269" y="12166"/>
                    <a:pt x="9269" y="12125"/>
                  </a:cubicBezTo>
                  <a:lnTo>
                    <a:pt x="8530" y="68"/>
                  </a:lnTo>
                  <a:cubicBezTo>
                    <a:pt x="8527" y="51"/>
                    <a:pt x="8521" y="30"/>
                    <a:pt x="8504" y="16"/>
                  </a:cubicBezTo>
                  <a:cubicBezTo>
                    <a:pt x="8490" y="7"/>
                    <a:pt x="8466" y="0"/>
                    <a:pt x="8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6108899" y="1703245"/>
              <a:ext cx="454474" cy="626591"/>
            </a:xfrm>
            <a:custGeom>
              <a:avLst/>
              <a:gdLst/>
              <a:ahLst/>
              <a:cxnLst/>
              <a:rect l="l" t="t" r="r" b="b"/>
              <a:pathLst>
                <a:path w="9115" h="12567" extrusionOk="0">
                  <a:moveTo>
                    <a:pt x="8377" y="0"/>
                  </a:moveTo>
                  <a:lnTo>
                    <a:pt x="0" y="513"/>
                  </a:lnTo>
                  <a:lnTo>
                    <a:pt x="738" y="12566"/>
                  </a:lnTo>
                  <a:lnTo>
                    <a:pt x="9115" y="12056"/>
                  </a:lnTo>
                  <a:lnTo>
                    <a:pt x="8377" y="0"/>
                  </a:ln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6104960" y="1699455"/>
              <a:ext cx="462152" cy="634119"/>
            </a:xfrm>
            <a:custGeom>
              <a:avLst/>
              <a:gdLst/>
              <a:ahLst/>
              <a:cxnLst/>
              <a:rect l="l" t="t" r="r" b="b"/>
              <a:pathLst>
                <a:path w="9269" h="12718" extrusionOk="0">
                  <a:moveTo>
                    <a:pt x="8385" y="154"/>
                  </a:moveTo>
                  <a:lnTo>
                    <a:pt x="9112" y="12061"/>
                  </a:lnTo>
                  <a:lnTo>
                    <a:pt x="885" y="12565"/>
                  </a:lnTo>
                  <a:lnTo>
                    <a:pt x="158" y="657"/>
                  </a:lnTo>
                  <a:lnTo>
                    <a:pt x="8385" y="154"/>
                  </a:lnTo>
                  <a:close/>
                  <a:moveTo>
                    <a:pt x="8449" y="1"/>
                  </a:moveTo>
                  <a:lnTo>
                    <a:pt x="72" y="514"/>
                  </a:lnTo>
                  <a:cubicBezTo>
                    <a:pt x="31" y="518"/>
                    <a:pt x="1" y="552"/>
                    <a:pt x="4" y="593"/>
                  </a:cubicBezTo>
                  <a:lnTo>
                    <a:pt x="742" y="12650"/>
                  </a:lnTo>
                  <a:cubicBezTo>
                    <a:pt x="745" y="12687"/>
                    <a:pt x="776" y="12717"/>
                    <a:pt x="817" y="12717"/>
                  </a:cubicBezTo>
                  <a:lnTo>
                    <a:pt x="820" y="12717"/>
                  </a:lnTo>
                  <a:lnTo>
                    <a:pt x="9198" y="12204"/>
                  </a:lnTo>
                  <a:cubicBezTo>
                    <a:pt x="9238" y="12204"/>
                    <a:pt x="9269" y="12166"/>
                    <a:pt x="9269" y="12126"/>
                  </a:cubicBezTo>
                  <a:lnTo>
                    <a:pt x="8531" y="72"/>
                  </a:lnTo>
                  <a:cubicBezTo>
                    <a:pt x="8527" y="52"/>
                    <a:pt x="8520" y="35"/>
                    <a:pt x="8504" y="21"/>
                  </a:cubicBezTo>
                  <a:cubicBezTo>
                    <a:pt x="8490" y="8"/>
                    <a:pt x="8466" y="1"/>
                    <a:pt x="8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6603507" y="1919586"/>
              <a:ext cx="99471" cy="120611"/>
            </a:xfrm>
            <a:custGeom>
              <a:avLst/>
              <a:gdLst/>
              <a:ahLst/>
              <a:cxnLst/>
              <a:rect l="l" t="t" r="r" b="b"/>
              <a:pathLst>
                <a:path w="1995" h="2419" extrusionOk="0">
                  <a:moveTo>
                    <a:pt x="1555" y="0"/>
                  </a:moveTo>
                  <a:lnTo>
                    <a:pt x="1" y="2017"/>
                  </a:lnTo>
                  <a:cubicBezTo>
                    <a:pt x="1" y="2017"/>
                    <a:pt x="100" y="2167"/>
                    <a:pt x="280" y="2419"/>
                  </a:cubicBezTo>
                  <a:lnTo>
                    <a:pt x="1994" y="239"/>
                  </a:lnTo>
                  <a:cubicBezTo>
                    <a:pt x="1718" y="89"/>
                    <a:pt x="1555" y="0"/>
                    <a:pt x="1555"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a:off x="6603507" y="1999312"/>
              <a:ext cx="33955" cy="40885"/>
            </a:xfrm>
            <a:custGeom>
              <a:avLst/>
              <a:gdLst/>
              <a:ahLst/>
              <a:cxnLst/>
              <a:rect l="l" t="t" r="r" b="b"/>
              <a:pathLst>
                <a:path w="681" h="820" extrusionOk="0">
                  <a:moveTo>
                    <a:pt x="324" y="0"/>
                  </a:moveTo>
                  <a:lnTo>
                    <a:pt x="1" y="418"/>
                  </a:lnTo>
                  <a:cubicBezTo>
                    <a:pt x="1" y="418"/>
                    <a:pt x="100" y="568"/>
                    <a:pt x="280" y="820"/>
                  </a:cubicBezTo>
                  <a:lnTo>
                    <a:pt x="681" y="306"/>
                  </a:lnTo>
                  <a:cubicBezTo>
                    <a:pt x="558" y="200"/>
                    <a:pt x="439" y="98"/>
                    <a:pt x="324" y="0"/>
                  </a:cubicBezTo>
                  <a:close/>
                </a:path>
              </a:pathLst>
            </a:custGeom>
            <a:solidFill>
              <a:srgbClr val="DB5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a:off x="6599618" y="1915797"/>
              <a:ext cx="107199" cy="128140"/>
            </a:xfrm>
            <a:custGeom>
              <a:avLst/>
              <a:gdLst/>
              <a:ahLst/>
              <a:cxnLst/>
              <a:rect l="l" t="t" r="r" b="b"/>
              <a:pathLst>
                <a:path w="2150" h="2570" extrusionOk="0">
                  <a:moveTo>
                    <a:pt x="1654" y="172"/>
                  </a:moveTo>
                  <a:lnTo>
                    <a:pt x="1960" y="338"/>
                  </a:lnTo>
                  <a:lnTo>
                    <a:pt x="361" y="2369"/>
                  </a:lnTo>
                  <a:cubicBezTo>
                    <a:pt x="269" y="2239"/>
                    <a:pt x="205" y="2148"/>
                    <a:pt x="170" y="2097"/>
                  </a:cubicBezTo>
                  <a:lnTo>
                    <a:pt x="1654" y="172"/>
                  </a:lnTo>
                  <a:close/>
                  <a:moveTo>
                    <a:pt x="1633" y="0"/>
                  </a:moveTo>
                  <a:cubicBezTo>
                    <a:pt x="1610" y="0"/>
                    <a:pt x="1588" y="11"/>
                    <a:pt x="1572" y="29"/>
                  </a:cubicBezTo>
                  <a:lnTo>
                    <a:pt x="21" y="2049"/>
                  </a:lnTo>
                  <a:cubicBezTo>
                    <a:pt x="1" y="2073"/>
                    <a:pt x="1" y="2107"/>
                    <a:pt x="18" y="2134"/>
                  </a:cubicBezTo>
                  <a:cubicBezTo>
                    <a:pt x="18" y="2134"/>
                    <a:pt x="117" y="2283"/>
                    <a:pt x="297" y="2536"/>
                  </a:cubicBezTo>
                  <a:cubicBezTo>
                    <a:pt x="310" y="2556"/>
                    <a:pt x="330" y="2566"/>
                    <a:pt x="354" y="2569"/>
                  </a:cubicBezTo>
                  <a:lnTo>
                    <a:pt x="358" y="2569"/>
                  </a:lnTo>
                  <a:cubicBezTo>
                    <a:pt x="379" y="2569"/>
                    <a:pt x="402" y="2556"/>
                    <a:pt x="415" y="2539"/>
                  </a:cubicBezTo>
                  <a:lnTo>
                    <a:pt x="2129" y="359"/>
                  </a:lnTo>
                  <a:cubicBezTo>
                    <a:pt x="2143" y="342"/>
                    <a:pt x="2150" y="321"/>
                    <a:pt x="2143" y="297"/>
                  </a:cubicBezTo>
                  <a:cubicBezTo>
                    <a:pt x="2140" y="277"/>
                    <a:pt x="2126" y="260"/>
                    <a:pt x="2106" y="250"/>
                  </a:cubicBezTo>
                  <a:lnTo>
                    <a:pt x="1667" y="9"/>
                  </a:lnTo>
                  <a:cubicBezTo>
                    <a:pt x="1656" y="3"/>
                    <a:pt x="1644" y="0"/>
                    <a:pt x="1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a:off x="6556589" y="1819368"/>
              <a:ext cx="124500" cy="100268"/>
            </a:xfrm>
            <a:custGeom>
              <a:avLst/>
              <a:gdLst/>
              <a:ahLst/>
              <a:cxnLst/>
              <a:rect l="l" t="t" r="r" b="b"/>
              <a:pathLst>
                <a:path w="2497" h="2011" extrusionOk="0">
                  <a:moveTo>
                    <a:pt x="0" y="1"/>
                  </a:moveTo>
                  <a:lnTo>
                    <a:pt x="41" y="640"/>
                  </a:lnTo>
                  <a:lnTo>
                    <a:pt x="2496" y="2010"/>
                  </a:lnTo>
                  <a:cubicBezTo>
                    <a:pt x="2143" y="1773"/>
                    <a:pt x="1146" y="317"/>
                    <a:pt x="0" y="1"/>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2"/>
            <p:cNvSpPr/>
            <p:nvPr/>
          </p:nvSpPr>
          <p:spPr>
            <a:xfrm>
              <a:off x="6419026" y="1823357"/>
              <a:ext cx="262064" cy="196847"/>
            </a:xfrm>
            <a:custGeom>
              <a:avLst/>
              <a:gdLst/>
              <a:ahLst/>
              <a:cxnLst/>
              <a:rect l="l" t="t" r="r" b="b"/>
              <a:pathLst>
                <a:path w="5256" h="3948" extrusionOk="0">
                  <a:moveTo>
                    <a:pt x="1211" y="1"/>
                  </a:moveTo>
                  <a:cubicBezTo>
                    <a:pt x="770" y="1"/>
                    <a:pt x="476" y="92"/>
                    <a:pt x="463" y="206"/>
                  </a:cubicBezTo>
                  <a:cubicBezTo>
                    <a:pt x="433" y="448"/>
                    <a:pt x="637" y="574"/>
                    <a:pt x="637" y="574"/>
                  </a:cubicBezTo>
                  <a:cubicBezTo>
                    <a:pt x="180" y="574"/>
                    <a:pt x="1" y="676"/>
                    <a:pt x="4" y="907"/>
                  </a:cubicBezTo>
                  <a:cubicBezTo>
                    <a:pt x="7" y="1114"/>
                    <a:pt x="358" y="1183"/>
                    <a:pt x="358" y="1183"/>
                  </a:cubicBezTo>
                  <a:cubicBezTo>
                    <a:pt x="358" y="1183"/>
                    <a:pt x="256" y="1356"/>
                    <a:pt x="320" y="1566"/>
                  </a:cubicBezTo>
                  <a:cubicBezTo>
                    <a:pt x="385" y="1781"/>
                    <a:pt x="946" y="1930"/>
                    <a:pt x="946" y="1930"/>
                  </a:cubicBezTo>
                  <a:cubicBezTo>
                    <a:pt x="888" y="2169"/>
                    <a:pt x="1103" y="2434"/>
                    <a:pt x="1395" y="2570"/>
                  </a:cubicBezTo>
                  <a:cubicBezTo>
                    <a:pt x="1684" y="2706"/>
                    <a:pt x="3180" y="3288"/>
                    <a:pt x="3701" y="3947"/>
                  </a:cubicBezTo>
                  <a:lnTo>
                    <a:pt x="5255" y="1930"/>
                  </a:lnTo>
                  <a:lnTo>
                    <a:pt x="3048" y="437"/>
                  </a:lnTo>
                  <a:cubicBezTo>
                    <a:pt x="2377" y="115"/>
                    <a:pt x="1703" y="1"/>
                    <a:pt x="1211" y="1"/>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a:off x="6552800" y="1815579"/>
              <a:ext cx="132328" cy="107797"/>
            </a:xfrm>
            <a:custGeom>
              <a:avLst/>
              <a:gdLst/>
              <a:ahLst/>
              <a:cxnLst/>
              <a:rect l="l" t="t" r="r" b="b"/>
              <a:pathLst>
                <a:path w="2654" h="2162" extrusionOk="0">
                  <a:moveTo>
                    <a:pt x="81" y="0"/>
                  </a:moveTo>
                  <a:cubicBezTo>
                    <a:pt x="62" y="0"/>
                    <a:pt x="44" y="5"/>
                    <a:pt x="28" y="19"/>
                  </a:cubicBezTo>
                  <a:cubicBezTo>
                    <a:pt x="12" y="33"/>
                    <a:pt x="1" y="56"/>
                    <a:pt x="1" y="80"/>
                  </a:cubicBezTo>
                  <a:lnTo>
                    <a:pt x="28" y="482"/>
                  </a:lnTo>
                  <a:cubicBezTo>
                    <a:pt x="28" y="520"/>
                    <a:pt x="62" y="553"/>
                    <a:pt x="101" y="553"/>
                  </a:cubicBezTo>
                  <a:cubicBezTo>
                    <a:pt x="103" y="553"/>
                    <a:pt x="104" y="553"/>
                    <a:pt x="106" y="553"/>
                  </a:cubicBezTo>
                  <a:cubicBezTo>
                    <a:pt x="147" y="549"/>
                    <a:pt x="178" y="515"/>
                    <a:pt x="175" y="474"/>
                  </a:cubicBezTo>
                  <a:lnTo>
                    <a:pt x="158" y="179"/>
                  </a:lnTo>
                  <a:lnTo>
                    <a:pt x="158" y="179"/>
                  </a:lnTo>
                  <a:cubicBezTo>
                    <a:pt x="919" y="433"/>
                    <a:pt x="1610" y="1188"/>
                    <a:pt x="2073" y="1695"/>
                  </a:cubicBezTo>
                  <a:cubicBezTo>
                    <a:pt x="2269" y="1906"/>
                    <a:pt x="2423" y="2076"/>
                    <a:pt x="2528" y="2148"/>
                  </a:cubicBezTo>
                  <a:cubicBezTo>
                    <a:pt x="2542" y="2155"/>
                    <a:pt x="2555" y="2161"/>
                    <a:pt x="2572" y="2161"/>
                  </a:cubicBezTo>
                  <a:cubicBezTo>
                    <a:pt x="2596" y="2161"/>
                    <a:pt x="2616" y="2148"/>
                    <a:pt x="2633" y="2127"/>
                  </a:cubicBezTo>
                  <a:cubicBezTo>
                    <a:pt x="2654" y="2094"/>
                    <a:pt x="2647" y="2045"/>
                    <a:pt x="2613" y="2025"/>
                  </a:cubicBezTo>
                  <a:cubicBezTo>
                    <a:pt x="2522" y="1961"/>
                    <a:pt x="2371" y="1801"/>
                    <a:pt x="2184" y="1593"/>
                  </a:cubicBezTo>
                  <a:cubicBezTo>
                    <a:pt x="1688" y="1053"/>
                    <a:pt x="936" y="237"/>
                    <a:pt x="96" y="2"/>
                  </a:cubicBezTo>
                  <a:cubicBezTo>
                    <a:pt x="91" y="1"/>
                    <a:pt x="86" y="0"/>
                    <a:pt x="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a:off x="6464448" y="1921281"/>
              <a:ext cx="155264" cy="98922"/>
            </a:xfrm>
            <a:custGeom>
              <a:avLst/>
              <a:gdLst/>
              <a:ahLst/>
              <a:cxnLst/>
              <a:rect l="l" t="t" r="r" b="b"/>
              <a:pathLst>
                <a:path w="3114" h="1984" extrusionOk="0">
                  <a:moveTo>
                    <a:pt x="32" y="1"/>
                  </a:moveTo>
                  <a:lnTo>
                    <a:pt x="32" y="1"/>
                  </a:lnTo>
                  <a:cubicBezTo>
                    <a:pt x="1" y="232"/>
                    <a:pt x="205" y="476"/>
                    <a:pt x="484" y="606"/>
                  </a:cubicBezTo>
                  <a:cubicBezTo>
                    <a:pt x="773" y="742"/>
                    <a:pt x="2269" y="1324"/>
                    <a:pt x="2790" y="1983"/>
                  </a:cubicBezTo>
                  <a:lnTo>
                    <a:pt x="3113" y="1565"/>
                  </a:lnTo>
                  <a:cubicBezTo>
                    <a:pt x="2831" y="1334"/>
                    <a:pt x="2562" y="1133"/>
                    <a:pt x="2310" y="977"/>
                  </a:cubicBezTo>
                  <a:cubicBezTo>
                    <a:pt x="1624" y="552"/>
                    <a:pt x="828" y="235"/>
                    <a:pt x="32" y="1"/>
                  </a:cubicBezTo>
                  <a:close/>
                </a:path>
              </a:pathLst>
            </a:custGeom>
            <a:solidFill>
              <a:srgbClr val="E09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a:off x="6415287" y="1819567"/>
              <a:ext cx="269842" cy="204376"/>
            </a:xfrm>
            <a:custGeom>
              <a:avLst/>
              <a:gdLst/>
              <a:ahLst/>
              <a:cxnLst/>
              <a:rect l="l" t="t" r="r" b="b"/>
              <a:pathLst>
                <a:path w="5412" h="4099" extrusionOk="0">
                  <a:moveTo>
                    <a:pt x="1287" y="1"/>
                  </a:moveTo>
                  <a:cubicBezTo>
                    <a:pt x="974" y="1"/>
                    <a:pt x="726" y="47"/>
                    <a:pt x="589" y="122"/>
                  </a:cubicBezTo>
                  <a:cubicBezTo>
                    <a:pt x="514" y="163"/>
                    <a:pt x="470" y="214"/>
                    <a:pt x="464" y="275"/>
                  </a:cubicBezTo>
                  <a:cubicBezTo>
                    <a:pt x="446" y="405"/>
                    <a:pt x="491" y="507"/>
                    <a:pt x="538" y="578"/>
                  </a:cubicBezTo>
                  <a:cubicBezTo>
                    <a:pt x="324" y="595"/>
                    <a:pt x="181" y="646"/>
                    <a:pt x="96" y="731"/>
                  </a:cubicBezTo>
                  <a:cubicBezTo>
                    <a:pt x="35" y="796"/>
                    <a:pt x="1" y="881"/>
                    <a:pt x="4" y="983"/>
                  </a:cubicBezTo>
                  <a:cubicBezTo>
                    <a:pt x="7" y="1173"/>
                    <a:pt x="211" y="1268"/>
                    <a:pt x="331" y="1306"/>
                  </a:cubicBezTo>
                  <a:cubicBezTo>
                    <a:pt x="304" y="1388"/>
                    <a:pt x="280" y="1517"/>
                    <a:pt x="324" y="1667"/>
                  </a:cubicBezTo>
                  <a:cubicBezTo>
                    <a:pt x="389" y="1874"/>
                    <a:pt x="770" y="2010"/>
                    <a:pt x="940" y="2061"/>
                  </a:cubicBezTo>
                  <a:cubicBezTo>
                    <a:pt x="922" y="2330"/>
                    <a:pt x="1164" y="2585"/>
                    <a:pt x="1436" y="2714"/>
                  </a:cubicBezTo>
                  <a:cubicBezTo>
                    <a:pt x="1477" y="2731"/>
                    <a:pt x="1535" y="2758"/>
                    <a:pt x="1610" y="2789"/>
                  </a:cubicBezTo>
                  <a:cubicBezTo>
                    <a:pt x="2109" y="3006"/>
                    <a:pt x="3276" y="3510"/>
                    <a:pt x="3718" y="4067"/>
                  </a:cubicBezTo>
                  <a:cubicBezTo>
                    <a:pt x="3732" y="4088"/>
                    <a:pt x="3756" y="4098"/>
                    <a:pt x="3776" y="4098"/>
                  </a:cubicBezTo>
                  <a:cubicBezTo>
                    <a:pt x="3800" y="4098"/>
                    <a:pt x="3823" y="4088"/>
                    <a:pt x="3837" y="4067"/>
                  </a:cubicBezTo>
                  <a:lnTo>
                    <a:pt x="5388" y="2050"/>
                  </a:lnTo>
                  <a:cubicBezTo>
                    <a:pt x="5412" y="2020"/>
                    <a:pt x="5405" y="1973"/>
                    <a:pt x="5374" y="1945"/>
                  </a:cubicBezTo>
                  <a:cubicBezTo>
                    <a:pt x="5361" y="1935"/>
                    <a:pt x="5345" y="1931"/>
                    <a:pt x="5330" y="1931"/>
                  </a:cubicBezTo>
                  <a:cubicBezTo>
                    <a:pt x="5307" y="1931"/>
                    <a:pt x="5285" y="1941"/>
                    <a:pt x="5269" y="1959"/>
                  </a:cubicBezTo>
                  <a:lnTo>
                    <a:pt x="3776" y="3904"/>
                  </a:lnTo>
                  <a:cubicBezTo>
                    <a:pt x="3272" y="3347"/>
                    <a:pt x="2157" y="2863"/>
                    <a:pt x="1671" y="2653"/>
                  </a:cubicBezTo>
                  <a:cubicBezTo>
                    <a:pt x="1596" y="2622"/>
                    <a:pt x="1538" y="2595"/>
                    <a:pt x="1500" y="2578"/>
                  </a:cubicBezTo>
                  <a:cubicBezTo>
                    <a:pt x="1225" y="2449"/>
                    <a:pt x="1048" y="2210"/>
                    <a:pt x="1096" y="2023"/>
                  </a:cubicBezTo>
                  <a:cubicBezTo>
                    <a:pt x="1106" y="1983"/>
                    <a:pt x="1082" y="1945"/>
                    <a:pt x="1042" y="1935"/>
                  </a:cubicBezTo>
                  <a:cubicBezTo>
                    <a:pt x="824" y="1877"/>
                    <a:pt x="504" y="1741"/>
                    <a:pt x="467" y="1622"/>
                  </a:cubicBezTo>
                  <a:cubicBezTo>
                    <a:pt x="412" y="1446"/>
                    <a:pt x="497" y="1295"/>
                    <a:pt x="497" y="1295"/>
                  </a:cubicBezTo>
                  <a:cubicBezTo>
                    <a:pt x="511" y="1275"/>
                    <a:pt x="511" y="1248"/>
                    <a:pt x="500" y="1228"/>
                  </a:cubicBezTo>
                  <a:cubicBezTo>
                    <a:pt x="491" y="1204"/>
                    <a:pt x="470" y="1190"/>
                    <a:pt x="446" y="1183"/>
                  </a:cubicBezTo>
                  <a:cubicBezTo>
                    <a:pt x="371" y="1170"/>
                    <a:pt x="153" y="1102"/>
                    <a:pt x="153" y="979"/>
                  </a:cubicBezTo>
                  <a:cubicBezTo>
                    <a:pt x="150" y="918"/>
                    <a:pt x="167" y="871"/>
                    <a:pt x="202" y="837"/>
                  </a:cubicBezTo>
                  <a:cubicBezTo>
                    <a:pt x="276" y="758"/>
                    <a:pt x="443" y="721"/>
                    <a:pt x="712" y="721"/>
                  </a:cubicBezTo>
                  <a:cubicBezTo>
                    <a:pt x="745" y="721"/>
                    <a:pt x="776" y="700"/>
                    <a:pt x="783" y="670"/>
                  </a:cubicBezTo>
                  <a:cubicBezTo>
                    <a:pt x="793" y="636"/>
                    <a:pt x="780" y="602"/>
                    <a:pt x="753" y="585"/>
                  </a:cubicBezTo>
                  <a:cubicBezTo>
                    <a:pt x="745" y="581"/>
                    <a:pt x="589" y="483"/>
                    <a:pt x="613" y="292"/>
                  </a:cubicBezTo>
                  <a:cubicBezTo>
                    <a:pt x="613" y="286"/>
                    <a:pt x="627" y="265"/>
                    <a:pt x="677" y="242"/>
                  </a:cubicBezTo>
                  <a:cubicBezTo>
                    <a:pt x="788" y="190"/>
                    <a:pt x="1004" y="152"/>
                    <a:pt x="1288" y="152"/>
                  </a:cubicBezTo>
                  <a:cubicBezTo>
                    <a:pt x="1759" y="152"/>
                    <a:pt x="2418" y="257"/>
                    <a:pt x="3092" y="581"/>
                  </a:cubicBezTo>
                  <a:cubicBezTo>
                    <a:pt x="3103" y="586"/>
                    <a:pt x="3114" y="589"/>
                    <a:pt x="3126" y="589"/>
                  </a:cubicBezTo>
                  <a:cubicBezTo>
                    <a:pt x="3153" y="589"/>
                    <a:pt x="3179" y="574"/>
                    <a:pt x="3191" y="548"/>
                  </a:cubicBezTo>
                  <a:cubicBezTo>
                    <a:pt x="3208" y="510"/>
                    <a:pt x="3194" y="466"/>
                    <a:pt x="3157" y="449"/>
                  </a:cubicBezTo>
                  <a:cubicBezTo>
                    <a:pt x="2485" y="124"/>
                    <a:pt x="1798" y="1"/>
                    <a:pt x="1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a:off x="6446848" y="1848137"/>
              <a:ext cx="78529" cy="27423"/>
            </a:xfrm>
            <a:custGeom>
              <a:avLst/>
              <a:gdLst/>
              <a:ahLst/>
              <a:cxnLst/>
              <a:rect l="l" t="t" r="r" b="b"/>
              <a:pathLst>
                <a:path w="1575" h="550" extrusionOk="0">
                  <a:moveTo>
                    <a:pt x="76" y="1"/>
                  </a:moveTo>
                  <a:cubicBezTo>
                    <a:pt x="38" y="1"/>
                    <a:pt x="10" y="26"/>
                    <a:pt x="7" y="63"/>
                  </a:cubicBezTo>
                  <a:cubicBezTo>
                    <a:pt x="0" y="104"/>
                    <a:pt x="27" y="141"/>
                    <a:pt x="68" y="148"/>
                  </a:cubicBezTo>
                  <a:cubicBezTo>
                    <a:pt x="76" y="151"/>
                    <a:pt x="847" y="267"/>
                    <a:pt x="1459" y="543"/>
                  </a:cubicBezTo>
                  <a:cubicBezTo>
                    <a:pt x="1470" y="549"/>
                    <a:pt x="1479" y="549"/>
                    <a:pt x="1490" y="549"/>
                  </a:cubicBezTo>
                  <a:cubicBezTo>
                    <a:pt x="1517" y="549"/>
                    <a:pt x="1545" y="535"/>
                    <a:pt x="1558" y="505"/>
                  </a:cubicBezTo>
                  <a:cubicBezTo>
                    <a:pt x="1575" y="468"/>
                    <a:pt x="1558" y="424"/>
                    <a:pt x="1520" y="406"/>
                  </a:cubicBezTo>
                  <a:cubicBezTo>
                    <a:pt x="892" y="124"/>
                    <a:pt x="123" y="5"/>
                    <a:pt x="89" y="2"/>
                  </a:cubicBezTo>
                  <a:cubicBezTo>
                    <a:pt x="84" y="1"/>
                    <a:pt x="80" y="1"/>
                    <a:pt x="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a:off x="6432738" y="1878452"/>
              <a:ext cx="86707" cy="33207"/>
            </a:xfrm>
            <a:custGeom>
              <a:avLst/>
              <a:gdLst/>
              <a:ahLst/>
              <a:cxnLst/>
              <a:rect l="l" t="t" r="r" b="b"/>
              <a:pathLst>
                <a:path w="1739" h="666" extrusionOk="0">
                  <a:moveTo>
                    <a:pt x="82" y="0"/>
                  </a:moveTo>
                  <a:cubicBezTo>
                    <a:pt x="49" y="0"/>
                    <a:pt x="20" y="26"/>
                    <a:pt x="12" y="60"/>
                  </a:cubicBezTo>
                  <a:cubicBezTo>
                    <a:pt x="1" y="101"/>
                    <a:pt x="28" y="139"/>
                    <a:pt x="65" y="149"/>
                  </a:cubicBezTo>
                  <a:cubicBezTo>
                    <a:pt x="599" y="271"/>
                    <a:pt x="1140" y="448"/>
                    <a:pt x="1627" y="659"/>
                  </a:cubicBezTo>
                  <a:cubicBezTo>
                    <a:pt x="1637" y="665"/>
                    <a:pt x="1647" y="665"/>
                    <a:pt x="1654" y="665"/>
                  </a:cubicBezTo>
                  <a:cubicBezTo>
                    <a:pt x="1685" y="665"/>
                    <a:pt x="1712" y="649"/>
                    <a:pt x="1722" y="621"/>
                  </a:cubicBezTo>
                  <a:cubicBezTo>
                    <a:pt x="1739" y="584"/>
                    <a:pt x="1722" y="540"/>
                    <a:pt x="1685" y="522"/>
                  </a:cubicBezTo>
                  <a:cubicBezTo>
                    <a:pt x="1191" y="309"/>
                    <a:pt x="644" y="128"/>
                    <a:pt x="100" y="2"/>
                  </a:cubicBezTo>
                  <a:cubicBezTo>
                    <a:pt x="94" y="1"/>
                    <a:pt x="88" y="0"/>
                    <a:pt x="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2"/>
            <p:cNvSpPr/>
            <p:nvPr/>
          </p:nvSpPr>
          <p:spPr>
            <a:xfrm>
              <a:off x="6462105" y="1915846"/>
              <a:ext cx="49062" cy="23285"/>
            </a:xfrm>
            <a:custGeom>
              <a:avLst/>
              <a:gdLst/>
              <a:ahLst/>
              <a:cxnLst/>
              <a:rect l="l" t="t" r="r" b="b"/>
              <a:pathLst>
                <a:path w="984" h="467" extrusionOk="0">
                  <a:moveTo>
                    <a:pt x="79" y="0"/>
                  </a:moveTo>
                  <a:cubicBezTo>
                    <a:pt x="48" y="0"/>
                    <a:pt x="21" y="22"/>
                    <a:pt x="10" y="55"/>
                  </a:cubicBezTo>
                  <a:cubicBezTo>
                    <a:pt x="1" y="96"/>
                    <a:pt x="24" y="137"/>
                    <a:pt x="65" y="147"/>
                  </a:cubicBezTo>
                  <a:cubicBezTo>
                    <a:pt x="630" y="303"/>
                    <a:pt x="854" y="453"/>
                    <a:pt x="858" y="453"/>
                  </a:cubicBezTo>
                  <a:cubicBezTo>
                    <a:pt x="867" y="463"/>
                    <a:pt x="885" y="466"/>
                    <a:pt x="898" y="466"/>
                  </a:cubicBezTo>
                  <a:cubicBezTo>
                    <a:pt x="922" y="466"/>
                    <a:pt x="946" y="453"/>
                    <a:pt x="960" y="433"/>
                  </a:cubicBezTo>
                  <a:cubicBezTo>
                    <a:pt x="983" y="399"/>
                    <a:pt x="973" y="354"/>
                    <a:pt x="939" y="331"/>
                  </a:cubicBezTo>
                  <a:cubicBezTo>
                    <a:pt x="929" y="323"/>
                    <a:pt x="698" y="168"/>
                    <a:pt x="103" y="4"/>
                  </a:cubicBezTo>
                  <a:cubicBezTo>
                    <a:pt x="95" y="2"/>
                    <a:pt x="87" y="0"/>
                    <a:pt x="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2"/>
            <p:cNvSpPr/>
            <p:nvPr/>
          </p:nvSpPr>
          <p:spPr>
            <a:xfrm>
              <a:off x="7023724" y="1058309"/>
              <a:ext cx="42979" cy="14609"/>
            </a:xfrm>
            <a:custGeom>
              <a:avLst/>
              <a:gdLst/>
              <a:ahLst/>
              <a:cxnLst/>
              <a:rect l="l" t="t" r="r" b="b"/>
              <a:pathLst>
                <a:path w="862" h="293" extrusionOk="0">
                  <a:moveTo>
                    <a:pt x="147" y="1"/>
                  </a:moveTo>
                  <a:cubicBezTo>
                    <a:pt x="69" y="1"/>
                    <a:pt x="1" y="65"/>
                    <a:pt x="1" y="147"/>
                  </a:cubicBezTo>
                  <a:cubicBezTo>
                    <a:pt x="1" y="228"/>
                    <a:pt x="69" y="293"/>
                    <a:pt x="147" y="293"/>
                  </a:cubicBezTo>
                  <a:lnTo>
                    <a:pt x="715" y="293"/>
                  </a:lnTo>
                  <a:cubicBezTo>
                    <a:pt x="797" y="293"/>
                    <a:pt x="861" y="228"/>
                    <a:pt x="861" y="147"/>
                  </a:cubicBezTo>
                  <a:cubicBezTo>
                    <a:pt x="861" y="65"/>
                    <a:pt x="797" y="1"/>
                    <a:pt x="71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2"/>
            <p:cNvSpPr/>
            <p:nvPr/>
          </p:nvSpPr>
          <p:spPr>
            <a:xfrm>
              <a:off x="7019985" y="1054569"/>
              <a:ext cx="50458" cy="22088"/>
            </a:xfrm>
            <a:custGeom>
              <a:avLst/>
              <a:gdLst/>
              <a:ahLst/>
              <a:cxnLst/>
              <a:rect l="l" t="t" r="r" b="b"/>
              <a:pathLst>
                <a:path w="1012" h="443" extrusionOk="0">
                  <a:moveTo>
                    <a:pt x="790" y="150"/>
                  </a:moveTo>
                  <a:cubicBezTo>
                    <a:pt x="831" y="150"/>
                    <a:pt x="861" y="184"/>
                    <a:pt x="861" y="222"/>
                  </a:cubicBezTo>
                  <a:cubicBezTo>
                    <a:pt x="861" y="263"/>
                    <a:pt x="831" y="293"/>
                    <a:pt x="790" y="293"/>
                  </a:cubicBezTo>
                  <a:lnTo>
                    <a:pt x="222" y="293"/>
                  </a:lnTo>
                  <a:cubicBezTo>
                    <a:pt x="184" y="293"/>
                    <a:pt x="151" y="263"/>
                    <a:pt x="151" y="222"/>
                  </a:cubicBezTo>
                  <a:cubicBezTo>
                    <a:pt x="151" y="184"/>
                    <a:pt x="184" y="150"/>
                    <a:pt x="222" y="150"/>
                  </a:cubicBezTo>
                  <a:close/>
                  <a:moveTo>
                    <a:pt x="222" y="1"/>
                  </a:moveTo>
                  <a:cubicBezTo>
                    <a:pt x="99" y="1"/>
                    <a:pt x="1" y="99"/>
                    <a:pt x="1" y="222"/>
                  </a:cubicBezTo>
                  <a:cubicBezTo>
                    <a:pt x="1" y="344"/>
                    <a:pt x="99" y="443"/>
                    <a:pt x="222" y="443"/>
                  </a:cubicBezTo>
                  <a:lnTo>
                    <a:pt x="790" y="443"/>
                  </a:lnTo>
                  <a:cubicBezTo>
                    <a:pt x="912" y="443"/>
                    <a:pt x="1011" y="344"/>
                    <a:pt x="1011" y="222"/>
                  </a:cubicBezTo>
                  <a:cubicBezTo>
                    <a:pt x="1011" y="99"/>
                    <a:pt x="912" y="1"/>
                    <a:pt x="7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2"/>
            <p:cNvSpPr/>
            <p:nvPr/>
          </p:nvSpPr>
          <p:spPr>
            <a:xfrm>
              <a:off x="7023724" y="1058309"/>
              <a:ext cx="21739" cy="14609"/>
            </a:xfrm>
            <a:custGeom>
              <a:avLst/>
              <a:gdLst/>
              <a:ahLst/>
              <a:cxnLst/>
              <a:rect l="l" t="t" r="r" b="b"/>
              <a:pathLst>
                <a:path w="436" h="293" extrusionOk="0">
                  <a:moveTo>
                    <a:pt x="147" y="1"/>
                  </a:moveTo>
                  <a:cubicBezTo>
                    <a:pt x="69" y="1"/>
                    <a:pt x="1" y="65"/>
                    <a:pt x="1" y="147"/>
                  </a:cubicBezTo>
                  <a:cubicBezTo>
                    <a:pt x="1" y="228"/>
                    <a:pt x="69" y="293"/>
                    <a:pt x="147" y="293"/>
                  </a:cubicBezTo>
                  <a:lnTo>
                    <a:pt x="436" y="293"/>
                  </a:lnTo>
                  <a:lnTo>
                    <a:pt x="436"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2"/>
            <p:cNvSpPr/>
            <p:nvPr/>
          </p:nvSpPr>
          <p:spPr>
            <a:xfrm>
              <a:off x="7019985" y="1054569"/>
              <a:ext cx="29218" cy="22088"/>
            </a:xfrm>
            <a:custGeom>
              <a:avLst/>
              <a:gdLst/>
              <a:ahLst/>
              <a:cxnLst/>
              <a:rect l="l" t="t" r="r" b="b"/>
              <a:pathLst>
                <a:path w="586" h="443" extrusionOk="0">
                  <a:moveTo>
                    <a:pt x="437" y="150"/>
                  </a:moveTo>
                  <a:lnTo>
                    <a:pt x="437" y="293"/>
                  </a:lnTo>
                  <a:lnTo>
                    <a:pt x="222" y="293"/>
                  </a:lnTo>
                  <a:cubicBezTo>
                    <a:pt x="184" y="293"/>
                    <a:pt x="151" y="263"/>
                    <a:pt x="151" y="222"/>
                  </a:cubicBezTo>
                  <a:cubicBezTo>
                    <a:pt x="151" y="184"/>
                    <a:pt x="184" y="150"/>
                    <a:pt x="222" y="150"/>
                  </a:cubicBezTo>
                  <a:close/>
                  <a:moveTo>
                    <a:pt x="222" y="1"/>
                  </a:moveTo>
                  <a:cubicBezTo>
                    <a:pt x="99" y="1"/>
                    <a:pt x="1" y="99"/>
                    <a:pt x="1" y="222"/>
                  </a:cubicBezTo>
                  <a:cubicBezTo>
                    <a:pt x="1" y="344"/>
                    <a:pt x="99" y="443"/>
                    <a:pt x="222" y="443"/>
                  </a:cubicBezTo>
                  <a:lnTo>
                    <a:pt x="511" y="443"/>
                  </a:lnTo>
                  <a:cubicBezTo>
                    <a:pt x="552" y="443"/>
                    <a:pt x="586" y="409"/>
                    <a:pt x="586" y="368"/>
                  </a:cubicBezTo>
                  <a:lnTo>
                    <a:pt x="586" y="76"/>
                  </a:lnTo>
                  <a:cubicBezTo>
                    <a:pt x="586" y="35"/>
                    <a:pt x="552"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2"/>
            <p:cNvSpPr/>
            <p:nvPr/>
          </p:nvSpPr>
          <p:spPr>
            <a:xfrm>
              <a:off x="7090187" y="1121232"/>
              <a:ext cx="42979" cy="14609"/>
            </a:xfrm>
            <a:custGeom>
              <a:avLst/>
              <a:gdLst/>
              <a:ahLst/>
              <a:cxnLst/>
              <a:rect l="l" t="t" r="r" b="b"/>
              <a:pathLst>
                <a:path w="862" h="293" extrusionOk="0">
                  <a:moveTo>
                    <a:pt x="147" y="1"/>
                  </a:moveTo>
                  <a:cubicBezTo>
                    <a:pt x="69" y="1"/>
                    <a:pt x="1" y="65"/>
                    <a:pt x="1" y="147"/>
                  </a:cubicBezTo>
                  <a:cubicBezTo>
                    <a:pt x="1" y="225"/>
                    <a:pt x="69" y="293"/>
                    <a:pt x="147" y="293"/>
                  </a:cubicBezTo>
                  <a:lnTo>
                    <a:pt x="715" y="293"/>
                  </a:lnTo>
                  <a:cubicBezTo>
                    <a:pt x="797" y="293"/>
                    <a:pt x="861" y="225"/>
                    <a:pt x="861" y="147"/>
                  </a:cubicBezTo>
                  <a:cubicBezTo>
                    <a:pt x="861" y="65"/>
                    <a:pt x="797" y="1"/>
                    <a:pt x="71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2"/>
            <p:cNvSpPr/>
            <p:nvPr/>
          </p:nvSpPr>
          <p:spPr>
            <a:xfrm>
              <a:off x="7086498" y="1117492"/>
              <a:ext cx="50408" cy="22088"/>
            </a:xfrm>
            <a:custGeom>
              <a:avLst/>
              <a:gdLst/>
              <a:ahLst/>
              <a:cxnLst/>
              <a:rect l="l" t="t" r="r" b="b"/>
              <a:pathLst>
                <a:path w="1011" h="443" extrusionOk="0">
                  <a:moveTo>
                    <a:pt x="789" y="150"/>
                  </a:moveTo>
                  <a:cubicBezTo>
                    <a:pt x="830" y="150"/>
                    <a:pt x="861" y="181"/>
                    <a:pt x="861" y="222"/>
                  </a:cubicBezTo>
                  <a:cubicBezTo>
                    <a:pt x="861" y="259"/>
                    <a:pt x="830" y="293"/>
                    <a:pt x="789" y="293"/>
                  </a:cubicBezTo>
                  <a:lnTo>
                    <a:pt x="221" y="293"/>
                  </a:lnTo>
                  <a:cubicBezTo>
                    <a:pt x="184" y="293"/>
                    <a:pt x="150" y="259"/>
                    <a:pt x="150" y="222"/>
                  </a:cubicBezTo>
                  <a:cubicBezTo>
                    <a:pt x="150" y="181"/>
                    <a:pt x="184" y="150"/>
                    <a:pt x="221" y="150"/>
                  </a:cubicBezTo>
                  <a:close/>
                  <a:moveTo>
                    <a:pt x="221" y="1"/>
                  </a:moveTo>
                  <a:cubicBezTo>
                    <a:pt x="98" y="1"/>
                    <a:pt x="0" y="99"/>
                    <a:pt x="0" y="222"/>
                  </a:cubicBezTo>
                  <a:cubicBezTo>
                    <a:pt x="0" y="341"/>
                    <a:pt x="98" y="443"/>
                    <a:pt x="221" y="443"/>
                  </a:cubicBezTo>
                  <a:lnTo>
                    <a:pt x="789" y="443"/>
                  </a:lnTo>
                  <a:cubicBezTo>
                    <a:pt x="911" y="443"/>
                    <a:pt x="1010" y="341"/>
                    <a:pt x="1010" y="222"/>
                  </a:cubicBezTo>
                  <a:cubicBezTo>
                    <a:pt x="1010" y="99"/>
                    <a:pt x="911"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2"/>
            <p:cNvSpPr/>
            <p:nvPr/>
          </p:nvSpPr>
          <p:spPr>
            <a:xfrm>
              <a:off x="7111428" y="1121232"/>
              <a:ext cx="21739" cy="14609"/>
            </a:xfrm>
            <a:custGeom>
              <a:avLst/>
              <a:gdLst/>
              <a:ahLst/>
              <a:cxnLst/>
              <a:rect l="l" t="t" r="r" b="b"/>
              <a:pathLst>
                <a:path w="436" h="293" extrusionOk="0">
                  <a:moveTo>
                    <a:pt x="0" y="1"/>
                  </a:moveTo>
                  <a:lnTo>
                    <a:pt x="0" y="293"/>
                  </a:lnTo>
                  <a:lnTo>
                    <a:pt x="289" y="293"/>
                  </a:lnTo>
                  <a:cubicBezTo>
                    <a:pt x="371" y="293"/>
                    <a:pt x="435" y="225"/>
                    <a:pt x="435" y="147"/>
                  </a:cubicBezTo>
                  <a:cubicBezTo>
                    <a:pt x="435" y="65"/>
                    <a:pt x="371" y="1"/>
                    <a:pt x="289"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2"/>
            <p:cNvSpPr/>
            <p:nvPr/>
          </p:nvSpPr>
          <p:spPr>
            <a:xfrm>
              <a:off x="7107638" y="1117492"/>
              <a:ext cx="29268" cy="22088"/>
            </a:xfrm>
            <a:custGeom>
              <a:avLst/>
              <a:gdLst/>
              <a:ahLst/>
              <a:cxnLst/>
              <a:rect l="l" t="t" r="r" b="b"/>
              <a:pathLst>
                <a:path w="587" h="443" extrusionOk="0">
                  <a:moveTo>
                    <a:pt x="365" y="150"/>
                  </a:moveTo>
                  <a:cubicBezTo>
                    <a:pt x="406" y="150"/>
                    <a:pt x="437" y="181"/>
                    <a:pt x="437" y="222"/>
                  </a:cubicBezTo>
                  <a:cubicBezTo>
                    <a:pt x="437" y="259"/>
                    <a:pt x="406" y="293"/>
                    <a:pt x="365" y="293"/>
                  </a:cubicBezTo>
                  <a:lnTo>
                    <a:pt x="151" y="293"/>
                  </a:lnTo>
                  <a:lnTo>
                    <a:pt x="151" y="150"/>
                  </a:lnTo>
                  <a:close/>
                  <a:moveTo>
                    <a:pt x="76" y="1"/>
                  </a:moveTo>
                  <a:cubicBezTo>
                    <a:pt x="35" y="1"/>
                    <a:pt x="1" y="35"/>
                    <a:pt x="1" y="76"/>
                  </a:cubicBezTo>
                  <a:lnTo>
                    <a:pt x="1" y="368"/>
                  </a:lnTo>
                  <a:cubicBezTo>
                    <a:pt x="1" y="409"/>
                    <a:pt x="35" y="443"/>
                    <a:pt x="76" y="443"/>
                  </a:cubicBezTo>
                  <a:lnTo>
                    <a:pt x="365" y="443"/>
                  </a:lnTo>
                  <a:cubicBezTo>
                    <a:pt x="487" y="443"/>
                    <a:pt x="586" y="341"/>
                    <a:pt x="586" y="222"/>
                  </a:cubicBezTo>
                  <a:cubicBezTo>
                    <a:pt x="586" y="99"/>
                    <a:pt x="487"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a:off x="7108885" y="1147358"/>
              <a:ext cx="35999" cy="34603"/>
            </a:xfrm>
            <a:custGeom>
              <a:avLst/>
              <a:gdLst/>
              <a:ahLst/>
              <a:cxnLst/>
              <a:rect l="l" t="t" r="r" b="b"/>
              <a:pathLst>
                <a:path w="722" h="694" extrusionOk="0">
                  <a:moveTo>
                    <a:pt x="561" y="0"/>
                  </a:moveTo>
                  <a:cubicBezTo>
                    <a:pt x="524" y="0"/>
                    <a:pt x="486" y="14"/>
                    <a:pt x="459" y="41"/>
                  </a:cubicBezTo>
                  <a:lnTo>
                    <a:pt x="58" y="442"/>
                  </a:lnTo>
                  <a:cubicBezTo>
                    <a:pt x="0" y="500"/>
                    <a:pt x="0" y="592"/>
                    <a:pt x="58" y="650"/>
                  </a:cubicBezTo>
                  <a:cubicBezTo>
                    <a:pt x="85" y="679"/>
                    <a:pt x="122" y="693"/>
                    <a:pt x="160" y="693"/>
                  </a:cubicBezTo>
                  <a:cubicBezTo>
                    <a:pt x="197" y="693"/>
                    <a:pt x="235" y="679"/>
                    <a:pt x="262" y="650"/>
                  </a:cubicBezTo>
                  <a:lnTo>
                    <a:pt x="663" y="248"/>
                  </a:lnTo>
                  <a:cubicBezTo>
                    <a:pt x="721" y="191"/>
                    <a:pt x="721" y="99"/>
                    <a:pt x="663" y="41"/>
                  </a:cubicBezTo>
                  <a:cubicBezTo>
                    <a:pt x="636" y="14"/>
                    <a:pt x="599" y="0"/>
                    <a:pt x="5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2"/>
            <p:cNvSpPr/>
            <p:nvPr/>
          </p:nvSpPr>
          <p:spPr>
            <a:xfrm>
              <a:off x="7104796" y="1143619"/>
              <a:ext cx="44126" cy="42082"/>
            </a:xfrm>
            <a:custGeom>
              <a:avLst/>
              <a:gdLst/>
              <a:ahLst/>
              <a:cxnLst/>
              <a:rect l="l" t="t" r="r" b="b"/>
              <a:pathLst>
                <a:path w="885" h="844" extrusionOk="0">
                  <a:moveTo>
                    <a:pt x="643" y="150"/>
                  </a:moveTo>
                  <a:cubicBezTo>
                    <a:pt x="664" y="150"/>
                    <a:pt x="681" y="156"/>
                    <a:pt x="695" y="170"/>
                  </a:cubicBezTo>
                  <a:cubicBezTo>
                    <a:pt x="722" y="197"/>
                    <a:pt x="722" y="241"/>
                    <a:pt x="695" y="272"/>
                  </a:cubicBezTo>
                  <a:lnTo>
                    <a:pt x="293" y="674"/>
                  </a:lnTo>
                  <a:cubicBezTo>
                    <a:pt x="280" y="687"/>
                    <a:pt x="261" y="694"/>
                    <a:pt x="242" y="694"/>
                  </a:cubicBezTo>
                  <a:cubicBezTo>
                    <a:pt x="223" y="694"/>
                    <a:pt x="204" y="687"/>
                    <a:pt x="191" y="674"/>
                  </a:cubicBezTo>
                  <a:cubicBezTo>
                    <a:pt x="164" y="643"/>
                    <a:pt x="164" y="599"/>
                    <a:pt x="191" y="572"/>
                  </a:cubicBezTo>
                  <a:lnTo>
                    <a:pt x="593" y="170"/>
                  </a:lnTo>
                  <a:cubicBezTo>
                    <a:pt x="606" y="156"/>
                    <a:pt x="623" y="150"/>
                    <a:pt x="643" y="150"/>
                  </a:cubicBezTo>
                  <a:close/>
                  <a:moveTo>
                    <a:pt x="643" y="1"/>
                  </a:moveTo>
                  <a:cubicBezTo>
                    <a:pt x="585" y="1"/>
                    <a:pt x="527" y="24"/>
                    <a:pt x="486" y="65"/>
                  </a:cubicBezTo>
                  <a:lnTo>
                    <a:pt x="86" y="466"/>
                  </a:lnTo>
                  <a:cubicBezTo>
                    <a:pt x="1" y="552"/>
                    <a:pt x="1" y="690"/>
                    <a:pt x="86" y="779"/>
                  </a:cubicBezTo>
                  <a:cubicBezTo>
                    <a:pt x="130" y="820"/>
                    <a:pt x="184" y="844"/>
                    <a:pt x="242" y="844"/>
                  </a:cubicBezTo>
                  <a:cubicBezTo>
                    <a:pt x="300" y="844"/>
                    <a:pt x="354" y="820"/>
                    <a:pt x="398" y="779"/>
                  </a:cubicBezTo>
                  <a:lnTo>
                    <a:pt x="800" y="378"/>
                  </a:lnTo>
                  <a:cubicBezTo>
                    <a:pt x="885" y="290"/>
                    <a:pt x="885" y="150"/>
                    <a:pt x="800" y="65"/>
                  </a:cubicBezTo>
                  <a:cubicBezTo>
                    <a:pt x="759" y="24"/>
                    <a:pt x="701" y="1"/>
                    <a:pt x="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2"/>
            <p:cNvSpPr/>
            <p:nvPr/>
          </p:nvSpPr>
          <p:spPr>
            <a:xfrm>
              <a:off x="7108885" y="1159225"/>
              <a:ext cx="23434" cy="22736"/>
            </a:xfrm>
            <a:custGeom>
              <a:avLst/>
              <a:gdLst/>
              <a:ahLst/>
              <a:cxnLst/>
              <a:rect l="l" t="t" r="r" b="b"/>
              <a:pathLst>
                <a:path w="470" h="456" extrusionOk="0">
                  <a:moveTo>
                    <a:pt x="262" y="0"/>
                  </a:moveTo>
                  <a:lnTo>
                    <a:pt x="58" y="204"/>
                  </a:lnTo>
                  <a:cubicBezTo>
                    <a:pt x="0" y="262"/>
                    <a:pt x="0" y="354"/>
                    <a:pt x="58" y="412"/>
                  </a:cubicBezTo>
                  <a:cubicBezTo>
                    <a:pt x="85" y="441"/>
                    <a:pt x="122" y="455"/>
                    <a:pt x="160" y="455"/>
                  </a:cubicBezTo>
                  <a:cubicBezTo>
                    <a:pt x="197" y="455"/>
                    <a:pt x="235" y="441"/>
                    <a:pt x="262" y="412"/>
                  </a:cubicBezTo>
                  <a:lnTo>
                    <a:pt x="470" y="208"/>
                  </a:lnTo>
                  <a:lnTo>
                    <a:pt x="262"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2"/>
            <p:cNvSpPr/>
            <p:nvPr/>
          </p:nvSpPr>
          <p:spPr>
            <a:xfrm>
              <a:off x="7104796" y="1155635"/>
              <a:ext cx="31063" cy="30066"/>
            </a:xfrm>
            <a:custGeom>
              <a:avLst/>
              <a:gdLst/>
              <a:ahLst/>
              <a:cxnLst/>
              <a:rect l="l" t="t" r="r" b="b"/>
              <a:pathLst>
                <a:path w="623" h="603" extrusionOk="0">
                  <a:moveTo>
                    <a:pt x="344" y="177"/>
                  </a:moveTo>
                  <a:lnTo>
                    <a:pt x="446" y="280"/>
                  </a:lnTo>
                  <a:lnTo>
                    <a:pt x="293" y="433"/>
                  </a:lnTo>
                  <a:cubicBezTo>
                    <a:pt x="280" y="446"/>
                    <a:pt x="261" y="453"/>
                    <a:pt x="242" y="453"/>
                  </a:cubicBezTo>
                  <a:cubicBezTo>
                    <a:pt x="223" y="453"/>
                    <a:pt x="204" y="446"/>
                    <a:pt x="191" y="433"/>
                  </a:cubicBezTo>
                  <a:cubicBezTo>
                    <a:pt x="164" y="402"/>
                    <a:pt x="164" y="358"/>
                    <a:pt x="191" y="331"/>
                  </a:cubicBezTo>
                  <a:lnTo>
                    <a:pt x="344" y="177"/>
                  </a:lnTo>
                  <a:close/>
                  <a:moveTo>
                    <a:pt x="344" y="1"/>
                  </a:moveTo>
                  <a:cubicBezTo>
                    <a:pt x="324" y="1"/>
                    <a:pt x="305" y="7"/>
                    <a:pt x="290" y="21"/>
                  </a:cubicBezTo>
                  <a:lnTo>
                    <a:pt x="86" y="225"/>
                  </a:lnTo>
                  <a:cubicBezTo>
                    <a:pt x="1" y="311"/>
                    <a:pt x="1" y="449"/>
                    <a:pt x="86" y="538"/>
                  </a:cubicBezTo>
                  <a:cubicBezTo>
                    <a:pt x="130" y="579"/>
                    <a:pt x="184" y="603"/>
                    <a:pt x="242" y="603"/>
                  </a:cubicBezTo>
                  <a:cubicBezTo>
                    <a:pt x="300" y="603"/>
                    <a:pt x="354" y="579"/>
                    <a:pt x="398" y="538"/>
                  </a:cubicBezTo>
                  <a:lnTo>
                    <a:pt x="602" y="331"/>
                  </a:lnTo>
                  <a:cubicBezTo>
                    <a:pt x="616" y="317"/>
                    <a:pt x="623" y="300"/>
                    <a:pt x="623" y="280"/>
                  </a:cubicBezTo>
                  <a:cubicBezTo>
                    <a:pt x="623" y="259"/>
                    <a:pt x="616" y="242"/>
                    <a:pt x="602" y="229"/>
                  </a:cubicBezTo>
                  <a:lnTo>
                    <a:pt x="395" y="21"/>
                  </a:lnTo>
                  <a:cubicBezTo>
                    <a:pt x="382" y="7"/>
                    <a:pt x="363"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7000490" y="1079200"/>
              <a:ext cx="35999" cy="34553"/>
            </a:xfrm>
            <a:custGeom>
              <a:avLst/>
              <a:gdLst/>
              <a:ahLst/>
              <a:cxnLst/>
              <a:rect l="l" t="t" r="r" b="b"/>
              <a:pathLst>
                <a:path w="722" h="693" extrusionOk="0">
                  <a:moveTo>
                    <a:pt x="159" y="1"/>
                  </a:moveTo>
                  <a:cubicBezTo>
                    <a:pt x="122" y="1"/>
                    <a:pt x="84" y="15"/>
                    <a:pt x="55" y="44"/>
                  </a:cubicBezTo>
                  <a:cubicBezTo>
                    <a:pt x="1" y="98"/>
                    <a:pt x="1" y="194"/>
                    <a:pt x="55" y="248"/>
                  </a:cubicBezTo>
                  <a:lnTo>
                    <a:pt x="456" y="649"/>
                  </a:lnTo>
                  <a:cubicBezTo>
                    <a:pt x="485" y="678"/>
                    <a:pt x="523" y="693"/>
                    <a:pt x="560" y="693"/>
                  </a:cubicBezTo>
                  <a:cubicBezTo>
                    <a:pt x="598" y="693"/>
                    <a:pt x="635" y="678"/>
                    <a:pt x="664" y="649"/>
                  </a:cubicBezTo>
                  <a:cubicBezTo>
                    <a:pt x="721" y="591"/>
                    <a:pt x="721" y="500"/>
                    <a:pt x="664" y="445"/>
                  </a:cubicBezTo>
                  <a:lnTo>
                    <a:pt x="263" y="44"/>
                  </a:lnTo>
                  <a:cubicBezTo>
                    <a:pt x="234" y="15"/>
                    <a:pt x="196" y="1"/>
                    <a:pt x="159"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6996451" y="1075510"/>
              <a:ext cx="42929" cy="42032"/>
            </a:xfrm>
            <a:custGeom>
              <a:avLst/>
              <a:gdLst/>
              <a:ahLst/>
              <a:cxnLst/>
              <a:rect l="l" t="t" r="r" b="b"/>
              <a:pathLst>
                <a:path w="861" h="843" extrusionOk="0">
                  <a:moveTo>
                    <a:pt x="242" y="149"/>
                  </a:moveTo>
                  <a:cubicBezTo>
                    <a:pt x="259" y="149"/>
                    <a:pt x="276" y="155"/>
                    <a:pt x="292" y="169"/>
                  </a:cubicBezTo>
                  <a:lnTo>
                    <a:pt x="694" y="571"/>
                  </a:lnTo>
                  <a:cubicBezTo>
                    <a:pt x="705" y="584"/>
                    <a:pt x="714" y="601"/>
                    <a:pt x="714" y="621"/>
                  </a:cubicBezTo>
                  <a:cubicBezTo>
                    <a:pt x="714" y="642"/>
                    <a:pt x="705" y="659"/>
                    <a:pt x="691" y="673"/>
                  </a:cubicBezTo>
                  <a:cubicBezTo>
                    <a:pt x="677" y="686"/>
                    <a:pt x="659" y="693"/>
                    <a:pt x="641" y="693"/>
                  </a:cubicBezTo>
                  <a:cubicBezTo>
                    <a:pt x="623" y="693"/>
                    <a:pt x="605" y="686"/>
                    <a:pt x="592" y="673"/>
                  </a:cubicBezTo>
                  <a:lnTo>
                    <a:pt x="190" y="271"/>
                  </a:lnTo>
                  <a:cubicBezTo>
                    <a:pt x="163" y="244"/>
                    <a:pt x="163" y="196"/>
                    <a:pt x="190" y="169"/>
                  </a:cubicBezTo>
                  <a:cubicBezTo>
                    <a:pt x="204" y="155"/>
                    <a:pt x="221" y="149"/>
                    <a:pt x="242" y="149"/>
                  </a:cubicBezTo>
                  <a:close/>
                  <a:moveTo>
                    <a:pt x="240" y="0"/>
                  </a:moveTo>
                  <a:cubicBezTo>
                    <a:pt x="184" y="0"/>
                    <a:pt x="127" y="21"/>
                    <a:pt x="85" y="64"/>
                  </a:cubicBezTo>
                  <a:cubicBezTo>
                    <a:pt x="0" y="149"/>
                    <a:pt x="0" y="288"/>
                    <a:pt x="85" y="376"/>
                  </a:cubicBezTo>
                  <a:lnTo>
                    <a:pt x="487" y="778"/>
                  </a:lnTo>
                  <a:cubicBezTo>
                    <a:pt x="527" y="819"/>
                    <a:pt x="585" y="843"/>
                    <a:pt x="643" y="843"/>
                  </a:cubicBezTo>
                  <a:cubicBezTo>
                    <a:pt x="697" y="843"/>
                    <a:pt x="755" y="819"/>
                    <a:pt x="796" y="778"/>
                  </a:cubicBezTo>
                  <a:cubicBezTo>
                    <a:pt x="840" y="737"/>
                    <a:pt x="860" y="679"/>
                    <a:pt x="860" y="621"/>
                  </a:cubicBezTo>
                  <a:cubicBezTo>
                    <a:pt x="860" y="563"/>
                    <a:pt x="840" y="505"/>
                    <a:pt x="796" y="465"/>
                  </a:cubicBezTo>
                  <a:lnTo>
                    <a:pt x="398" y="64"/>
                  </a:lnTo>
                  <a:cubicBezTo>
                    <a:pt x="354" y="21"/>
                    <a:pt x="297" y="0"/>
                    <a:pt x="24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7000490" y="1079200"/>
              <a:ext cx="23285" cy="22537"/>
            </a:xfrm>
            <a:custGeom>
              <a:avLst/>
              <a:gdLst/>
              <a:ahLst/>
              <a:cxnLst/>
              <a:rect l="l" t="t" r="r" b="b"/>
              <a:pathLst>
                <a:path w="467" h="452" extrusionOk="0">
                  <a:moveTo>
                    <a:pt x="159" y="1"/>
                  </a:moveTo>
                  <a:cubicBezTo>
                    <a:pt x="122" y="1"/>
                    <a:pt x="84" y="15"/>
                    <a:pt x="55" y="44"/>
                  </a:cubicBezTo>
                  <a:cubicBezTo>
                    <a:pt x="1" y="98"/>
                    <a:pt x="1" y="194"/>
                    <a:pt x="55" y="248"/>
                  </a:cubicBezTo>
                  <a:lnTo>
                    <a:pt x="259" y="452"/>
                  </a:lnTo>
                  <a:lnTo>
                    <a:pt x="467" y="248"/>
                  </a:lnTo>
                  <a:lnTo>
                    <a:pt x="263" y="44"/>
                  </a:lnTo>
                  <a:cubicBezTo>
                    <a:pt x="234" y="15"/>
                    <a:pt x="196" y="1"/>
                    <a:pt x="159"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6996451" y="1075510"/>
              <a:ext cx="31412" cy="29966"/>
            </a:xfrm>
            <a:custGeom>
              <a:avLst/>
              <a:gdLst/>
              <a:ahLst/>
              <a:cxnLst/>
              <a:rect l="l" t="t" r="r" b="b"/>
              <a:pathLst>
                <a:path w="630" h="601" extrusionOk="0">
                  <a:moveTo>
                    <a:pt x="240" y="149"/>
                  </a:moveTo>
                  <a:cubicBezTo>
                    <a:pt x="259" y="149"/>
                    <a:pt x="277" y="156"/>
                    <a:pt x="292" y="169"/>
                  </a:cubicBezTo>
                  <a:lnTo>
                    <a:pt x="442" y="322"/>
                  </a:lnTo>
                  <a:lnTo>
                    <a:pt x="340" y="421"/>
                  </a:lnTo>
                  <a:lnTo>
                    <a:pt x="190" y="271"/>
                  </a:lnTo>
                  <a:cubicBezTo>
                    <a:pt x="163" y="244"/>
                    <a:pt x="163" y="196"/>
                    <a:pt x="190" y="169"/>
                  </a:cubicBezTo>
                  <a:cubicBezTo>
                    <a:pt x="204" y="156"/>
                    <a:pt x="222" y="149"/>
                    <a:pt x="240" y="149"/>
                  </a:cubicBezTo>
                  <a:close/>
                  <a:moveTo>
                    <a:pt x="240" y="0"/>
                  </a:moveTo>
                  <a:cubicBezTo>
                    <a:pt x="184" y="0"/>
                    <a:pt x="127" y="21"/>
                    <a:pt x="85" y="64"/>
                  </a:cubicBezTo>
                  <a:cubicBezTo>
                    <a:pt x="0" y="149"/>
                    <a:pt x="0" y="288"/>
                    <a:pt x="85" y="376"/>
                  </a:cubicBezTo>
                  <a:lnTo>
                    <a:pt x="289" y="580"/>
                  </a:lnTo>
                  <a:cubicBezTo>
                    <a:pt x="303" y="594"/>
                    <a:pt x="323" y="601"/>
                    <a:pt x="340" y="601"/>
                  </a:cubicBezTo>
                  <a:cubicBezTo>
                    <a:pt x="361" y="601"/>
                    <a:pt x="381" y="594"/>
                    <a:pt x="394" y="580"/>
                  </a:cubicBezTo>
                  <a:lnTo>
                    <a:pt x="602" y="373"/>
                  </a:lnTo>
                  <a:cubicBezTo>
                    <a:pt x="629" y="346"/>
                    <a:pt x="629" y="298"/>
                    <a:pt x="602" y="268"/>
                  </a:cubicBezTo>
                  <a:lnTo>
                    <a:pt x="398" y="64"/>
                  </a:lnTo>
                  <a:cubicBezTo>
                    <a:pt x="354" y="21"/>
                    <a:pt x="297"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7066654" y="1136289"/>
              <a:ext cx="14609" cy="42979"/>
            </a:xfrm>
            <a:custGeom>
              <a:avLst/>
              <a:gdLst/>
              <a:ahLst/>
              <a:cxnLst/>
              <a:rect l="l" t="t" r="r" b="b"/>
              <a:pathLst>
                <a:path w="293" h="862" extrusionOk="0">
                  <a:moveTo>
                    <a:pt x="146" y="1"/>
                  </a:moveTo>
                  <a:cubicBezTo>
                    <a:pt x="68" y="1"/>
                    <a:pt x="0" y="66"/>
                    <a:pt x="0" y="148"/>
                  </a:cubicBezTo>
                  <a:lnTo>
                    <a:pt x="0" y="715"/>
                  </a:lnTo>
                  <a:cubicBezTo>
                    <a:pt x="0" y="793"/>
                    <a:pt x="68" y="862"/>
                    <a:pt x="146" y="862"/>
                  </a:cubicBezTo>
                  <a:cubicBezTo>
                    <a:pt x="228" y="862"/>
                    <a:pt x="292" y="793"/>
                    <a:pt x="292" y="715"/>
                  </a:cubicBezTo>
                  <a:lnTo>
                    <a:pt x="292" y="148"/>
                  </a:lnTo>
                  <a:cubicBezTo>
                    <a:pt x="292" y="66"/>
                    <a:pt x="228" y="1"/>
                    <a:pt x="14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7063114" y="1132600"/>
              <a:ext cx="21889" cy="50209"/>
            </a:xfrm>
            <a:custGeom>
              <a:avLst/>
              <a:gdLst/>
              <a:ahLst/>
              <a:cxnLst/>
              <a:rect l="l" t="t" r="r" b="b"/>
              <a:pathLst>
                <a:path w="439" h="1007" extrusionOk="0">
                  <a:moveTo>
                    <a:pt x="217" y="150"/>
                  </a:moveTo>
                  <a:cubicBezTo>
                    <a:pt x="258" y="150"/>
                    <a:pt x="289" y="181"/>
                    <a:pt x="289" y="222"/>
                  </a:cubicBezTo>
                  <a:lnTo>
                    <a:pt x="289" y="789"/>
                  </a:lnTo>
                  <a:cubicBezTo>
                    <a:pt x="289" y="826"/>
                    <a:pt x="258" y="861"/>
                    <a:pt x="217" y="861"/>
                  </a:cubicBezTo>
                  <a:cubicBezTo>
                    <a:pt x="180" y="861"/>
                    <a:pt x="146" y="826"/>
                    <a:pt x="146" y="789"/>
                  </a:cubicBezTo>
                  <a:lnTo>
                    <a:pt x="146" y="222"/>
                  </a:lnTo>
                  <a:cubicBezTo>
                    <a:pt x="146" y="181"/>
                    <a:pt x="180" y="150"/>
                    <a:pt x="217" y="150"/>
                  </a:cubicBezTo>
                  <a:close/>
                  <a:moveTo>
                    <a:pt x="217" y="0"/>
                  </a:moveTo>
                  <a:cubicBezTo>
                    <a:pt x="98" y="0"/>
                    <a:pt x="0" y="99"/>
                    <a:pt x="0" y="222"/>
                  </a:cubicBezTo>
                  <a:lnTo>
                    <a:pt x="0" y="789"/>
                  </a:lnTo>
                  <a:cubicBezTo>
                    <a:pt x="0" y="908"/>
                    <a:pt x="98" y="1007"/>
                    <a:pt x="217" y="1007"/>
                  </a:cubicBezTo>
                  <a:cubicBezTo>
                    <a:pt x="340" y="1007"/>
                    <a:pt x="438" y="908"/>
                    <a:pt x="438" y="789"/>
                  </a:cubicBezTo>
                  <a:lnTo>
                    <a:pt x="438" y="222"/>
                  </a:lnTo>
                  <a:cubicBezTo>
                    <a:pt x="438" y="99"/>
                    <a:pt x="340"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7066654" y="1157480"/>
              <a:ext cx="14609" cy="21789"/>
            </a:xfrm>
            <a:custGeom>
              <a:avLst/>
              <a:gdLst/>
              <a:ahLst/>
              <a:cxnLst/>
              <a:rect l="l" t="t" r="r" b="b"/>
              <a:pathLst>
                <a:path w="293" h="437" extrusionOk="0">
                  <a:moveTo>
                    <a:pt x="0" y="1"/>
                  </a:moveTo>
                  <a:lnTo>
                    <a:pt x="0" y="290"/>
                  </a:lnTo>
                  <a:cubicBezTo>
                    <a:pt x="0" y="368"/>
                    <a:pt x="68" y="437"/>
                    <a:pt x="146" y="437"/>
                  </a:cubicBezTo>
                  <a:cubicBezTo>
                    <a:pt x="228" y="437"/>
                    <a:pt x="292" y="368"/>
                    <a:pt x="292" y="290"/>
                  </a:cubicBezTo>
                  <a:lnTo>
                    <a:pt x="292"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7063114" y="1153790"/>
              <a:ext cx="21889" cy="29019"/>
            </a:xfrm>
            <a:custGeom>
              <a:avLst/>
              <a:gdLst/>
              <a:ahLst/>
              <a:cxnLst/>
              <a:rect l="l" t="t" r="r" b="b"/>
              <a:pathLst>
                <a:path w="439" h="582" extrusionOk="0">
                  <a:moveTo>
                    <a:pt x="289" y="147"/>
                  </a:moveTo>
                  <a:lnTo>
                    <a:pt x="289" y="364"/>
                  </a:lnTo>
                  <a:cubicBezTo>
                    <a:pt x="289" y="401"/>
                    <a:pt x="258" y="436"/>
                    <a:pt x="217" y="436"/>
                  </a:cubicBezTo>
                  <a:cubicBezTo>
                    <a:pt x="180" y="436"/>
                    <a:pt x="146" y="401"/>
                    <a:pt x="146" y="364"/>
                  </a:cubicBezTo>
                  <a:lnTo>
                    <a:pt x="146" y="147"/>
                  </a:lnTo>
                  <a:close/>
                  <a:moveTo>
                    <a:pt x="74" y="1"/>
                  </a:moveTo>
                  <a:cubicBezTo>
                    <a:pt x="30" y="1"/>
                    <a:pt x="0" y="31"/>
                    <a:pt x="0" y="75"/>
                  </a:cubicBezTo>
                  <a:lnTo>
                    <a:pt x="0" y="364"/>
                  </a:lnTo>
                  <a:cubicBezTo>
                    <a:pt x="0" y="483"/>
                    <a:pt x="98" y="582"/>
                    <a:pt x="217" y="582"/>
                  </a:cubicBezTo>
                  <a:cubicBezTo>
                    <a:pt x="340" y="582"/>
                    <a:pt x="438" y="483"/>
                    <a:pt x="438" y="364"/>
                  </a:cubicBezTo>
                  <a:lnTo>
                    <a:pt x="438" y="75"/>
                  </a:lnTo>
                  <a:cubicBezTo>
                    <a:pt x="438" y="31"/>
                    <a:pt x="404"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6961849" y="1012039"/>
              <a:ext cx="212354" cy="209960"/>
            </a:xfrm>
            <a:custGeom>
              <a:avLst/>
              <a:gdLst/>
              <a:ahLst/>
              <a:cxnLst/>
              <a:rect l="l" t="t" r="r" b="b"/>
              <a:pathLst>
                <a:path w="4259" h="4211" extrusionOk="0">
                  <a:moveTo>
                    <a:pt x="1578" y="180"/>
                  </a:moveTo>
                  <a:lnTo>
                    <a:pt x="3959" y="2561"/>
                  </a:lnTo>
                  <a:cubicBezTo>
                    <a:pt x="4095" y="2697"/>
                    <a:pt x="4095" y="2915"/>
                    <a:pt x="3959" y="3048"/>
                  </a:cubicBezTo>
                  <a:lnTo>
                    <a:pt x="3047" y="3962"/>
                  </a:lnTo>
                  <a:cubicBezTo>
                    <a:pt x="2981" y="4028"/>
                    <a:pt x="2893" y="4062"/>
                    <a:pt x="2805" y="4062"/>
                  </a:cubicBezTo>
                  <a:cubicBezTo>
                    <a:pt x="2716" y="4062"/>
                    <a:pt x="2628" y="4028"/>
                    <a:pt x="2562" y="3962"/>
                  </a:cubicBezTo>
                  <a:lnTo>
                    <a:pt x="181" y="1582"/>
                  </a:lnTo>
                  <a:lnTo>
                    <a:pt x="1578" y="180"/>
                  </a:lnTo>
                  <a:close/>
                  <a:moveTo>
                    <a:pt x="1580" y="1"/>
                  </a:moveTo>
                  <a:cubicBezTo>
                    <a:pt x="1561" y="1"/>
                    <a:pt x="1543" y="8"/>
                    <a:pt x="1527" y="23"/>
                  </a:cubicBezTo>
                  <a:lnTo>
                    <a:pt x="21" y="1527"/>
                  </a:lnTo>
                  <a:cubicBezTo>
                    <a:pt x="7" y="1541"/>
                    <a:pt x="0" y="1561"/>
                    <a:pt x="0" y="1582"/>
                  </a:cubicBezTo>
                  <a:cubicBezTo>
                    <a:pt x="0" y="1599"/>
                    <a:pt x="7" y="1619"/>
                    <a:pt x="21" y="1632"/>
                  </a:cubicBezTo>
                  <a:lnTo>
                    <a:pt x="2456" y="4068"/>
                  </a:lnTo>
                  <a:cubicBezTo>
                    <a:pt x="2551" y="4163"/>
                    <a:pt x="2677" y="4211"/>
                    <a:pt x="2807" y="4211"/>
                  </a:cubicBezTo>
                  <a:cubicBezTo>
                    <a:pt x="2932" y="4211"/>
                    <a:pt x="3058" y="4163"/>
                    <a:pt x="3153" y="4068"/>
                  </a:cubicBezTo>
                  <a:lnTo>
                    <a:pt x="4068" y="3153"/>
                  </a:lnTo>
                  <a:cubicBezTo>
                    <a:pt x="4259" y="2962"/>
                    <a:pt x="4259" y="2649"/>
                    <a:pt x="4068" y="2456"/>
                  </a:cubicBezTo>
                  <a:lnTo>
                    <a:pt x="1633" y="23"/>
                  </a:lnTo>
                  <a:cubicBezTo>
                    <a:pt x="1618" y="8"/>
                    <a:pt x="1599"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6937567" y="987857"/>
              <a:ext cx="97426" cy="97476"/>
            </a:xfrm>
            <a:custGeom>
              <a:avLst/>
              <a:gdLst/>
              <a:ahLst/>
              <a:cxnLst/>
              <a:rect l="l" t="t" r="r" b="b"/>
              <a:pathLst>
                <a:path w="1954" h="1955" extrusionOk="0">
                  <a:moveTo>
                    <a:pt x="1542" y="0"/>
                  </a:moveTo>
                  <a:cubicBezTo>
                    <a:pt x="1539" y="0"/>
                    <a:pt x="1537" y="2"/>
                    <a:pt x="1535" y="6"/>
                  </a:cubicBezTo>
                  <a:lnTo>
                    <a:pt x="8" y="1533"/>
                  </a:lnTo>
                  <a:cubicBezTo>
                    <a:pt x="1" y="1536"/>
                    <a:pt x="1" y="1543"/>
                    <a:pt x="8" y="1549"/>
                  </a:cubicBezTo>
                  <a:lnTo>
                    <a:pt x="409" y="1954"/>
                  </a:lnTo>
                  <a:lnTo>
                    <a:pt x="1953" y="410"/>
                  </a:lnTo>
                  <a:lnTo>
                    <a:pt x="1548" y="6"/>
                  </a:lnTo>
                  <a:cubicBezTo>
                    <a:pt x="1547" y="2"/>
                    <a:pt x="1544" y="0"/>
                    <a:pt x="1542"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6956264" y="1006903"/>
              <a:ext cx="87205" cy="86258"/>
            </a:xfrm>
            <a:custGeom>
              <a:avLst/>
              <a:gdLst/>
              <a:ahLst/>
              <a:cxnLst/>
              <a:rect l="l" t="t" r="r" b="b"/>
              <a:pathLst>
                <a:path w="1749" h="1730" extrusionOk="0">
                  <a:moveTo>
                    <a:pt x="1645" y="0"/>
                  </a:moveTo>
                  <a:cubicBezTo>
                    <a:pt x="1621" y="0"/>
                    <a:pt x="1597" y="10"/>
                    <a:pt x="1578" y="28"/>
                  </a:cubicBezTo>
                  <a:lnTo>
                    <a:pt x="34" y="1572"/>
                  </a:lnTo>
                  <a:cubicBezTo>
                    <a:pt x="0" y="1606"/>
                    <a:pt x="0" y="1668"/>
                    <a:pt x="34" y="1702"/>
                  </a:cubicBezTo>
                  <a:cubicBezTo>
                    <a:pt x="53" y="1720"/>
                    <a:pt x="77" y="1729"/>
                    <a:pt x="102" y="1729"/>
                  </a:cubicBezTo>
                  <a:cubicBezTo>
                    <a:pt x="126" y="1729"/>
                    <a:pt x="150" y="1720"/>
                    <a:pt x="167" y="1702"/>
                  </a:cubicBezTo>
                  <a:lnTo>
                    <a:pt x="1710" y="157"/>
                  </a:lnTo>
                  <a:cubicBezTo>
                    <a:pt x="1748" y="123"/>
                    <a:pt x="1748" y="62"/>
                    <a:pt x="1710" y="28"/>
                  </a:cubicBezTo>
                  <a:cubicBezTo>
                    <a:pt x="1692" y="10"/>
                    <a:pt x="1668" y="0"/>
                    <a:pt x="1645"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6957910" y="1008299"/>
              <a:ext cx="77084" cy="77034"/>
            </a:xfrm>
            <a:custGeom>
              <a:avLst/>
              <a:gdLst/>
              <a:ahLst/>
              <a:cxnLst/>
              <a:rect l="l" t="t" r="r" b="b"/>
              <a:pathLst>
                <a:path w="1546" h="1545" extrusionOk="0">
                  <a:moveTo>
                    <a:pt x="1" y="1544"/>
                  </a:moveTo>
                  <a:lnTo>
                    <a:pt x="1545"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6953023" y="1003214"/>
              <a:ext cx="93637" cy="93637"/>
            </a:xfrm>
            <a:custGeom>
              <a:avLst/>
              <a:gdLst/>
              <a:ahLst/>
              <a:cxnLst/>
              <a:rect l="l" t="t" r="r" b="b"/>
              <a:pathLst>
                <a:path w="1878" h="1878" extrusionOk="0">
                  <a:moveTo>
                    <a:pt x="1708" y="1"/>
                  </a:moveTo>
                  <a:cubicBezTo>
                    <a:pt x="1665" y="1"/>
                    <a:pt x="1622" y="16"/>
                    <a:pt x="1592" y="48"/>
                  </a:cubicBezTo>
                  <a:cubicBezTo>
                    <a:pt x="1562" y="78"/>
                    <a:pt x="1562" y="126"/>
                    <a:pt x="1592" y="153"/>
                  </a:cubicBezTo>
                  <a:cubicBezTo>
                    <a:pt x="1606" y="169"/>
                    <a:pt x="1624" y="176"/>
                    <a:pt x="1644" y="176"/>
                  </a:cubicBezTo>
                  <a:cubicBezTo>
                    <a:pt x="1663" y="176"/>
                    <a:pt x="1682" y="169"/>
                    <a:pt x="1698" y="153"/>
                  </a:cubicBezTo>
                  <a:cubicBezTo>
                    <a:pt x="1701" y="150"/>
                    <a:pt x="1706" y="148"/>
                    <a:pt x="1711" y="148"/>
                  </a:cubicBezTo>
                  <a:cubicBezTo>
                    <a:pt x="1717" y="148"/>
                    <a:pt x="1722" y="150"/>
                    <a:pt x="1725" y="153"/>
                  </a:cubicBezTo>
                  <a:cubicBezTo>
                    <a:pt x="1728" y="160"/>
                    <a:pt x="1728" y="174"/>
                    <a:pt x="1725" y="180"/>
                  </a:cubicBezTo>
                  <a:lnTo>
                    <a:pt x="181" y="1724"/>
                  </a:lnTo>
                  <a:cubicBezTo>
                    <a:pt x="177" y="1728"/>
                    <a:pt x="172" y="1729"/>
                    <a:pt x="167" y="1729"/>
                  </a:cubicBezTo>
                  <a:cubicBezTo>
                    <a:pt x="162" y="1729"/>
                    <a:pt x="157" y="1728"/>
                    <a:pt x="154" y="1724"/>
                  </a:cubicBezTo>
                  <a:cubicBezTo>
                    <a:pt x="147" y="1718"/>
                    <a:pt x="147" y="1704"/>
                    <a:pt x="154" y="1697"/>
                  </a:cubicBezTo>
                  <a:cubicBezTo>
                    <a:pt x="181" y="1666"/>
                    <a:pt x="181" y="1622"/>
                    <a:pt x="154" y="1592"/>
                  </a:cubicBezTo>
                  <a:cubicBezTo>
                    <a:pt x="138" y="1577"/>
                    <a:pt x="119" y="1569"/>
                    <a:pt x="101" y="1569"/>
                  </a:cubicBezTo>
                  <a:cubicBezTo>
                    <a:pt x="82" y="1569"/>
                    <a:pt x="63" y="1577"/>
                    <a:pt x="48" y="1592"/>
                  </a:cubicBezTo>
                  <a:cubicBezTo>
                    <a:pt x="17" y="1622"/>
                    <a:pt x="0" y="1666"/>
                    <a:pt x="0" y="1711"/>
                  </a:cubicBezTo>
                  <a:cubicBezTo>
                    <a:pt x="0" y="1755"/>
                    <a:pt x="17" y="1799"/>
                    <a:pt x="48" y="1830"/>
                  </a:cubicBezTo>
                  <a:cubicBezTo>
                    <a:pt x="79" y="1861"/>
                    <a:pt x="123" y="1878"/>
                    <a:pt x="167" y="1878"/>
                  </a:cubicBezTo>
                  <a:cubicBezTo>
                    <a:pt x="212" y="1878"/>
                    <a:pt x="252" y="1861"/>
                    <a:pt x="286" y="1830"/>
                  </a:cubicBezTo>
                  <a:lnTo>
                    <a:pt x="1830" y="286"/>
                  </a:lnTo>
                  <a:cubicBezTo>
                    <a:pt x="1861" y="255"/>
                    <a:pt x="1878" y="211"/>
                    <a:pt x="1878" y="167"/>
                  </a:cubicBezTo>
                  <a:cubicBezTo>
                    <a:pt x="1878" y="123"/>
                    <a:pt x="1861" y="78"/>
                    <a:pt x="1830" y="48"/>
                  </a:cubicBezTo>
                  <a:cubicBezTo>
                    <a:pt x="1798" y="17"/>
                    <a:pt x="1753" y="1"/>
                    <a:pt x="17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6936071" y="987558"/>
              <a:ext cx="102961" cy="101316"/>
            </a:xfrm>
            <a:custGeom>
              <a:avLst/>
              <a:gdLst/>
              <a:ahLst/>
              <a:cxnLst/>
              <a:rect l="l" t="t" r="r" b="b"/>
              <a:pathLst>
                <a:path w="2065" h="2032" extrusionOk="0">
                  <a:moveTo>
                    <a:pt x="1573" y="0"/>
                  </a:moveTo>
                  <a:cubicBezTo>
                    <a:pt x="1510" y="0"/>
                    <a:pt x="1447" y="23"/>
                    <a:pt x="1401" y="70"/>
                  </a:cubicBezTo>
                  <a:lnTo>
                    <a:pt x="95" y="1376"/>
                  </a:lnTo>
                  <a:cubicBezTo>
                    <a:pt x="1" y="1470"/>
                    <a:pt x="1" y="1624"/>
                    <a:pt x="95" y="1718"/>
                  </a:cubicBezTo>
                  <a:lnTo>
                    <a:pt x="388" y="2011"/>
                  </a:lnTo>
                  <a:cubicBezTo>
                    <a:pt x="401" y="2025"/>
                    <a:pt x="422" y="2032"/>
                    <a:pt x="439" y="2032"/>
                  </a:cubicBezTo>
                  <a:cubicBezTo>
                    <a:pt x="459" y="2032"/>
                    <a:pt x="480" y="2025"/>
                    <a:pt x="494" y="2011"/>
                  </a:cubicBezTo>
                  <a:cubicBezTo>
                    <a:pt x="524" y="1980"/>
                    <a:pt x="521" y="1936"/>
                    <a:pt x="494" y="1906"/>
                  </a:cubicBezTo>
                  <a:lnTo>
                    <a:pt x="201" y="1613"/>
                  </a:lnTo>
                  <a:cubicBezTo>
                    <a:pt x="164" y="1576"/>
                    <a:pt x="164" y="1518"/>
                    <a:pt x="201" y="1481"/>
                  </a:cubicBezTo>
                  <a:lnTo>
                    <a:pt x="1507" y="175"/>
                  </a:lnTo>
                  <a:cubicBezTo>
                    <a:pt x="1524" y="156"/>
                    <a:pt x="1548" y="147"/>
                    <a:pt x="1572" y="147"/>
                  </a:cubicBezTo>
                  <a:cubicBezTo>
                    <a:pt x="1595" y="147"/>
                    <a:pt x="1619" y="156"/>
                    <a:pt x="1636" y="175"/>
                  </a:cubicBezTo>
                  <a:lnTo>
                    <a:pt x="1932" y="467"/>
                  </a:lnTo>
                  <a:cubicBezTo>
                    <a:pt x="1946" y="483"/>
                    <a:pt x="1964" y="490"/>
                    <a:pt x="1984" y="490"/>
                  </a:cubicBezTo>
                  <a:cubicBezTo>
                    <a:pt x="2003" y="490"/>
                    <a:pt x="2022" y="483"/>
                    <a:pt x="2038" y="467"/>
                  </a:cubicBezTo>
                  <a:cubicBezTo>
                    <a:pt x="2065" y="440"/>
                    <a:pt x="2065" y="392"/>
                    <a:pt x="2038" y="362"/>
                  </a:cubicBezTo>
                  <a:lnTo>
                    <a:pt x="1745" y="70"/>
                  </a:lnTo>
                  <a:cubicBezTo>
                    <a:pt x="1699" y="23"/>
                    <a:pt x="1636" y="0"/>
                    <a:pt x="1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7004429" y="1054569"/>
              <a:ext cx="116523" cy="116722"/>
            </a:xfrm>
            <a:custGeom>
              <a:avLst/>
              <a:gdLst/>
              <a:ahLst/>
              <a:cxnLst/>
              <a:rect l="l" t="t" r="r" b="b"/>
              <a:pathLst>
                <a:path w="2337" h="2341" extrusionOk="0">
                  <a:moveTo>
                    <a:pt x="1507" y="1"/>
                  </a:moveTo>
                  <a:lnTo>
                    <a:pt x="0" y="1507"/>
                  </a:lnTo>
                  <a:lnTo>
                    <a:pt x="833" y="2341"/>
                  </a:lnTo>
                  <a:lnTo>
                    <a:pt x="2336" y="834"/>
                  </a:lnTo>
                  <a:lnTo>
                    <a:pt x="15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7000340" y="1051029"/>
              <a:ext cx="124650" cy="123802"/>
            </a:xfrm>
            <a:custGeom>
              <a:avLst/>
              <a:gdLst/>
              <a:ahLst/>
              <a:cxnLst/>
              <a:rect l="l" t="t" r="r" b="b"/>
              <a:pathLst>
                <a:path w="2500" h="2483" extrusionOk="0">
                  <a:moveTo>
                    <a:pt x="1589" y="177"/>
                  </a:moveTo>
                  <a:lnTo>
                    <a:pt x="2313" y="905"/>
                  </a:lnTo>
                  <a:lnTo>
                    <a:pt x="915" y="2306"/>
                  </a:lnTo>
                  <a:lnTo>
                    <a:pt x="187" y="1578"/>
                  </a:lnTo>
                  <a:lnTo>
                    <a:pt x="1589" y="177"/>
                  </a:lnTo>
                  <a:close/>
                  <a:moveTo>
                    <a:pt x="1587" y="0"/>
                  </a:moveTo>
                  <a:cubicBezTo>
                    <a:pt x="1567" y="0"/>
                    <a:pt x="1548" y="7"/>
                    <a:pt x="1534" y="21"/>
                  </a:cubicBezTo>
                  <a:lnTo>
                    <a:pt x="31" y="1524"/>
                  </a:lnTo>
                  <a:cubicBezTo>
                    <a:pt x="0" y="1555"/>
                    <a:pt x="0" y="1602"/>
                    <a:pt x="31" y="1629"/>
                  </a:cubicBezTo>
                  <a:lnTo>
                    <a:pt x="861" y="2462"/>
                  </a:lnTo>
                  <a:cubicBezTo>
                    <a:pt x="875" y="2476"/>
                    <a:pt x="895" y="2483"/>
                    <a:pt x="915" y="2483"/>
                  </a:cubicBezTo>
                  <a:cubicBezTo>
                    <a:pt x="936" y="2483"/>
                    <a:pt x="953" y="2476"/>
                    <a:pt x="966" y="2462"/>
                  </a:cubicBezTo>
                  <a:lnTo>
                    <a:pt x="2473" y="960"/>
                  </a:lnTo>
                  <a:cubicBezTo>
                    <a:pt x="2500" y="929"/>
                    <a:pt x="2500" y="881"/>
                    <a:pt x="2473" y="854"/>
                  </a:cubicBezTo>
                  <a:lnTo>
                    <a:pt x="1639" y="21"/>
                  </a:lnTo>
                  <a:cubicBezTo>
                    <a:pt x="1626" y="7"/>
                    <a:pt x="1606" y="0"/>
                    <a:pt x="1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7026965" y="1077305"/>
              <a:ext cx="62425" cy="62275"/>
            </a:xfrm>
            <a:custGeom>
              <a:avLst/>
              <a:gdLst/>
              <a:ahLst/>
              <a:cxnLst/>
              <a:rect l="l" t="t" r="r" b="b"/>
              <a:pathLst>
                <a:path w="1252" h="1249" extrusionOk="0">
                  <a:moveTo>
                    <a:pt x="956" y="0"/>
                  </a:moveTo>
                  <a:lnTo>
                    <a:pt x="0" y="953"/>
                  </a:lnTo>
                  <a:lnTo>
                    <a:pt x="300" y="1249"/>
                  </a:lnTo>
                  <a:lnTo>
                    <a:pt x="1252" y="296"/>
                  </a:lnTo>
                  <a:lnTo>
                    <a:pt x="956"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7023425" y="1073566"/>
              <a:ext cx="70053" cy="69754"/>
            </a:xfrm>
            <a:custGeom>
              <a:avLst/>
              <a:gdLst/>
              <a:ahLst/>
              <a:cxnLst/>
              <a:rect l="l" t="t" r="r" b="b"/>
              <a:pathLst>
                <a:path w="1405" h="1399" extrusionOk="0">
                  <a:moveTo>
                    <a:pt x="1027" y="181"/>
                  </a:moveTo>
                  <a:lnTo>
                    <a:pt x="1217" y="371"/>
                  </a:lnTo>
                  <a:lnTo>
                    <a:pt x="371" y="1218"/>
                  </a:lnTo>
                  <a:lnTo>
                    <a:pt x="177" y="1028"/>
                  </a:lnTo>
                  <a:lnTo>
                    <a:pt x="1027" y="181"/>
                  </a:lnTo>
                  <a:close/>
                  <a:moveTo>
                    <a:pt x="1025" y="0"/>
                  </a:moveTo>
                  <a:cubicBezTo>
                    <a:pt x="1007" y="0"/>
                    <a:pt x="988" y="7"/>
                    <a:pt x="972" y="21"/>
                  </a:cubicBezTo>
                  <a:lnTo>
                    <a:pt x="21" y="973"/>
                  </a:lnTo>
                  <a:cubicBezTo>
                    <a:pt x="7" y="987"/>
                    <a:pt x="0" y="1007"/>
                    <a:pt x="0" y="1028"/>
                  </a:cubicBezTo>
                  <a:cubicBezTo>
                    <a:pt x="0" y="1048"/>
                    <a:pt x="7" y="1065"/>
                    <a:pt x="21" y="1079"/>
                  </a:cubicBezTo>
                  <a:lnTo>
                    <a:pt x="316" y="1375"/>
                  </a:lnTo>
                  <a:cubicBezTo>
                    <a:pt x="330" y="1392"/>
                    <a:pt x="350" y="1398"/>
                    <a:pt x="371" y="1398"/>
                  </a:cubicBezTo>
                  <a:cubicBezTo>
                    <a:pt x="388" y="1398"/>
                    <a:pt x="408" y="1392"/>
                    <a:pt x="421" y="1375"/>
                  </a:cubicBezTo>
                  <a:lnTo>
                    <a:pt x="1374" y="422"/>
                  </a:lnTo>
                  <a:cubicBezTo>
                    <a:pt x="1404" y="395"/>
                    <a:pt x="1404" y="348"/>
                    <a:pt x="1374" y="317"/>
                  </a:cubicBezTo>
                  <a:lnTo>
                    <a:pt x="1078" y="21"/>
                  </a:lnTo>
                  <a:cubicBezTo>
                    <a:pt x="1063" y="7"/>
                    <a:pt x="1044" y="0"/>
                    <a:pt x="10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7461094" y="1525146"/>
              <a:ext cx="35949" cy="34603"/>
            </a:xfrm>
            <a:custGeom>
              <a:avLst/>
              <a:gdLst/>
              <a:ahLst/>
              <a:cxnLst/>
              <a:rect l="l" t="t" r="r" b="b"/>
              <a:pathLst>
                <a:path w="721" h="694" extrusionOk="0">
                  <a:moveTo>
                    <a:pt x="559" y="1"/>
                  </a:moveTo>
                  <a:cubicBezTo>
                    <a:pt x="522" y="1"/>
                    <a:pt x="485" y="14"/>
                    <a:pt x="456" y="42"/>
                  </a:cubicBezTo>
                  <a:lnTo>
                    <a:pt x="54" y="443"/>
                  </a:lnTo>
                  <a:cubicBezTo>
                    <a:pt x="0" y="500"/>
                    <a:pt x="0" y="593"/>
                    <a:pt x="54" y="650"/>
                  </a:cubicBezTo>
                  <a:cubicBezTo>
                    <a:pt x="83" y="679"/>
                    <a:pt x="121" y="693"/>
                    <a:pt x="158" y="693"/>
                  </a:cubicBezTo>
                  <a:cubicBezTo>
                    <a:pt x="196" y="693"/>
                    <a:pt x="233" y="679"/>
                    <a:pt x="262" y="650"/>
                  </a:cubicBezTo>
                  <a:lnTo>
                    <a:pt x="663" y="249"/>
                  </a:lnTo>
                  <a:cubicBezTo>
                    <a:pt x="721" y="191"/>
                    <a:pt x="721" y="99"/>
                    <a:pt x="663" y="42"/>
                  </a:cubicBezTo>
                  <a:cubicBezTo>
                    <a:pt x="634" y="14"/>
                    <a:pt x="597" y="1"/>
                    <a:pt x="559"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7457005" y="1521456"/>
              <a:ext cx="44126" cy="42082"/>
            </a:xfrm>
            <a:custGeom>
              <a:avLst/>
              <a:gdLst/>
              <a:ahLst/>
              <a:cxnLst/>
              <a:rect l="l" t="t" r="r" b="b"/>
              <a:pathLst>
                <a:path w="885" h="844" extrusionOk="0">
                  <a:moveTo>
                    <a:pt x="643" y="149"/>
                  </a:moveTo>
                  <a:cubicBezTo>
                    <a:pt x="660" y="149"/>
                    <a:pt x="681" y="157"/>
                    <a:pt x="694" y="170"/>
                  </a:cubicBezTo>
                  <a:cubicBezTo>
                    <a:pt x="721" y="197"/>
                    <a:pt x="721" y="241"/>
                    <a:pt x="694" y="272"/>
                  </a:cubicBezTo>
                  <a:lnTo>
                    <a:pt x="293" y="673"/>
                  </a:lnTo>
                  <a:cubicBezTo>
                    <a:pt x="279" y="687"/>
                    <a:pt x="261" y="693"/>
                    <a:pt x="242" y="693"/>
                  </a:cubicBezTo>
                  <a:cubicBezTo>
                    <a:pt x="223" y="693"/>
                    <a:pt x="204" y="687"/>
                    <a:pt x="191" y="673"/>
                  </a:cubicBezTo>
                  <a:cubicBezTo>
                    <a:pt x="164" y="642"/>
                    <a:pt x="164" y="598"/>
                    <a:pt x="191" y="571"/>
                  </a:cubicBezTo>
                  <a:lnTo>
                    <a:pt x="592" y="170"/>
                  </a:lnTo>
                  <a:cubicBezTo>
                    <a:pt x="605" y="157"/>
                    <a:pt x="623" y="149"/>
                    <a:pt x="643" y="149"/>
                  </a:cubicBezTo>
                  <a:close/>
                  <a:moveTo>
                    <a:pt x="642" y="1"/>
                  </a:moveTo>
                  <a:cubicBezTo>
                    <a:pt x="586" y="1"/>
                    <a:pt x="530" y="22"/>
                    <a:pt x="487" y="64"/>
                  </a:cubicBezTo>
                  <a:lnTo>
                    <a:pt x="86" y="466"/>
                  </a:lnTo>
                  <a:cubicBezTo>
                    <a:pt x="1" y="551"/>
                    <a:pt x="1" y="690"/>
                    <a:pt x="86" y="779"/>
                  </a:cubicBezTo>
                  <a:cubicBezTo>
                    <a:pt x="130" y="819"/>
                    <a:pt x="184" y="843"/>
                    <a:pt x="242" y="843"/>
                  </a:cubicBezTo>
                  <a:cubicBezTo>
                    <a:pt x="296" y="843"/>
                    <a:pt x="354" y="819"/>
                    <a:pt x="398" y="779"/>
                  </a:cubicBezTo>
                  <a:lnTo>
                    <a:pt x="800" y="377"/>
                  </a:lnTo>
                  <a:cubicBezTo>
                    <a:pt x="885" y="289"/>
                    <a:pt x="885" y="149"/>
                    <a:pt x="800" y="64"/>
                  </a:cubicBezTo>
                  <a:cubicBezTo>
                    <a:pt x="756" y="22"/>
                    <a:pt x="699" y="1"/>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7461094" y="1537012"/>
              <a:ext cx="23285" cy="22736"/>
            </a:xfrm>
            <a:custGeom>
              <a:avLst/>
              <a:gdLst/>
              <a:ahLst/>
              <a:cxnLst/>
              <a:rect l="l" t="t" r="r" b="b"/>
              <a:pathLst>
                <a:path w="467" h="456" extrusionOk="0">
                  <a:moveTo>
                    <a:pt x="262" y="0"/>
                  </a:moveTo>
                  <a:lnTo>
                    <a:pt x="54" y="205"/>
                  </a:lnTo>
                  <a:cubicBezTo>
                    <a:pt x="0" y="262"/>
                    <a:pt x="0" y="355"/>
                    <a:pt x="54" y="412"/>
                  </a:cubicBezTo>
                  <a:cubicBezTo>
                    <a:pt x="83" y="441"/>
                    <a:pt x="121" y="455"/>
                    <a:pt x="158" y="455"/>
                  </a:cubicBezTo>
                  <a:cubicBezTo>
                    <a:pt x="196" y="455"/>
                    <a:pt x="233" y="441"/>
                    <a:pt x="262" y="412"/>
                  </a:cubicBezTo>
                  <a:lnTo>
                    <a:pt x="466" y="208"/>
                  </a:lnTo>
                  <a:lnTo>
                    <a:pt x="262" y="0"/>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7457005" y="1533323"/>
              <a:ext cx="31412" cy="30215"/>
            </a:xfrm>
            <a:custGeom>
              <a:avLst/>
              <a:gdLst/>
              <a:ahLst/>
              <a:cxnLst/>
              <a:rect l="l" t="t" r="r" b="b"/>
              <a:pathLst>
                <a:path w="630" h="606" extrusionOk="0">
                  <a:moveTo>
                    <a:pt x="344" y="180"/>
                  </a:moveTo>
                  <a:lnTo>
                    <a:pt x="442" y="282"/>
                  </a:lnTo>
                  <a:lnTo>
                    <a:pt x="293" y="435"/>
                  </a:lnTo>
                  <a:cubicBezTo>
                    <a:pt x="278" y="449"/>
                    <a:pt x="259" y="455"/>
                    <a:pt x="241" y="455"/>
                  </a:cubicBezTo>
                  <a:cubicBezTo>
                    <a:pt x="222" y="455"/>
                    <a:pt x="204" y="449"/>
                    <a:pt x="191" y="435"/>
                  </a:cubicBezTo>
                  <a:cubicBezTo>
                    <a:pt x="164" y="404"/>
                    <a:pt x="164" y="360"/>
                    <a:pt x="191" y="333"/>
                  </a:cubicBezTo>
                  <a:lnTo>
                    <a:pt x="344" y="180"/>
                  </a:lnTo>
                  <a:close/>
                  <a:moveTo>
                    <a:pt x="343" y="1"/>
                  </a:moveTo>
                  <a:cubicBezTo>
                    <a:pt x="324" y="1"/>
                    <a:pt x="305" y="8"/>
                    <a:pt x="290" y="24"/>
                  </a:cubicBezTo>
                  <a:lnTo>
                    <a:pt x="86" y="228"/>
                  </a:lnTo>
                  <a:cubicBezTo>
                    <a:pt x="1" y="313"/>
                    <a:pt x="1" y="452"/>
                    <a:pt x="86" y="541"/>
                  </a:cubicBezTo>
                  <a:cubicBezTo>
                    <a:pt x="126" y="581"/>
                    <a:pt x="181" y="605"/>
                    <a:pt x="242" y="605"/>
                  </a:cubicBezTo>
                  <a:cubicBezTo>
                    <a:pt x="299" y="605"/>
                    <a:pt x="354" y="581"/>
                    <a:pt x="398" y="541"/>
                  </a:cubicBezTo>
                  <a:lnTo>
                    <a:pt x="602" y="336"/>
                  </a:lnTo>
                  <a:cubicBezTo>
                    <a:pt x="630" y="306"/>
                    <a:pt x="630" y="258"/>
                    <a:pt x="602" y="231"/>
                  </a:cubicBezTo>
                  <a:lnTo>
                    <a:pt x="395" y="24"/>
                  </a:lnTo>
                  <a:cubicBezTo>
                    <a:pt x="381" y="8"/>
                    <a:pt x="36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7552487" y="1522603"/>
              <a:ext cx="35999" cy="34603"/>
            </a:xfrm>
            <a:custGeom>
              <a:avLst/>
              <a:gdLst/>
              <a:ahLst/>
              <a:cxnLst/>
              <a:rect l="l" t="t" r="r" b="b"/>
              <a:pathLst>
                <a:path w="722" h="694" extrusionOk="0">
                  <a:moveTo>
                    <a:pt x="561" y="0"/>
                  </a:moveTo>
                  <a:cubicBezTo>
                    <a:pt x="524" y="0"/>
                    <a:pt x="487" y="14"/>
                    <a:pt x="459" y="41"/>
                  </a:cubicBezTo>
                  <a:lnTo>
                    <a:pt x="58" y="443"/>
                  </a:lnTo>
                  <a:cubicBezTo>
                    <a:pt x="1" y="501"/>
                    <a:pt x="1" y="592"/>
                    <a:pt x="58" y="650"/>
                  </a:cubicBezTo>
                  <a:cubicBezTo>
                    <a:pt x="85" y="679"/>
                    <a:pt x="123" y="694"/>
                    <a:pt x="160" y="694"/>
                  </a:cubicBezTo>
                  <a:cubicBezTo>
                    <a:pt x="197" y="694"/>
                    <a:pt x="235" y="679"/>
                    <a:pt x="262" y="650"/>
                  </a:cubicBezTo>
                  <a:lnTo>
                    <a:pt x="663" y="249"/>
                  </a:lnTo>
                  <a:cubicBezTo>
                    <a:pt x="721" y="191"/>
                    <a:pt x="721" y="99"/>
                    <a:pt x="663" y="41"/>
                  </a:cubicBezTo>
                  <a:cubicBezTo>
                    <a:pt x="636" y="14"/>
                    <a:pt x="599" y="0"/>
                    <a:pt x="5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7548398" y="1518863"/>
              <a:ext cx="44126" cy="42132"/>
            </a:xfrm>
            <a:custGeom>
              <a:avLst/>
              <a:gdLst/>
              <a:ahLst/>
              <a:cxnLst/>
              <a:rect l="l" t="t" r="r" b="b"/>
              <a:pathLst>
                <a:path w="885" h="845" extrusionOk="0">
                  <a:moveTo>
                    <a:pt x="643" y="150"/>
                  </a:moveTo>
                  <a:cubicBezTo>
                    <a:pt x="662" y="150"/>
                    <a:pt x="681" y="157"/>
                    <a:pt x="695" y="171"/>
                  </a:cubicBezTo>
                  <a:cubicBezTo>
                    <a:pt x="722" y="198"/>
                    <a:pt x="722" y="242"/>
                    <a:pt x="695" y="273"/>
                  </a:cubicBezTo>
                  <a:lnTo>
                    <a:pt x="293" y="674"/>
                  </a:lnTo>
                  <a:cubicBezTo>
                    <a:pt x="280" y="687"/>
                    <a:pt x="262" y="693"/>
                    <a:pt x="244" y="693"/>
                  </a:cubicBezTo>
                  <a:cubicBezTo>
                    <a:pt x="225" y="693"/>
                    <a:pt x="205" y="686"/>
                    <a:pt x="191" y="674"/>
                  </a:cubicBezTo>
                  <a:cubicBezTo>
                    <a:pt x="164" y="644"/>
                    <a:pt x="164" y="600"/>
                    <a:pt x="191" y="572"/>
                  </a:cubicBezTo>
                  <a:lnTo>
                    <a:pt x="593" y="171"/>
                  </a:lnTo>
                  <a:cubicBezTo>
                    <a:pt x="606" y="157"/>
                    <a:pt x="625" y="150"/>
                    <a:pt x="643" y="150"/>
                  </a:cubicBezTo>
                  <a:close/>
                  <a:moveTo>
                    <a:pt x="644" y="0"/>
                  </a:moveTo>
                  <a:cubicBezTo>
                    <a:pt x="587" y="0"/>
                    <a:pt x="530" y="22"/>
                    <a:pt x="487" y="66"/>
                  </a:cubicBezTo>
                  <a:lnTo>
                    <a:pt x="86" y="467"/>
                  </a:lnTo>
                  <a:cubicBezTo>
                    <a:pt x="1" y="551"/>
                    <a:pt x="1" y="691"/>
                    <a:pt x="86" y="780"/>
                  </a:cubicBezTo>
                  <a:cubicBezTo>
                    <a:pt x="127" y="821"/>
                    <a:pt x="185" y="844"/>
                    <a:pt x="242" y="844"/>
                  </a:cubicBezTo>
                  <a:cubicBezTo>
                    <a:pt x="300" y="844"/>
                    <a:pt x="358" y="821"/>
                    <a:pt x="398" y="776"/>
                  </a:cubicBezTo>
                  <a:lnTo>
                    <a:pt x="800" y="378"/>
                  </a:lnTo>
                  <a:cubicBezTo>
                    <a:pt x="885" y="290"/>
                    <a:pt x="885" y="151"/>
                    <a:pt x="800" y="66"/>
                  </a:cubicBezTo>
                  <a:cubicBezTo>
                    <a:pt x="756" y="22"/>
                    <a:pt x="700" y="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7565001" y="1522603"/>
              <a:ext cx="23484" cy="22587"/>
            </a:xfrm>
            <a:custGeom>
              <a:avLst/>
              <a:gdLst/>
              <a:ahLst/>
              <a:cxnLst/>
              <a:rect l="l" t="t" r="r" b="b"/>
              <a:pathLst>
                <a:path w="471" h="453" extrusionOk="0">
                  <a:moveTo>
                    <a:pt x="310" y="0"/>
                  </a:moveTo>
                  <a:cubicBezTo>
                    <a:pt x="273" y="0"/>
                    <a:pt x="236" y="14"/>
                    <a:pt x="208" y="41"/>
                  </a:cubicBezTo>
                  <a:lnTo>
                    <a:pt x="1" y="245"/>
                  </a:lnTo>
                  <a:lnTo>
                    <a:pt x="208" y="453"/>
                  </a:lnTo>
                  <a:lnTo>
                    <a:pt x="412" y="249"/>
                  </a:lnTo>
                  <a:cubicBezTo>
                    <a:pt x="470" y="191"/>
                    <a:pt x="470" y="99"/>
                    <a:pt x="412" y="41"/>
                  </a:cubicBezTo>
                  <a:cubicBezTo>
                    <a:pt x="385" y="14"/>
                    <a:pt x="348" y="0"/>
                    <a:pt x="310"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7560963" y="1518863"/>
              <a:ext cx="31561" cy="30066"/>
            </a:xfrm>
            <a:custGeom>
              <a:avLst/>
              <a:gdLst/>
              <a:ahLst/>
              <a:cxnLst/>
              <a:rect l="l" t="t" r="r" b="b"/>
              <a:pathLst>
                <a:path w="633" h="603" extrusionOk="0">
                  <a:moveTo>
                    <a:pt x="391" y="150"/>
                  </a:moveTo>
                  <a:cubicBezTo>
                    <a:pt x="410" y="150"/>
                    <a:pt x="429" y="157"/>
                    <a:pt x="443" y="171"/>
                  </a:cubicBezTo>
                  <a:cubicBezTo>
                    <a:pt x="470" y="198"/>
                    <a:pt x="470" y="242"/>
                    <a:pt x="443" y="273"/>
                  </a:cubicBezTo>
                  <a:lnTo>
                    <a:pt x="289" y="422"/>
                  </a:lnTo>
                  <a:lnTo>
                    <a:pt x="187" y="320"/>
                  </a:lnTo>
                  <a:lnTo>
                    <a:pt x="341" y="171"/>
                  </a:lnTo>
                  <a:cubicBezTo>
                    <a:pt x="354" y="157"/>
                    <a:pt x="373" y="150"/>
                    <a:pt x="391" y="150"/>
                  </a:cubicBezTo>
                  <a:close/>
                  <a:moveTo>
                    <a:pt x="390" y="0"/>
                  </a:moveTo>
                  <a:cubicBezTo>
                    <a:pt x="334" y="0"/>
                    <a:pt x="277" y="22"/>
                    <a:pt x="235" y="66"/>
                  </a:cubicBezTo>
                  <a:lnTo>
                    <a:pt x="31" y="270"/>
                  </a:lnTo>
                  <a:cubicBezTo>
                    <a:pt x="0" y="300"/>
                    <a:pt x="0" y="344"/>
                    <a:pt x="31" y="375"/>
                  </a:cubicBezTo>
                  <a:lnTo>
                    <a:pt x="239" y="582"/>
                  </a:lnTo>
                  <a:cubicBezTo>
                    <a:pt x="252" y="596"/>
                    <a:pt x="272" y="603"/>
                    <a:pt x="289" y="603"/>
                  </a:cubicBezTo>
                  <a:cubicBezTo>
                    <a:pt x="310" y="603"/>
                    <a:pt x="327" y="596"/>
                    <a:pt x="344" y="582"/>
                  </a:cubicBezTo>
                  <a:lnTo>
                    <a:pt x="548" y="378"/>
                  </a:lnTo>
                  <a:cubicBezTo>
                    <a:pt x="633" y="290"/>
                    <a:pt x="633" y="151"/>
                    <a:pt x="548" y="66"/>
                  </a:cubicBezTo>
                  <a:cubicBezTo>
                    <a:pt x="505" y="22"/>
                    <a:pt x="448"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7599454" y="1533323"/>
              <a:ext cx="14609" cy="42929"/>
            </a:xfrm>
            <a:custGeom>
              <a:avLst/>
              <a:gdLst/>
              <a:ahLst/>
              <a:cxnLst/>
              <a:rect l="l" t="t" r="r" b="b"/>
              <a:pathLst>
                <a:path w="293" h="861" extrusionOk="0">
                  <a:moveTo>
                    <a:pt x="147" y="0"/>
                  </a:moveTo>
                  <a:cubicBezTo>
                    <a:pt x="65" y="0"/>
                    <a:pt x="1" y="65"/>
                    <a:pt x="1" y="146"/>
                  </a:cubicBezTo>
                  <a:lnTo>
                    <a:pt x="1" y="714"/>
                  </a:lnTo>
                  <a:cubicBezTo>
                    <a:pt x="1" y="792"/>
                    <a:pt x="65" y="861"/>
                    <a:pt x="147" y="861"/>
                  </a:cubicBezTo>
                  <a:cubicBezTo>
                    <a:pt x="228" y="861"/>
                    <a:pt x="293" y="792"/>
                    <a:pt x="293" y="714"/>
                  </a:cubicBezTo>
                  <a:lnTo>
                    <a:pt x="293" y="146"/>
                  </a:lnTo>
                  <a:cubicBezTo>
                    <a:pt x="293" y="65"/>
                    <a:pt x="228" y="0"/>
                    <a:pt x="14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7595715" y="1529583"/>
              <a:ext cx="22088" cy="50209"/>
            </a:xfrm>
            <a:custGeom>
              <a:avLst/>
              <a:gdLst/>
              <a:ahLst/>
              <a:cxnLst/>
              <a:rect l="l" t="t" r="r" b="b"/>
              <a:pathLst>
                <a:path w="443" h="1007" extrusionOk="0">
                  <a:moveTo>
                    <a:pt x="222" y="149"/>
                  </a:moveTo>
                  <a:cubicBezTo>
                    <a:pt x="259" y="149"/>
                    <a:pt x="293" y="180"/>
                    <a:pt x="293" y="221"/>
                  </a:cubicBezTo>
                  <a:lnTo>
                    <a:pt x="293" y="789"/>
                  </a:lnTo>
                  <a:cubicBezTo>
                    <a:pt x="293" y="826"/>
                    <a:pt x="259" y="860"/>
                    <a:pt x="222" y="860"/>
                  </a:cubicBezTo>
                  <a:cubicBezTo>
                    <a:pt x="181" y="860"/>
                    <a:pt x="150" y="826"/>
                    <a:pt x="150" y="789"/>
                  </a:cubicBezTo>
                  <a:lnTo>
                    <a:pt x="150" y="221"/>
                  </a:lnTo>
                  <a:cubicBezTo>
                    <a:pt x="150" y="180"/>
                    <a:pt x="181" y="149"/>
                    <a:pt x="222" y="149"/>
                  </a:cubicBezTo>
                  <a:close/>
                  <a:moveTo>
                    <a:pt x="222" y="0"/>
                  </a:moveTo>
                  <a:cubicBezTo>
                    <a:pt x="99" y="0"/>
                    <a:pt x="0" y="99"/>
                    <a:pt x="0" y="221"/>
                  </a:cubicBezTo>
                  <a:lnTo>
                    <a:pt x="0" y="789"/>
                  </a:lnTo>
                  <a:cubicBezTo>
                    <a:pt x="0" y="908"/>
                    <a:pt x="99" y="1007"/>
                    <a:pt x="222" y="1007"/>
                  </a:cubicBezTo>
                  <a:cubicBezTo>
                    <a:pt x="344" y="1007"/>
                    <a:pt x="443" y="908"/>
                    <a:pt x="443" y="789"/>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7599454" y="1554463"/>
              <a:ext cx="14609" cy="21789"/>
            </a:xfrm>
            <a:custGeom>
              <a:avLst/>
              <a:gdLst/>
              <a:ahLst/>
              <a:cxnLst/>
              <a:rect l="l" t="t" r="r" b="b"/>
              <a:pathLst>
                <a:path w="293" h="437" extrusionOk="0">
                  <a:moveTo>
                    <a:pt x="1" y="1"/>
                  </a:moveTo>
                  <a:lnTo>
                    <a:pt x="1" y="290"/>
                  </a:lnTo>
                  <a:cubicBezTo>
                    <a:pt x="1" y="368"/>
                    <a:pt x="65" y="437"/>
                    <a:pt x="147" y="437"/>
                  </a:cubicBezTo>
                  <a:cubicBezTo>
                    <a:pt x="228" y="437"/>
                    <a:pt x="293" y="368"/>
                    <a:pt x="293" y="290"/>
                  </a:cubicBezTo>
                  <a:lnTo>
                    <a:pt x="293"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7595715" y="1550773"/>
              <a:ext cx="22088" cy="29019"/>
            </a:xfrm>
            <a:custGeom>
              <a:avLst/>
              <a:gdLst/>
              <a:ahLst/>
              <a:cxnLst/>
              <a:rect l="l" t="t" r="r" b="b"/>
              <a:pathLst>
                <a:path w="443" h="582" extrusionOk="0">
                  <a:moveTo>
                    <a:pt x="293" y="146"/>
                  </a:moveTo>
                  <a:lnTo>
                    <a:pt x="293" y="364"/>
                  </a:lnTo>
                  <a:cubicBezTo>
                    <a:pt x="293" y="401"/>
                    <a:pt x="259" y="435"/>
                    <a:pt x="222" y="435"/>
                  </a:cubicBezTo>
                  <a:cubicBezTo>
                    <a:pt x="181" y="435"/>
                    <a:pt x="150" y="401"/>
                    <a:pt x="150" y="364"/>
                  </a:cubicBezTo>
                  <a:lnTo>
                    <a:pt x="150" y="146"/>
                  </a:lnTo>
                  <a:close/>
                  <a:moveTo>
                    <a:pt x="76" y="0"/>
                  </a:moveTo>
                  <a:cubicBezTo>
                    <a:pt x="35" y="0"/>
                    <a:pt x="0" y="31"/>
                    <a:pt x="0" y="75"/>
                  </a:cubicBezTo>
                  <a:lnTo>
                    <a:pt x="0" y="364"/>
                  </a:lnTo>
                  <a:cubicBezTo>
                    <a:pt x="0" y="483"/>
                    <a:pt x="99" y="582"/>
                    <a:pt x="222" y="582"/>
                  </a:cubicBezTo>
                  <a:cubicBezTo>
                    <a:pt x="344" y="582"/>
                    <a:pt x="443" y="483"/>
                    <a:pt x="443" y="364"/>
                  </a:cubicBezTo>
                  <a:lnTo>
                    <a:pt x="443" y="75"/>
                  </a:lnTo>
                  <a:cubicBezTo>
                    <a:pt x="443" y="31"/>
                    <a:pt x="409" y="0"/>
                    <a:pt x="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7460396" y="1575853"/>
              <a:ext cx="42929" cy="14659"/>
            </a:xfrm>
            <a:custGeom>
              <a:avLst/>
              <a:gdLst/>
              <a:ahLst/>
              <a:cxnLst/>
              <a:rect l="l" t="t" r="r" b="b"/>
              <a:pathLst>
                <a:path w="861" h="294" extrusionOk="0">
                  <a:moveTo>
                    <a:pt x="146" y="0"/>
                  </a:moveTo>
                  <a:cubicBezTo>
                    <a:pt x="65" y="0"/>
                    <a:pt x="0" y="65"/>
                    <a:pt x="0" y="147"/>
                  </a:cubicBezTo>
                  <a:cubicBezTo>
                    <a:pt x="0" y="229"/>
                    <a:pt x="65" y="293"/>
                    <a:pt x="146" y="293"/>
                  </a:cubicBezTo>
                  <a:lnTo>
                    <a:pt x="715" y="293"/>
                  </a:lnTo>
                  <a:cubicBezTo>
                    <a:pt x="796" y="293"/>
                    <a:pt x="861" y="229"/>
                    <a:pt x="861" y="147"/>
                  </a:cubicBezTo>
                  <a:cubicBezTo>
                    <a:pt x="861" y="65"/>
                    <a:pt x="796"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7456656" y="1572113"/>
              <a:ext cx="50408" cy="22088"/>
            </a:xfrm>
            <a:custGeom>
              <a:avLst/>
              <a:gdLst/>
              <a:ahLst/>
              <a:cxnLst/>
              <a:rect l="l" t="t" r="r" b="b"/>
              <a:pathLst>
                <a:path w="1011" h="443" extrusionOk="0">
                  <a:moveTo>
                    <a:pt x="790" y="150"/>
                  </a:moveTo>
                  <a:cubicBezTo>
                    <a:pt x="830" y="150"/>
                    <a:pt x="861" y="185"/>
                    <a:pt x="861" y="222"/>
                  </a:cubicBezTo>
                  <a:cubicBezTo>
                    <a:pt x="861" y="263"/>
                    <a:pt x="830" y="293"/>
                    <a:pt x="790" y="293"/>
                  </a:cubicBezTo>
                  <a:lnTo>
                    <a:pt x="221" y="293"/>
                  </a:lnTo>
                  <a:cubicBezTo>
                    <a:pt x="184" y="293"/>
                    <a:pt x="150" y="263"/>
                    <a:pt x="150" y="222"/>
                  </a:cubicBezTo>
                  <a:cubicBezTo>
                    <a:pt x="150" y="185"/>
                    <a:pt x="184" y="150"/>
                    <a:pt x="221" y="150"/>
                  </a:cubicBezTo>
                  <a:close/>
                  <a:moveTo>
                    <a:pt x="221" y="1"/>
                  </a:moveTo>
                  <a:cubicBezTo>
                    <a:pt x="99" y="1"/>
                    <a:pt x="0" y="100"/>
                    <a:pt x="0" y="222"/>
                  </a:cubicBezTo>
                  <a:cubicBezTo>
                    <a:pt x="0" y="345"/>
                    <a:pt x="99" y="443"/>
                    <a:pt x="221" y="443"/>
                  </a:cubicBezTo>
                  <a:lnTo>
                    <a:pt x="790" y="443"/>
                  </a:lnTo>
                  <a:cubicBezTo>
                    <a:pt x="912" y="443"/>
                    <a:pt x="1011" y="345"/>
                    <a:pt x="1011" y="222"/>
                  </a:cubicBezTo>
                  <a:cubicBezTo>
                    <a:pt x="1011" y="100"/>
                    <a:pt x="912" y="1"/>
                    <a:pt x="79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2"/>
            <p:cNvSpPr/>
            <p:nvPr/>
          </p:nvSpPr>
          <p:spPr>
            <a:xfrm>
              <a:off x="7460396" y="1575853"/>
              <a:ext cx="21739" cy="14659"/>
            </a:xfrm>
            <a:custGeom>
              <a:avLst/>
              <a:gdLst/>
              <a:ahLst/>
              <a:cxnLst/>
              <a:rect l="l" t="t" r="r" b="b"/>
              <a:pathLst>
                <a:path w="436" h="294" extrusionOk="0">
                  <a:moveTo>
                    <a:pt x="146" y="0"/>
                  </a:moveTo>
                  <a:cubicBezTo>
                    <a:pt x="65" y="0"/>
                    <a:pt x="0" y="65"/>
                    <a:pt x="0" y="147"/>
                  </a:cubicBezTo>
                  <a:cubicBezTo>
                    <a:pt x="0" y="229"/>
                    <a:pt x="65" y="293"/>
                    <a:pt x="146" y="293"/>
                  </a:cubicBezTo>
                  <a:lnTo>
                    <a:pt x="435" y="293"/>
                  </a:lnTo>
                  <a:lnTo>
                    <a:pt x="435"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2"/>
            <p:cNvSpPr/>
            <p:nvPr/>
          </p:nvSpPr>
          <p:spPr>
            <a:xfrm>
              <a:off x="7456656" y="1572113"/>
              <a:ext cx="29218" cy="22088"/>
            </a:xfrm>
            <a:custGeom>
              <a:avLst/>
              <a:gdLst/>
              <a:ahLst/>
              <a:cxnLst/>
              <a:rect l="l" t="t" r="r" b="b"/>
              <a:pathLst>
                <a:path w="586" h="443" extrusionOk="0">
                  <a:moveTo>
                    <a:pt x="436" y="150"/>
                  </a:moveTo>
                  <a:lnTo>
                    <a:pt x="436" y="293"/>
                  </a:lnTo>
                  <a:lnTo>
                    <a:pt x="221" y="293"/>
                  </a:lnTo>
                  <a:cubicBezTo>
                    <a:pt x="184" y="293"/>
                    <a:pt x="150" y="263"/>
                    <a:pt x="150" y="222"/>
                  </a:cubicBezTo>
                  <a:cubicBezTo>
                    <a:pt x="150" y="185"/>
                    <a:pt x="184" y="150"/>
                    <a:pt x="221" y="150"/>
                  </a:cubicBezTo>
                  <a:close/>
                  <a:moveTo>
                    <a:pt x="221" y="1"/>
                  </a:moveTo>
                  <a:cubicBezTo>
                    <a:pt x="99" y="1"/>
                    <a:pt x="0" y="100"/>
                    <a:pt x="0" y="222"/>
                  </a:cubicBezTo>
                  <a:cubicBezTo>
                    <a:pt x="0" y="345"/>
                    <a:pt x="99" y="443"/>
                    <a:pt x="221" y="443"/>
                  </a:cubicBezTo>
                  <a:lnTo>
                    <a:pt x="510" y="443"/>
                  </a:lnTo>
                  <a:cubicBezTo>
                    <a:pt x="551" y="443"/>
                    <a:pt x="586" y="409"/>
                    <a:pt x="586" y="368"/>
                  </a:cubicBezTo>
                  <a:lnTo>
                    <a:pt x="586" y="75"/>
                  </a:lnTo>
                  <a:cubicBezTo>
                    <a:pt x="586" y="34"/>
                    <a:pt x="551" y="1"/>
                    <a:pt x="51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7546553" y="1569920"/>
              <a:ext cx="35999" cy="34603"/>
            </a:xfrm>
            <a:custGeom>
              <a:avLst/>
              <a:gdLst/>
              <a:ahLst/>
              <a:cxnLst/>
              <a:rect l="l" t="t" r="r" b="b"/>
              <a:pathLst>
                <a:path w="722" h="694" extrusionOk="0">
                  <a:moveTo>
                    <a:pt x="158" y="1"/>
                  </a:moveTo>
                  <a:cubicBezTo>
                    <a:pt x="121" y="1"/>
                    <a:pt x="83" y="14"/>
                    <a:pt x="54" y="42"/>
                  </a:cubicBezTo>
                  <a:cubicBezTo>
                    <a:pt x="0" y="99"/>
                    <a:pt x="0" y="191"/>
                    <a:pt x="54" y="249"/>
                  </a:cubicBezTo>
                  <a:lnTo>
                    <a:pt x="456" y="650"/>
                  </a:lnTo>
                  <a:cubicBezTo>
                    <a:pt x="485" y="679"/>
                    <a:pt x="522" y="693"/>
                    <a:pt x="560" y="693"/>
                  </a:cubicBezTo>
                  <a:cubicBezTo>
                    <a:pt x="597" y="693"/>
                    <a:pt x="634" y="679"/>
                    <a:pt x="663" y="650"/>
                  </a:cubicBezTo>
                  <a:cubicBezTo>
                    <a:pt x="721" y="593"/>
                    <a:pt x="721" y="500"/>
                    <a:pt x="663" y="442"/>
                  </a:cubicBezTo>
                  <a:lnTo>
                    <a:pt x="262" y="42"/>
                  </a:lnTo>
                  <a:cubicBezTo>
                    <a:pt x="233" y="14"/>
                    <a:pt x="196" y="1"/>
                    <a:pt x="158"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7542465" y="1566230"/>
              <a:ext cx="44126" cy="42032"/>
            </a:xfrm>
            <a:custGeom>
              <a:avLst/>
              <a:gdLst/>
              <a:ahLst/>
              <a:cxnLst/>
              <a:rect l="l" t="t" r="r" b="b"/>
              <a:pathLst>
                <a:path w="885" h="843" extrusionOk="0">
                  <a:moveTo>
                    <a:pt x="242" y="149"/>
                  </a:moveTo>
                  <a:cubicBezTo>
                    <a:pt x="259" y="149"/>
                    <a:pt x="279" y="156"/>
                    <a:pt x="293" y="170"/>
                  </a:cubicBezTo>
                  <a:lnTo>
                    <a:pt x="695" y="571"/>
                  </a:lnTo>
                  <a:cubicBezTo>
                    <a:pt x="721" y="598"/>
                    <a:pt x="721" y="642"/>
                    <a:pt x="695" y="673"/>
                  </a:cubicBezTo>
                  <a:cubicBezTo>
                    <a:pt x="679" y="687"/>
                    <a:pt x="660" y="693"/>
                    <a:pt x="642" y="693"/>
                  </a:cubicBezTo>
                  <a:cubicBezTo>
                    <a:pt x="624" y="693"/>
                    <a:pt x="606" y="687"/>
                    <a:pt x="593" y="673"/>
                  </a:cubicBezTo>
                  <a:lnTo>
                    <a:pt x="191" y="272"/>
                  </a:lnTo>
                  <a:cubicBezTo>
                    <a:pt x="164" y="241"/>
                    <a:pt x="164" y="197"/>
                    <a:pt x="191" y="170"/>
                  </a:cubicBezTo>
                  <a:cubicBezTo>
                    <a:pt x="205" y="156"/>
                    <a:pt x="222" y="149"/>
                    <a:pt x="242" y="149"/>
                  </a:cubicBezTo>
                  <a:close/>
                  <a:moveTo>
                    <a:pt x="241" y="1"/>
                  </a:moveTo>
                  <a:cubicBezTo>
                    <a:pt x="184" y="1"/>
                    <a:pt x="128" y="22"/>
                    <a:pt x="86" y="64"/>
                  </a:cubicBezTo>
                  <a:cubicBezTo>
                    <a:pt x="1" y="149"/>
                    <a:pt x="1" y="289"/>
                    <a:pt x="86" y="377"/>
                  </a:cubicBezTo>
                  <a:lnTo>
                    <a:pt x="487" y="778"/>
                  </a:lnTo>
                  <a:cubicBezTo>
                    <a:pt x="531" y="819"/>
                    <a:pt x="585" y="843"/>
                    <a:pt x="643" y="843"/>
                  </a:cubicBezTo>
                  <a:cubicBezTo>
                    <a:pt x="698" y="843"/>
                    <a:pt x="756" y="819"/>
                    <a:pt x="800" y="778"/>
                  </a:cubicBezTo>
                  <a:cubicBezTo>
                    <a:pt x="885" y="690"/>
                    <a:pt x="885" y="551"/>
                    <a:pt x="800" y="466"/>
                  </a:cubicBezTo>
                  <a:lnTo>
                    <a:pt x="398" y="64"/>
                  </a:lnTo>
                  <a:cubicBezTo>
                    <a:pt x="354" y="22"/>
                    <a:pt x="297"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2"/>
            <p:cNvSpPr/>
            <p:nvPr/>
          </p:nvSpPr>
          <p:spPr>
            <a:xfrm>
              <a:off x="7559068" y="1581786"/>
              <a:ext cx="23484" cy="22736"/>
            </a:xfrm>
            <a:custGeom>
              <a:avLst/>
              <a:gdLst/>
              <a:ahLst/>
              <a:cxnLst/>
              <a:rect l="l" t="t" r="r" b="b"/>
              <a:pathLst>
                <a:path w="471" h="456" extrusionOk="0">
                  <a:moveTo>
                    <a:pt x="208" y="0"/>
                  </a:moveTo>
                  <a:lnTo>
                    <a:pt x="1" y="208"/>
                  </a:lnTo>
                  <a:lnTo>
                    <a:pt x="205" y="412"/>
                  </a:lnTo>
                  <a:cubicBezTo>
                    <a:pt x="234" y="441"/>
                    <a:pt x="271" y="455"/>
                    <a:pt x="309" y="455"/>
                  </a:cubicBezTo>
                  <a:cubicBezTo>
                    <a:pt x="346" y="455"/>
                    <a:pt x="383" y="441"/>
                    <a:pt x="412" y="412"/>
                  </a:cubicBezTo>
                  <a:cubicBezTo>
                    <a:pt x="470" y="355"/>
                    <a:pt x="470" y="262"/>
                    <a:pt x="412" y="204"/>
                  </a:cubicBezTo>
                  <a:lnTo>
                    <a:pt x="208"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2"/>
            <p:cNvSpPr/>
            <p:nvPr/>
          </p:nvSpPr>
          <p:spPr>
            <a:xfrm>
              <a:off x="7555329" y="1578097"/>
              <a:ext cx="31262" cy="30165"/>
            </a:xfrm>
            <a:custGeom>
              <a:avLst/>
              <a:gdLst/>
              <a:ahLst/>
              <a:cxnLst/>
              <a:rect l="l" t="t" r="r" b="b"/>
              <a:pathLst>
                <a:path w="627" h="605" extrusionOk="0">
                  <a:moveTo>
                    <a:pt x="283" y="180"/>
                  </a:moveTo>
                  <a:lnTo>
                    <a:pt x="437" y="333"/>
                  </a:lnTo>
                  <a:cubicBezTo>
                    <a:pt x="463" y="360"/>
                    <a:pt x="463" y="404"/>
                    <a:pt x="437" y="435"/>
                  </a:cubicBezTo>
                  <a:cubicBezTo>
                    <a:pt x="423" y="449"/>
                    <a:pt x="404" y="455"/>
                    <a:pt x="385" y="455"/>
                  </a:cubicBezTo>
                  <a:cubicBezTo>
                    <a:pt x="367" y="455"/>
                    <a:pt x="348" y="449"/>
                    <a:pt x="335" y="435"/>
                  </a:cubicBezTo>
                  <a:lnTo>
                    <a:pt x="181" y="282"/>
                  </a:lnTo>
                  <a:lnTo>
                    <a:pt x="283" y="180"/>
                  </a:lnTo>
                  <a:close/>
                  <a:moveTo>
                    <a:pt x="283" y="0"/>
                  </a:moveTo>
                  <a:cubicBezTo>
                    <a:pt x="265" y="0"/>
                    <a:pt x="246" y="8"/>
                    <a:pt x="233" y="24"/>
                  </a:cubicBezTo>
                  <a:lnTo>
                    <a:pt x="25" y="228"/>
                  </a:lnTo>
                  <a:cubicBezTo>
                    <a:pt x="11" y="245"/>
                    <a:pt x="1" y="261"/>
                    <a:pt x="1" y="282"/>
                  </a:cubicBezTo>
                  <a:cubicBezTo>
                    <a:pt x="1" y="302"/>
                    <a:pt x="11" y="319"/>
                    <a:pt x="25" y="333"/>
                  </a:cubicBezTo>
                  <a:lnTo>
                    <a:pt x="229" y="540"/>
                  </a:lnTo>
                  <a:cubicBezTo>
                    <a:pt x="273" y="581"/>
                    <a:pt x="327" y="605"/>
                    <a:pt x="385" y="605"/>
                  </a:cubicBezTo>
                  <a:cubicBezTo>
                    <a:pt x="440" y="605"/>
                    <a:pt x="498" y="581"/>
                    <a:pt x="542" y="540"/>
                  </a:cubicBezTo>
                  <a:cubicBezTo>
                    <a:pt x="627" y="452"/>
                    <a:pt x="627" y="313"/>
                    <a:pt x="542" y="228"/>
                  </a:cubicBezTo>
                  <a:lnTo>
                    <a:pt x="335" y="24"/>
                  </a:lnTo>
                  <a:cubicBezTo>
                    <a:pt x="321" y="8"/>
                    <a:pt x="302" y="0"/>
                    <a:pt x="28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7436812" y="1506648"/>
              <a:ext cx="199988" cy="113681"/>
            </a:xfrm>
            <a:custGeom>
              <a:avLst/>
              <a:gdLst/>
              <a:ahLst/>
              <a:cxnLst/>
              <a:rect l="l" t="t" r="r" b="b"/>
              <a:pathLst>
                <a:path w="4011" h="2280" extrusionOk="0">
                  <a:moveTo>
                    <a:pt x="3517" y="151"/>
                  </a:moveTo>
                  <a:cubicBezTo>
                    <a:pt x="3704" y="151"/>
                    <a:pt x="3861" y="307"/>
                    <a:pt x="3861" y="494"/>
                  </a:cubicBezTo>
                  <a:lnTo>
                    <a:pt x="3861" y="1787"/>
                  </a:lnTo>
                  <a:cubicBezTo>
                    <a:pt x="3861" y="1977"/>
                    <a:pt x="3704" y="2130"/>
                    <a:pt x="3517" y="2130"/>
                  </a:cubicBezTo>
                  <a:lnTo>
                    <a:pt x="150" y="2130"/>
                  </a:lnTo>
                  <a:lnTo>
                    <a:pt x="150" y="151"/>
                  </a:lnTo>
                  <a:close/>
                  <a:moveTo>
                    <a:pt x="76" y="1"/>
                  </a:moveTo>
                  <a:cubicBezTo>
                    <a:pt x="35" y="1"/>
                    <a:pt x="1" y="35"/>
                    <a:pt x="1" y="76"/>
                  </a:cubicBezTo>
                  <a:lnTo>
                    <a:pt x="1" y="2204"/>
                  </a:lnTo>
                  <a:cubicBezTo>
                    <a:pt x="1" y="2245"/>
                    <a:pt x="35" y="2280"/>
                    <a:pt x="76" y="2280"/>
                  </a:cubicBezTo>
                  <a:lnTo>
                    <a:pt x="3517" y="2280"/>
                  </a:lnTo>
                  <a:cubicBezTo>
                    <a:pt x="3790" y="2280"/>
                    <a:pt x="4010" y="2058"/>
                    <a:pt x="4010" y="1787"/>
                  </a:cubicBezTo>
                  <a:lnTo>
                    <a:pt x="4010" y="494"/>
                  </a:lnTo>
                  <a:cubicBezTo>
                    <a:pt x="4010" y="222"/>
                    <a:pt x="3790" y="1"/>
                    <a:pt x="3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7402060" y="1509041"/>
              <a:ext cx="29218" cy="108944"/>
            </a:xfrm>
            <a:custGeom>
              <a:avLst/>
              <a:gdLst/>
              <a:ahLst/>
              <a:cxnLst/>
              <a:rect l="l" t="t" r="r" b="b"/>
              <a:pathLst>
                <a:path w="586" h="2185" extrusionOk="0">
                  <a:moveTo>
                    <a:pt x="14" y="1"/>
                  </a:moveTo>
                  <a:cubicBezTo>
                    <a:pt x="7" y="1"/>
                    <a:pt x="1" y="7"/>
                    <a:pt x="1" y="14"/>
                  </a:cubicBezTo>
                  <a:lnTo>
                    <a:pt x="1" y="2174"/>
                  </a:lnTo>
                  <a:cubicBezTo>
                    <a:pt x="1" y="2181"/>
                    <a:pt x="7" y="2184"/>
                    <a:pt x="14" y="2184"/>
                  </a:cubicBezTo>
                  <a:lnTo>
                    <a:pt x="585" y="2184"/>
                  </a:lnTo>
                  <a:lnTo>
                    <a:pt x="585"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7431228" y="1504454"/>
              <a:ext cx="9374" cy="118068"/>
            </a:xfrm>
            <a:custGeom>
              <a:avLst/>
              <a:gdLst/>
              <a:ahLst/>
              <a:cxnLst/>
              <a:rect l="l" t="t" r="r" b="b"/>
              <a:pathLst>
                <a:path w="188" h="2368" extrusionOk="0">
                  <a:moveTo>
                    <a:pt x="92" y="0"/>
                  </a:moveTo>
                  <a:cubicBezTo>
                    <a:pt x="41" y="0"/>
                    <a:pt x="0" y="41"/>
                    <a:pt x="0" y="93"/>
                  </a:cubicBezTo>
                  <a:lnTo>
                    <a:pt x="0" y="2276"/>
                  </a:lnTo>
                  <a:cubicBezTo>
                    <a:pt x="0" y="2327"/>
                    <a:pt x="41" y="2368"/>
                    <a:pt x="92" y="2368"/>
                  </a:cubicBezTo>
                  <a:cubicBezTo>
                    <a:pt x="143" y="2368"/>
                    <a:pt x="188" y="2327"/>
                    <a:pt x="188" y="2276"/>
                  </a:cubicBezTo>
                  <a:lnTo>
                    <a:pt x="188" y="93"/>
                  </a:lnTo>
                  <a:cubicBezTo>
                    <a:pt x="188" y="41"/>
                    <a:pt x="143" y="0"/>
                    <a:pt x="92"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2"/>
            <p:cNvSpPr/>
            <p:nvPr/>
          </p:nvSpPr>
          <p:spPr>
            <a:xfrm>
              <a:off x="7431228" y="1509041"/>
              <a:ext cx="50" cy="108944"/>
            </a:xfrm>
            <a:custGeom>
              <a:avLst/>
              <a:gdLst/>
              <a:ahLst/>
              <a:cxnLst/>
              <a:rect l="l" t="t" r="r" b="b"/>
              <a:pathLst>
                <a:path w="1" h="2185" extrusionOk="0">
                  <a:moveTo>
                    <a:pt x="0" y="2184"/>
                  </a:moveTo>
                  <a:lnTo>
                    <a:pt x="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7427488" y="1500764"/>
              <a:ext cx="16853" cy="125498"/>
            </a:xfrm>
            <a:custGeom>
              <a:avLst/>
              <a:gdLst/>
              <a:ahLst/>
              <a:cxnLst/>
              <a:rect l="l" t="t" r="r" b="b"/>
              <a:pathLst>
                <a:path w="338" h="2517" extrusionOk="0">
                  <a:moveTo>
                    <a:pt x="167" y="0"/>
                  </a:moveTo>
                  <a:cubicBezTo>
                    <a:pt x="75" y="0"/>
                    <a:pt x="1" y="74"/>
                    <a:pt x="1" y="167"/>
                  </a:cubicBezTo>
                  <a:cubicBezTo>
                    <a:pt x="1" y="208"/>
                    <a:pt x="34" y="241"/>
                    <a:pt x="75" y="241"/>
                  </a:cubicBezTo>
                  <a:cubicBezTo>
                    <a:pt x="116" y="241"/>
                    <a:pt x="150" y="208"/>
                    <a:pt x="150" y="167"/>
                  </a:cubicBezTo>
                  <a:cubicBezTo>
                    <a:pt x="150" y="157"/>
                    <a:pt x="160" y="151"/>
                    <a:pt x="169" y="151"/>
                  </a:cubicBezTo>
                  <a:cubicBezTo>
                    <a:pt x="178" y="151"/>
                    <a:pt x="188" y="157"/>
                    <a:pt x="188" y="167"/>
                  </a:cubicBezTo>
                  <a:lnTo>
                    <a:pt x="188" y="2350"/>
                  </a:lnTo>
                  <a:cubicBezTo>
                    <a:pt x="188" y="2360"/>
                    <a:pt x="178" y="2365"/>
                    <a:pt x="169" y="2365"/>
                  </a:cubicBezTo>
                  <a:cubicBezTo>
                    <a:pt x="160" y="2365"/>
                    <a:pt x="150" y="2360"/>
                    <a:pt x="150" y="2350"/>
                  </a:cubicBezTo>
                  <a:cubicBezTo>
                    <a:pt x="150" y="2309"/>
                    <a:pt x="116" y="2275"/>
                    <a:pt x="75" y="2275"/>
                  </a:cubicBezTo>
                  <a:cubicBezTo>
                    <a:pt x="34" y="2275"/>
                    <a:pt x="1" y="2309"/>
                    <a:pt x="1" y="2350"/>
                  </a:cubicBezTo>
                  <a:cubicBezTo>
                    <a:pt x="1" y="2442"/>
                    <a:pt x="75" y="2517"/>
                    <a:pt x="167" y="2517"/>
                  </a:cubicBezTo>
                  <a:cubicBezTo>
                    <a:pt x="259" y="2517"/>
                    <a:pt x="337" y="2442"/>
                    <a:pt x="337" y="2350"/>
                  </a:cubicBezTo>
                  <a:lnTo>
                    <a:pt x="337" y="167"/>
                  </a:lnTo>
                  <a:cubicBezTo>
                    <a:pt x="337" y="74"/>
                    <a:pt x="25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7398320" y="1505301"/>
              <a:ext cx="36697" cy="116373"/>
            </a:xfrm>
            <a:custGeom>
              <a:avLst/>
              <a:gdLst/>
              <a:ahLst/>
              <a:cxnLst/>
              <a:rect l="l" t="t" r="r" b="b"/>
              <a:pathLst>
                <a:path w="736" h="2334" extrusionOk="0">
                  <a:moveTo>
                    <a:pt x="245" y="1"/>
                  </a:moveTo>
                  <a:cubicBezTo>
                    <a:pt x="109" y="1"/>
                    <a:pt x="1" y="109"/>
                    <a:pt x="1" y="245"/>
                  </a:cubicBezTo>
                  <a:lnTo>
                    <a:pt x="1" y="2093"/>
                  </a:lnTo>
                  <a:cubicBezTo>
                    <a:pt x="1" y="2225"/>
                    <a:pt x="109" y="2333"/>
                    <a:pt x="245" y="2333"/>
                  </a:cubicBezTo>
                  <a:lnTo>
                    <a:pt x="660" y="2333"/>
                  </a:lnTo>
                  <a:cubicBezTo>
                    <a:pt x="701" y="2333"/>
                    <a:pt x="735" y="2300"/>
                    <a:pt x="735" y="2259"/>
                  </a:cubicBezTo>
                  <a:cubicBezTo>
                    <a:pt x="735" y="2218"/>
                    <a:pt x="701" y="2184"/>
                    <a:pt x="660" y="2184"/>
                  </a:cubicBezTo>
                  <a:lnTo>
                    <a:pt x="245" y="2184"/>
                  </a:lnTo>
                  <a:cubicBezTo>
                    <a:pt x="195" y="2184"/>
                    <a:pt x="150" y="2143"/>
                    <a:pt x="150" y="2093"/>
                  </a:cubicBezTo>
                  <a:lnTo>
                    <a:pt x="150" y="245"/>
                  </a:lnTo>
                  <a:cubicBezTo>
                    <a:pt x="150" y="191"/>
                    <a:pt x="195" y="150"/>
                    <a:pt x="245" y="150"/>
                  </a:cubicBezTo>
                  <a:lnTo>
                    <a:pt x="660" y="150"/>
                  </a:lnTo>
                  <a:cubicBezTo>
                    <a:pt x="701" y="150"/>
                    <a:pt x="735" y="117"/>
                    <a:pt x="735" y="76"/>
                  </a:cubicBezTo>
                  <a:cubicBezTo>
                    <a:pt x="735" y="35"/>
                    <a:pt x="701"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7495497" y="1510387"/>
              <a:ext cx="58735" cy="106202"/>
            </a:xfrm>
            <a:custGeom>
              <a:avLst/>
              <a:gdLst/>
              <a:ahLst/>
              <a:cxnLst/>
              <a:rect l="l" t="t" r="r" b="b"/>
              <a:pathLst>
                <a:path w="1178" h="2130" extrusionOk="0">
                  <a:moveTo>
                    <a:pt x="1" y="1"/>
                  </a:moveTo>
                  <a:lnTo>
                    <a:pt x="1" y="2129"/>
                  </a:lnTo>
                  <a:lnTo>
                    <a:pt x="1177" y="2129"/>
                  </a:lnTo>
                  <a:lnTo>
                    <a:pt x="1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7491757" y="1506648"/>
              <a:ext cx="66214" cy="113681"/>
            </a:xfrm>
            <a:custGeom>
              <a:avLst/>
              <a:gdLst/>
              <a:ahLst/>
              <a:cxnLst/>
              <a:rect l="l" t="t" r="r" b="b"/>
              <a:pathLst>
                <a:path w="1328" h="2280" extrusionOk="0">
                  <a:moveTo>
                    <a:pt x="1178" y="151"/>
                  </a:moveTo>
                  <a:lnTo>
                    <a:pt x="1178" y="2130"/>
                  </a:lnTo>
                  <a:lnTo>
                    <a:pt x="150" y="2130"/>
                  </a:lnTo>
                  <a:lnTo>
                    <a:pt x="150" y="151"/>
                  </a:lnTo>
                  <a:close/>
                  <a:moveTo>
                    <a:pt x="76" y="1"/>
                  </a:moveTo>
                  <a:cubicBezTo>
                    <a:pt x="35" y="1"/>
                    <a:pt x="1" y="35"/>
                    <a:pt x="1" y="76"/>
                  </a:cubicBezTo>
                  <a:lnTo>
                    <a:pt x="1" y="2204"/>
                  </a:lnTo>
                  <a:cubicBezTo>
                    <a:pt x="1" y="2245"/>
                    <a:pt x="35" y="2280"/>
                    <a:pt x="76" y="2280"/>
                  </a:cubicBezTo>
                  <a:lnTo>
                    <a:pt x="1252" y="2280"/>
                  </a:lnTo>
                  <a:cubicBezTo>
                    <a:pt x="1293" y="2280"/>
                    <a:pt x="1327" y="2245"/>
                    <a:pt x="1327" y="2204"/>
                  </a:cubicBezTo>
                  <a:lnTo>
                    <a:pt x="1327" y="76"/>
                  </a:lnTo>
                  <a:cubicBezTo>
                    <a:pt x="1327" y="35"/>
                    <a:pt x="1293" y="1"/>
                    <a:pt x="1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7507862" y="1529882"/>
              <a:ext cx="21091" cy="67211"/>
            </a:xfrm>
            <a:custGeom>
              <a:avLst/>
              <a:gdLst/>
              <a:ahLst/>
              <a:cxnLst/>
              <a:rect l="l" t="t" r="r" b="b"/>
              <a:pathLst>
                <a:path w="423" h="1348" extrusionOk="0">
                  <a:moveTo>
                    <a:pt x="1" y="1"/>
                  </a:moveTo>
                  <a:lnTo>
                    <a:pt x="1" y="1347"/>
                  </a:lnTo>
                  <a:lnTo>
                    <a:pt x="422" y="1347"/>
                  </a:lnTo>
                  <a:lnTo>
                    <a:pt x="422"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7504322" y="1526193"/>
              <a:ext cx="28370" cy="74640"/>
            </a:xfrm>
            <a:custGeom>
              <a:avLst/>
              <a:gdLst/>
              <a:ahLst/>
              <a:cxnLst/>
              <a:rect l="l" t="t" r="r" b="b"/>
              <a:pathLst>
                <a:path w="569" h="1497" extrusionOk="0">
                  <a:moveTo>
                    <a:pt x="419" y="150"/>
                  </a:moveTo>
                  <a:lnTo>
                    <a:pt x="419" y="1347"/>
                  </a:lnTo>
                  <a:lnTo>
                    <a:pt x="146" y="1347"/>
                  </a:lnTo>
                  <a:lnTo>
                    <a:pt x="146" y="150"/>
                  </a:lnTo>
                  <a:close/>
                  <a:moveTo>
                    <a:pt x="72" y="0"/>
                  </a:moveTo>
                  <a:cubicBezTo>
                    <a:pt x="31" y="0"/>
                    <a:pt x="0" y="34"/>
                    <a:pt x="0" y="75"/>
                  </a:cubicBezTo>
                  <a:lnTo>
                    <a:pt x="0" y="1421"/>
                  </a:lnTo>
                  <a:cubicBezTo>
                    <a:pt x="0" y="1462"/>
                    <a:pt x="31" y="1497"/>
                    <a:pt x="72" y="1497"/>
                  </a:cubicBezTo>
                  <a:lnTo>
                    <a:pt x="493" y="1497"/>
                  </a:lnTo>
                  <a:cubicBezTo>
                    <a:pt x="534" y="1497"/>
                    <a:pt x="568" y="1462"/>
                    <a:pt x="568" y="1421"/>
                  </a:cubicBezTo>
                  <a:lnTo>
                    <a:pt x="568" y="75"/>
                  </a:lnTo>
                  <a:cubicBezTo>
                    <a:pt x="568" y="34"/>
                    <a:pt x="534" y="0"/>
                    <a:pt x="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5003559" y="1972138"/>
              <a:ext cx="14659" cy="42979"/>
            </a:xfrm>
            <a:custGeom>
              <a:avLst/>
              <a:gdLst/>
              <a:ahLst/>
              <a:cxnLst/>
              <a:rect l="l" t="t" r="r" b="b"/>
              <a:pathLst>
                <a:path w="294" h="862" extrusionOk="0">
                  <a:moveTo>
                    <a:pt x="148" y="1"/>
                  </a:moveTo>
                  <a:cubicBezTo>
                    <a:pt x="66" y="1"/>
                    <a:pt x="1" y="65"/>
                    <a:pt x="1" y="147"/>
                  </a:cubicBezTo>
                  <a:lnTo>
                    <a:pt x="1" y="715"/>
                  </a:lnTo>
                  <a:cubicBezTo>
                    <a:pt x="1" y="793"/>
                    <a:pt x="66" y="861"/>
                    <a:pt x="148" y="861"/>
                  </a:cubicBezTo>
                  <a:cubicBezTo>
                    <a:pt x="225" y="861"/>
                    <a:pt x="294" y="793"/>
                    <a:pt x="294" y="715"/>
                  </a:cubicBezTo>
                  <a:lnTo>
                    <a:pt x="294" y="147"/>
                  </a:lnTo>
                  <a:cubicBezTo>
                    <a:pt x="294" y="65"/>
                    <a:pt x="225" y="1"/>
                    <a:pt x="148"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4999870" y="1968399"/>
              <a:ext cx="22038" cy="50309"/>
            </a:xfrm>
            <a:custGeom>
              <a:avLst/>
              <a:gdLst/>
              <a:ahLst/>
              <a:cxnLst/>
              <a:rect l="l" t="t" r="r" b="b"/>
              <a:pathLst>
                <a:path w="442" h="1009" extrusionOk="0">
                  <a:moveTo>
                    <a:pt x="222" y="151"/>
                  </a:moveTo>
                  <a:cubicBezTo>
                    <a:pt x="258" y="151"/>
                    <a:pt x="293" y="181"/>
                    <a:pt x="293" y="222"/>
                  </a:cubicBezTo>
                  <a:lnTo>
                    <a:pt x="293" y="790"/>
                  </a:lnTo>
                  <a:cubicBezTo>
                    <a:pt x="293" y="828"/>
                    <a:pt x="258" y="861"/>
                    <a:pt x="222" y="861"/>
                  </a:cubicBezTo>
                  <a:cubicBezTo>
                    <a:pt x="181" y="861"/>
                    <a:pt x="150" y="828"/>
                    <a:pt x="150" y="790"/>
                  </a:cubicBezTo>
                  <a:lnTo>
                    <a:pt x="150" y="222"/>
                  </a:lnTo>
                  <a:cubicBezTo>
                    <a:pt x="150" y="181"/>
                    <a:pt x="181" y="151"/>
                    <a:pt x="222" y="151"/>
                  </a:cubicBezTo>
                  <a:close/>
                  <a:moveTo>
                    <a:pt x="222" y="1"/>
                  </a:moveTo>
                  <a:cubicBezTo>
                    <a:pt x="99" y="1"/>
                    <a:pt x="0" y="100"/>
                    <a:pt x="0" y="222"/>
                  </a:cubicBezTo>
                  <a:lnTo>
                    <a:pt x="0" y="790"/>
                  </a:lnTo>
                  <a:cubicBezTo>
                    <a:pt x="0" y="909"/>
                    <a:pt x="99" y="1008"/>
                    <a:pt x="222" y="1008"/>
                  </a:cubicBezTo>
                  <a:cubicBezTo>
                    <a:pt x="340" y="1008"/>
                    <a:pt x="442" y="909"/>
                    <a:pt x="442" y="790"/>
                  </a:cubicBezTo>
                  <a:lnTo>
                    <a:pt x="442" y="222"/>
                  </a:lnTo>
                  <a:cubicBezTo>
                    <a:pt x="442" y="100"/>
                    <a:pt x="340" y="1"/>
                    <a:pt x="22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5003559" y="1972138"/>
              <a:ext cx="14659" cy="21739"/>
            </a:xfrm>
            <a:custGeom>
              <a:avLst/>
              <a:gdLst/>
              <a:ahLst/>
              <a:cxnLst/>
              <a:rect l="l" t="t" r="r" b="b"/>
              <a:pathLst>
                <a:path w="294" h="436" extrusionOk="0">
                  <a:moveTo>
                    <a:pt x="148" y="1"/>
                  </a:moveTo>
                  <a:cubicBezTo>
                    <a:pt x="66" y="1"/>
                    <a:pt x="1" y="65"/>
                    <a:pt x="1" y="147"/>
                  </a:cubicBezTo>
                  <a:lnTo>
                    <a:pt x="1" y="436"/>
                  </a:lnTo>
                  <a:lnTo>
                    <a:pt x="294" y="436"/>
                  </a:lnTo>
                  <a:lnTo>
                    <a:pt x="294" y="147"/>
                  </a:lnTo>
                  <a:cubicBezTo>
                    <a:pt x="294" y="65"/>
                    <a:pt x="225" y="1"/>
                    <a:pt x="148"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4999870" y="1968399"/>
              <a:ext cx="22038" cy="29268"/>
            </a:xfrm>
            <a:custGeom>
              <a:avLst/>
              <a:gdLst/>
              <a:ahLst/>
              <a:cxnLst/>
              <a:rect l="l" t="t" r="r" b="b"/>
              <a:pathLst>
                <a:path w="442" h="587" extrusionOk="0">
                  <a:moveTo>
                    <a:pt x="222" y="151"/>
                  </a:moveTo>
                  <a:cubicBezTo>
                    <a:pt x="258" y="151"/>
                    <a:pt x="293" y="181"/>
                    <a:pt x="293" y="222"/>
                  </a:cubicBezTo>
                  <a:lnTo>
                    <a:pt x="293" y="437"/>
                  </a:lnTo>
                  <a:lnTo>
                    <a:pt x="150" y="437"/>
                  </a:lnTo>
                  <a:lnTo>
                    <a:pt x="150" y="222"/>
                  </a:lnTo>
                  <a:cubicBezTo>
                    <a:pt x="150" y="181"/>
                    <a:pt x="181" y="151"/>
                    <a:pt x="222" y="151"/>
                  </a:cubicBezTo>
                  <a:close/>
                  <a:moveTo>
                    <a:pt x="222" y="1"/>
                  </a:moveTo>
                  <a:cubicBezTo>
                    <a:pt x="99" y="1"/>
                    <a:pt x="0" y="100"/>
                    <a:pt x="0" y="222"/>
                  </a:cubicBezTo>
                  <a:lnTo>
                    <a:pt x="0" y="511"/>
                  </a:lnTo>
                  <a:cubicBezTo>
                    <a:pt x="0" y="552"/>
                    <a:pt x="34" y="586"/>
                    <a:pt x="75" y="586"/>
                  </a:cubicBezTo>
                  <a:lnTo>
                    <a:pt x="368" y="586"/>
                  </a:lnTo>
                  <a:cubicBezTo>
                    <a:pt x="409" y="586"/>
                    <a:pt x="442" y="552"/>
                    <a:pt x="442" y="511"/>
                  </a:cubicBezTo>
                  <a:lnTo>
                    <a:pt x="442" y="222"/>
                  </a:lnTo>
                  <a:cubicBezTo>
                    <a:pt x="442" y="100"/>
                    <a:pt x="340" y="1"/>
                    <a:pt x="22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4940686" y="2038601"/>
              <a:ext cx="14609" cy="42979"/>
            </a:xfrm>
            <a:custGeom>
              <a:avLst/>
              <a:gdLst/>
              <a:ahLst/>
              <a:cxnLst/>
              <a:rect l="l" t="t" r="r" b="b"/>
              <a:pathLst>
                <a:path w="293" h="862" extrusionOk="0">
                  <a:moveTo>
                    <a:pt x="147" y="1"/>
                  </a:moveTo>
                  <a:cubicBezTo>
                    <a:pt x="65" y="1"/>
                    <a:pt x="1" y="65"/>
                    <a:pt x="1" y="147"/>
                  </a:cubicBezTo>
                  <a:lnTo>
                    <a:pt x="1" y="715"/>
                  </a:lnTo>
                  <a:cubicBezTo>
                    <a:pt x="1" y="793"/>
                    <a:pt x="65" y="861"/>
                    <a:pt x="147" y="861"/>
                  </a:cubicBezTo>
                  <a:cubicBezTo>
                    <a:pt x="228" y="861"/>
                    <a:pt x="293" y="793"/>
                    <a:pt x="293" y="715"/>
                  </a:cubicBezTo>
                  <a:lnTo>
                    <a:pt x="293" y="147"/>
                  </a:lnTo>
                  <a:cubicBezTo>
                    <a:pt x="293" y="65"/>
                    <a:pt x="228" y="1"/>
                    <a:pt x="147"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4936947" y="2034912"/>
              <a:ext cx="22088" cy="50209"/>
            </a:xfrm>
            <a:custGeom>
              <a:avLst/>
              <a:gdLst/>
              <a:ahLst/>
              <a:cxnLst/>
              <a:rect l="l" t="t" r="r" b="b"/>
              <a:pathLst>
                <a:path w="443" h="1007" extrusionOk="0">
                  <a:moveTo>
                    <a:pt x="222" y="150"/>
                  </a:moveTo>
                  <a:cubicBezTo>
                    <a:pt x="262" y="150"/>
                    <a:pt x="293" y="180"/>
                    <a:pt x="293" y="221"/>
                  </a:cubicBezTo>
                  <a:lnTo>
                    <a:pt x="293" y="789"/>
                  </a:lnTo>
                  <a:cubicBezTo>
                    <a:pt x="293" y="827"/>
                    <a:pt x="262" y="861"/>
                    <a:pt x="222" y="861"/>
                  </a:cubicBezTo>
                  <a:cubicBezTo>
                    <a:pt x="184" y="861"/>
                    <a:pt x="150" y="827"/>
                    <a:pt x="150" y="789"/>
                  </a:cubicBezTo>
                  <a:lnTo>
                    <a:pt x="150" y="221"/>
                  </a:lnTo>
                  <a:cubicBezTo>
                    <a:pt x="150" y="180"/>
                    <a:pt x="184" y="150"/>
                    <a:pt x="222" y="150"/>
                  </a:cubicBezTo>
                  <a:close/>
                  <a:moveTo>
                    <a:pt x="222" y="1"/>
                  </a:moveTo>
                  <a:cubicBezTo>
                    <a:pt x="99" y="1"/>
                    <a:pt x="0" y="99"/>
                    <a:pt x="0" y="221"/>
                  </a:cubicBezTo>
                  <a:lnTo>
                    <a:pt x="0" y="789"/>
                  </a:lnTo>
                  <a:cubicBezTo>
                    <a:pt x="0" y="908"/>
                    <a:pt x="99" y="1007"/>
                    <a:pt x="222" y="1007"/>
                  </a:cubicBezTo>
                  <a:cubicBezTo>
                    <a:pt x="344" y="1007"/>
                    <a:pt x="443" y="908"/>
                    <a:pt x="443" y="789"/>
                  </a:cubicBezTo>
                  <a:lnTo>
                    <a:pt x="443" y="221"/>
                  </a:lnTo>
                  <a:cubicBezTo>
                    <a:pt x="443" y="99"/>
                    <a:pt x="344" y="1"/>
                    <a:pt x="22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4940686" y="2059841"/>
              <a:ext cx="14609" cy="21739"/>
            </a:xfrm>
            <a:custGeom>
              <a:avLst/>
              <a:gdLst/>
              <a:ahLst/>
              <a:cxnLst/>
              <a:rect l="l" t="t" r="r" b="b"/>
              <a:pathLst>
                <a:path w="293" h="436" extrusionOk="0">
                  <a:moveTo>
                    <a:pt x="1" y="0"/>
                  </a:moveTo>
                  <a:lnTo>
                    <a:pt x="1" y="289"/>
                  </a:lnTo>
                  <a:cubicBezTo>
                    <a:pt x="1" y="367"/>
                    <a:pt x="65" y="435"/>
                    <a:pt x="147" y="435"/>
                  </a:cubicBezTo>
                  <a:cubicBezTo>
                    <a:pt x="228" y="435"/>
                    <a:pt x="293" y="367"/>
                    <a:pt x="293" y="289"/>
                  </a:cubicBezTo>
                  <a:lnTo>
                    <a:pt x="293" y="0"/>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4936947" y="2056102"/>
              <a:ext cx="22088" cy="29019"/>
            </a:xfrm>
            <a:custGeom>
              <a:avLst/>
              <a:gdLst/>
              <a:ahLst/>
              <a:cxnLst/>
              <a:rect l="l" t="t" r="r" b="b"/>
              <a:pathLst>
                <a:path w="443" h="582" extrusionOk="0">
                  <a:moveTo>
                    <a:pt x="293" y="147"/>
                  </a:moveTo>
                  <a:lnTo>
                    <a:pt x="293" y="364"/>
                  </a:lnTo>
                  <a:cubicBezTo>
                    <a:pt x="293" y="402"/>
                    <a:pt x="262" y="436"/>
                    <a:pt x="222" y="436"/>
                  </a:cubicBezTo>
                  <a:cubicBezTo>
                    <a:pt x="184" y="436"/>
                    <a:pt x="150" y="402"/>
                    <a:pt x="150" y="364"/>
                  </a:cubicBezTo>
                  <a:lnTo>
                    <a:pt x="150" y="147"/>
                  </a:lnTo>
                  <a:close/>
                  <a:moveTo>
                    <a:pt x="76" y="0"/>
                  </a:moveTo>
                  <a:cubicBezTo>
                    <a:pt x="35" y="0"/>
                    <a:pt x="0" y="31"/>
                    <a:pt x="0" y="75"/>
                  </a:cubicBezTo>
                  <a:lnTo>
                    <a:pt x="0" y="364"/>
                  </a:lnTo>
                  <a:cubicBezTo>
                    <a:pt x="0" y="483"/>
                    <a:pt x="99" y="582"/>
                    <a:pt x="222" y="582"/>
                  </a:cubicBezTo>
                  <a:cubicBezTo>
                    <a:pt x="344" y="582"/>
                    <a:pt x="443" y="483"/>
                    <a:pt x="443" y="364"/>
                  </a:cubicBezTo>
                  <a:lnTo>
                    <a:pt x="443" y="75"/>
                  </a:lnTo>
                  <a:cubicBezTo>
                    <a:pt x="443" y="31"/>
                    <a:pt x="409" y="0"/>
                    <a:pt x="3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4893868" y="2057797"/>
              <a:ext cx="35999" cy="34752"/>
            </a:xfrm>
            <a:custGeom>
              <a:avLst/>
              <a:gdLst/>
              <a:ahLst/>
              <a:cxnLst/>
              <a:rect l="l" t="t" r="r" b="b"/>
              <a:pathLst>
                <a:path w="722" h="697" extrusionOk="0">
                  <a:moveTo>
                    <a:pt x="160" y="1"/>
                  </a:moveTo>
                  <a:cubicBezTo>
                    <a:pt x="123" y="1"/>
                    <a:pt x="85" y="15"/>
                    <a:pt x="58" y="44"/>
                  </a:cubicBezTo>
                  <a:cubicBezTo>
                    <a:pt x="1" y="102"/>
                    <a:pt x="1" y="195"/>
                    <a:pt x="58" y="252"/>
                  </a:cubicBezTo>
                  <a:lnTo>
                    <a:pt x="460" y="653"/>
                  </a:lnTo>
                  <a:cubicBezTo>
                    <a:pt x="487" y="682"/>
                    <a:pt x="524" y="697"/>
                    <a:pt x="562" y="697"/>
                  </a:cubicBezTo>
                  <a:cubicBezTo>
                    <a:pt x="599" y="697"/>
                    <a:pt x="636" y="682"/>
                    <a:pt x="664" y="653"/>
                  </a:cubicBezTo>
                  <a:cubicBezTo>
                    <a:pt x="722" y="595"/>
                    <a:pt x="722" y="504"/>
                    <a:pt x="664" y="446"/>
                  </a:cubicBezTo>
                  <a:lnTo>
                    <a:pt x="262" y="44"/>
                  </a:lnTo>
                  <a:cubicBezTo>
                    <a:pt x="235" y="15"/>
                    <a:pt x="198" y="1"/>
                    <a:pt x="160"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4889829" y="2054157"/>
              <a:ext cx="44126" cy="42032"/>
            </a:xfrm>
            <a:custGeom>
              <a:avLst/>
              <a:gdLst/>
              <a:ahLst/>
              <a:cxnLst/>
              <a:rect l="l" t="t" r="r" b="b"/>
              <a:pathLst>
                <a:path w="885" h="843" extrusionOk="0">
                  <a:moveTo>
                    <a:pt x="241" y="149"/>
                  </a:moveTo>
                  <a:cubicBezTo>
                    <a:pt x="260" y="149"/>
                    <a:pt x="279" y="157"/>
                    <a:pt x="292" y="172"/>
                  </a:cubicBezTo>
                  <a:lnTo>
                    <a:pt x="694" y="574"/>
                  </a:lnTo>
                  <a:cubicBezTo>
                    <a:pt x="721" y="601"/>
                    <a:pt x="721" y="645"/>
                    <a:pt x="694" y="672"/>
                  </a:cubicBezTo>
                  <a:cubicBezTo>
                    <a:pt x="680" y="687"/>
                    <a:pt x="661" y="695"/>
                    <a:pt x="643" y="695"/>
                  </a:cubicBezTo>
                  <a:cubicBezTo>
                    <a:pt x="624" y="695"/>
                    <a:pt x="605" y="687"/>
                    <a:pt x="592" y="672"/>
                  </a:cubicBezTo>
                  <a:lnTo>
                    <a:pt x="190" y="271"/>
                  </a:lnTo>
                  <a:cubicBezTo>
                    <a:pt x="163" y="243"/>
                    <a:pt x="163" y="199"/>
                    <a:pt x="190" y="172"/>
                  </a:cubicBezTo>
                  <a:cubicBezTo>
                    <a:pt x="204" y="157"/>
                    <a:pt x="223" y="149"/>
                    <a:pt x="241" y="149"/>
                  </a:cubicBezTo>
                  <a:close/>
                  <a:moveTo>
                    <a:pt x="241" y="0"/>
                  </a:moveTo>
                  <a:cubicBezTo>
                    <a:pt x="184" y="0"/>
                    <a:pt x="128" y="22"/>
                    <a:pt x="85" y="67"/>
                  </a:cubicBezTo>
                  <a:cubicBezTo>
                    <a:pt x="0" y="152"/>
                    <a:pt x="0" y="291"/>
                    <a:pt x="85" y="376"/>
                  </a:cubicBezTo>
                  <a:lnTo>
                    <a:pt x="486" y="778"/>
                  </a:lnTo>
                  <a:cubicBezTo>
                    <a:pt x="531" y="822"/>
                    <a:pt x="585" y="842"/>
                    <a:pt x="643" y="842"/>
                  </a:cubicBezTo>
                  <a:cubicBezTo>
                    <a:pt x="701" y="842"/>
                    <a:pt x="755" y="822"/>
                    <a:pt x="799" y="778"/>
                  </a:cubicBezTo>
                  <a:cubicBezTo>
                    <a:pt x="884" y="692"/>
                    <a:pt x="884" y="553"/>
                    <a:pt x="799" y="468"/>
                  </a:cubicBezTo>
                  <a:lnTo>
                    <a:pt x="398" y="67"/>
                  </a:lnTo>
                  <a:cubicBezTo>
                    <a:pt x="355" y="22"/>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4893868" y="2057797"/>
              <a:ext cx="23484" cy="22736"/>
            </a:xfrm>
            <a:custGeom>
              <a:avLst/>
              <a:gdLst/>
              <a:ahLst/>
              <a:cxnLst/>
              <a:rect l="l" t="t" r="r" b="b"/>
              <a:pathLst>
                <a:path w="471" h="456" extrusionOk="0">
                  <a:moveTo>
                    <a:pt x="160" y="1"/>
                  </a:moveTo>
                  <a:cubicBezTo>
                    <a:pt x="123" y="1"/>
                    <a:pt x="85" y="15"/>
                    <a:pt x="58" y="44"/>
                  </a:cubicBezTo>
                  <a:cubicBezTo>
                    <a:pt x="1" y="102"/>
                    <a:pt x="1" y="195"/>
                    <a:pt x="58" y="252"/>
                  </a:cubicBezTo>
                  <a:lnTo>
                    <a:pt x="262" y="456"/>
                  </a:lnTo>
                  <a:lnTo>
                    <a:pt x="470" y="248"/>
                  </a:lnTo>
                  <a:lnTo>
                    <a:pt x="262" y="44"/>
                  </a:lnTo>
                  <a:cubicBezTo>
                    <a:pt x="235" y="15"/>
                    <a:pt x="198" y="1"/>
                    <a:pt x="160"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4889829" y="2054157"/>
              <a:ext cx="31063" cy="30115"/>
            </a:xfrm>
            <a:custGeom>
              <a:avLst/>
              <a:gdLst/>
              <a:ahLst/>
              <a:cxnLst/>
              <a:rect l="l" t="t" r="r" b="b"/>
              <a:pathLst>
                <a:path w="623" h="604" extrusionOk="0">
                  <a:moveTo>
                    <a:pt x="241" y="152"/>
                  </a:moveTo>
                  <a:cubicBezTo>
                    <a:pt x="258" y="152"/>
                    <a:pt x="279" y="158"/>
                    <a:pt x="292" y="172"/>
                  </a:cubicBezTo>
                  <a:lnTo>
                    <a:pt x="445" y="321"/>
                  </a:lnTo>
                  <a:lnTo>
                    <a:pt x="343" y="423"/>
                  </a:lnTo>
                  <a:lnTo>
                    <a:pt x="190" y="271"/>
                  </a:lnTo>
                  <a:cubicBezTo>
                    <a:pt x="163" y="243"/>
                    <a:pt x="163" y="199"/>
                    <a:pt x="190" y="172"/>
                  </a:cubicBezTo>
                  <a:cubicBezTo>
                    <a:pt x="204" y="158"/>
                    <a:pt x="225" y="152"/>
                    <a:pt x="241" y="152"/>
                  </a:cubicBezTo>
                  <a:close/>
                  <a:moveTo>
                    <a:pt x="241" y="0"/>
                  </a:moveTo>
                  <a:cubicBezTo>
                    <a:pt x="184" y="0"/>
                    <a:pt x="128" y="22"/>
                    <a:pt x="85" y="67"/>
                  </a:cubicBezTo>
                  <a:cubicBezTo>
                    <a:pt x="0" y="152"/>
                    <a:pt x="0" y="291"/>
                    <a:pt x="85" y="376"/>
                  </a:cubicBezTo>
                  <a:lnTo>
                    <a:pt x="289" y="583"/>
                  </a:lnTo>
                  <a:cubicBezTo>
                    <a:pt x="306" y="597"/>
                    <a:pt x="323" y="604"/>
                    <a:pt x="343" y="604"/>
                  </a:cubicBezTo>
                  <a:cubicBezTo>
                    <a:pt x="360" y="604"/>
                    <a:pt x="381" y="597"/>
                    <a:pt x="394" y="583"/>
                  </a:cubicBezTo>
                  <a:lnTo>
                    <a:pt x="602" y="376"/>
                  </a:lnTo>
                  <a:cubicBezTo>
                    <a:pt x="616" y="362"/>
                    <a:pt x="622" y="342"/>
                    <a:pt x="622" y="321"/>
                  </a:cubicBezTo>
                  <a:cubicBezTo>
                    <a:pt x="622" y="304"/>
                    <a:pt x="616" y="284"/>
                    <a:pt x="602" y="271"/>
                  </a:cubicBezTo>
                  <a:lnTo>
                    <a:pt x="398" y="67"/>
                  </a:lnTo>
                  <a:cubicBezTo>
                    <a:pt x="355" y="22"/>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4962076" y="1949502"/>
              <a:ext cx="35949" cy="34503"/>
            </a:xfrm>
            <a:custGeom>
              <a:avLst/>
              <a:gdLst/>
              <a:ahLst/>
              <a:cxnLst/>
              <a:rect l="l" t="t" r="r" b="b"/>
              <a:pathLst>
                <a:path w="721" h="692" extrusionOk="0">
                  <a:moveTo>
                    <a:pt x="561" y="0"/>
                  </a:moveTo>
                  <a:cubicBezTo>
                    <a:pt x="524" y="0"/>
                    <a:pt x="486" y="15"/>
                    <a:pt x="459" y="43"/>
                  </a:cubicBezTo>
                  <a:lnTo>
                    <a:pt x="57" y="444"/>
                  </a:lnTo>
                  <a:cubicBezTo>
                    <a:pt x="0" y="502"/>
                    <a:pt x="0" y="594"/>
                    <a:pt x="57" y="648"/>
                  </a:cubicBezTo>
                  <a:cubicBezTo>
                    <a:pt x="85" y="677"/>
                    <a:pt x="122" y="692"/>
                    <a:pt x="160" y="692"/>
                  </a:cubicBezTo>
                  <a:cubicBezTo>
                    <a:pt x="197" y="692"/>
                    <a:pt x="234" y="677"/>
                    <a:pt x="261" y="648"/>
                  </a:cubicBezTo>
                  <a:lnTo>
                    <a:pt x="663" y="248"/>
                  </a:lnTo>
                  <a:cubicBezTo>
                    <a:pt x="721" y="193"/>
                    <a:pt x="721" y="101"/>
                    <a:pt x="663" y="43"/>
                  </a:cubicBezTo>
                  <a:cubicBezTo>
                    <a:pt x="636" y="15"/>
                    <a:pt x="598" y="0"/>
                    <a:pt x="5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4957987" y="1945762"/>
              <a:ext cx="44126" cy="42032"/>
            </a:xfrm>
            <a:custGeom>
              <a:avLst/>
              <a:gdLst/>
              <a:ahLst/>
              <a:cxnLst/>
              <a:rect l="l" t="t" r="r" b="b"/>
              <a:pathLst>
                <a:path w="885" h="843" extrusionOk="0">
                  <a:moveTo>
                    <a:pt x="643" y="149"/>
                  </a:moveTo>
                  <a:cubicBezTo>
                    <a:pt x="660" y="149"/>
                    <a:pt x="680" y="156"/>
                    <a:pt x="694" y="169"/>
                  </a:cubicBezTo>
                  <a:cubicBezTo>
                    <a:pt x="721" y="197"/>
                    <a:pt x="721" y="244"/>
                    <a:pt x="694" y="271"/>
                  </a:cubicBezTo>
                  <a:lnTo>
                    <a:pt x="293" y="673"/>
                  </a:lnTo>
                  <a:cubicBezTo>
                    <a:pt x="279" y="686"/>
                    <a:pt x="260" y="693"/>
                    <a:pt x="242" y="693"/>
                  </a:cubicBezTo>
                  <a:cubicBezTo>
                    <a:pt x="223" y="693"/>
                    <a:pt x="204" y="686"/>
                    <a:pt x="191" y="673"/>
                  </a:cubicBezTo>
                  <a:cubicBezTo>
                    <a:pt x="164" y="646"/>
                    <a:pt x="164" y="598"/>
                    <a:pt x="191" y="571"/>
                  </a:cubicBezTo>
                  <a:lnTo>
                    <a:pt x="592" y="169"/>
                  </a:lnTo>
                  <a:cubicBezTo>
                    <a:pt x="605" y="156"/>
                    <a:pt x="626" y="149"/>
                    <a:pt x="643" y="149"/>
                  </a:cubicBezTo>
                  <a:close/>
                  <a:moveTo>
                    <a:pt x="643" y="0"/>
                  </a:moveTo>
                  <a:cubicBezTo>
                    <a:pt x="586" y="0"/>
                    <a:pt x="529" y="21"/>
                    <a:pt x="486" y="64"/>
                  </a:cubicBezTo>
                  <a:lnTo>
                    <a:pt x="85" y="465"/>
                  </a:lnTo>
                  <a:cubicBezTo>
                    <a:pt x="0" y="554"/>
                    <a:pt x="0" y="693"/>
                    <a:pt x="85" y="778"/>
                  </a:cubicBezTo>
                  <a:cubicBezTo>
                    <a:pt x="129" y="822"/>
                    <a:pt x="184" y="843"/>
                    <a:pt x="241" y="843"/>
                  </a:cubicBezTo>
                  <a:cubicBezTo>
                    <a:pt x="299" y="843"/>
                    <a:pt x="354" y="822"/>
                    <a:pt x="398" y="778"/>
                  </a:cubicBezTo>
                  <a:lnTo>
                    <a:pt x="800" y="376"/>
                  </a:lnTo>
                  <a:cubicBezTo>
                    <a:pt x="884" y="292"/>
                    <a:pt x="884" y="152"/>
                    <a:pt x="800" y="64"/>
                  </a:cubicBezTo>
                  <a:cubicBezTo>
                    <a:pt x="757" y="21"/>
                    <a:pt x="700" y="0"/>
                    <a:pt x="64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4974591" y="1949502"/>
              <a:ext cx="23434" cy="22686"/>
            </a:xfrm>
            <a:custGeom>
              <a:avLst/>
              <a:gdLst/>
              <a:ahLst/>
              <a:cxnLst/>
              <a:rect l="l" t="t" r="r" b="b"/>
              <a:pathLst>
                <a:path w="470" h="455" extrusionOk="0">
                  <a:moveTo>
                    <a:pt x="310" y="0"/>
                  </a:moveTo>
                  <a:cubicBezTo>
                    <a:pt x="273" y="0"/>
                    <a:pt x="235" y="15"/>
                    <a:pt x="208" y="43"/>
                  </a:cubicBezTo>
                  <a:lnTo>
                    <a:pt x="0" y="248"/>
                  </a:lnTo>
                  <a:lnTo>
                    <a:pt x="208" y="455"/>
                  </a:lnTo>
                  <a:lnTo>
                    <a:pt x="412" y="248"/>
                  </a:lnTo>
                  <a:cubicBezTo>
                    <a:pt x="470" y="193"/>
                    <a:pt x="470" y="101"/>
                    <a:pt x="412" y="43"/>
                  </a:cubicBezTo>
                  <a:cubicBezTo>
                    <a:pt x="385" y="15"/>
                    <a:pt x="347" y="0"/>
                    <a:pt x="310"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4970502" y="1945762"/>
              <a:ext cx="31611" cy="30165"/>
            </a:xfrm>
            <a:custGeom>
              <a:avLst/>
              <a:gdLst/>
              <a:ahLst/>
              <a:cxnLst/>
              <a:rect l="l" t="t" r="r" b="b"/>
              <a:pathLst>
                <a:path w="634" h="605" extrusionOk="0">
                  <a:moveTo>
                    <a:pt x="392" y="149"/>
                  </a:moveTo>
                  <a:cubicBezTo>
                    <a:pt x="411" y="149"/>
                    <a:pt x="429" y="156"/>
                    <a:pt x="443" y="169"/>
                  </a:cubicBezTo>
                  <a:cubicBezTo>
                    <a:pt x="470" y="197"/>
                    <a:pt x="470" y="244"/>
                    <a:pt x="443" y="271"/>
                  </a:cubicBezTo>
                  <a:lnTo>
                    <a:pt x="290" y="425"/>
                  </a:lnTo>
                  <a:lnTo>
                    <a:pt x="188" y="323"/>
                  </a:lnTo>
                  <a:lnTo>
                    <a:pt x="341" y="169"/>
                  </a:lnTo>
                  <a:cubicBezTo>
                    <a:pt x="355" y="156"/>
                    <a:pt x="373" y="149"/>
                    <a:pt x="392" y="149"/>
                  </a:cubicBezTo>
                  <a:close/>
                  <a:moveTo>
                    <a:pt x="392" y="0"/>
                  </a:moveTo>
                  <a:cubicBezTo>
                    <a:pt x="335" y="0"/>
                    <a:pt x="278" y="21"/>
                    <a:pt x="235" y="64"/>
                  </a:cubicBezTo>
                  <a:lnTo>
                    <a:pt x="31" y="268"/>
                  </a:lnTo>
                  <a:cubicBezTo>
                    <a:pt x="1" y="299"/>
                    <a:pt x="1" y="346"/>
                    <a:pt x="31" y="373"/>
                  </a:cubicBezTo>
                  <a:lnTo>
                    <a:pt x="239" y="580"/>
                  </a:lnTo>
                  <a:cubicBezTo>
                    <a:pt x="252" y="594"/>
                    <a:pt x="269" y="605"/>
                    <a:pt x="290" y="605"/>
                  </a:cubicBezTo>
                  <a:cubicBezTo>
                    <a:pt x="310" y="605"/>
                    <a:pt x="327" y="594"/>
                    <a:pt x="345" y="580"/>
                  </a:cubicBezTo>
                  <a:lnTo>
                    <a:pt x="549" y="376"/>
                  </a:lnTo>
                  <a:cubicBezTo>
                    <a:pt x="633" y="292"/>
                    <a:pt x="633" y="152"/>
                    <a:pt x="549" y="64"/>
                  </a:cubicBezTo>
                  <a:cubicBezTo>
                    <a:pt x="506" y="21"/>
                    <a:pt x="449" y="0"/>
                    <a:pt x="39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4897258" y="2015067"/>
              <a:ext cx="42929" cy="14609"/>
            </a:xfrm>
            <a:custGeom>
              <a:avLst/>
              <a:gdLst/>
              <a:ahLst/>
              <a:cxnLst/>
              <a:rect l="l" t="t" r="r" b="b"/>
              <a:pathLst>
                <a:path w="861" h="293" extrusionOk="0">
                  <a:moveTo>
                    <a:pt x="147" y="0"/>
                  </a:moveTo>
                  <a:cubicBezTo>
                    <a:pt x="68" y="0"/>
                    <a:pt x="1" y="65"/>
                    <a:pt x="1" y="146"/>
                  </a:cubicBezTo>
                  <a:cubicBezTo>
                    <a:pt x="1" y="228"/>
                    <a:pt x="68" y="292"/>
                    <a:pt x="147" y="292"/>
                  </a:cubicBezTo>
                  <a:lnTo>
                    <a:pt x="715" y="292"/>
                  </a:lnTo>
                  <a:cubicBezTo>
                    <a:pt x="796" y="292"/>
                    <a:pt x="861" y="228"/>
                    <a:pt x="861" y="146"/>
                  </a:cubicBezTo>
                  <a:cubicBezTo>
                    <a:pt x="861" y="65"/>
                    <a:pt x="796"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4893519" y="2011328"/>
              <a:ext cx="50458" cy="22088"/>
            </a:xfrm>
            <a:custGeom>
              <a:avLst/>
              <a:gdLst/>
              <a:ahLst/>
              <a:cxnLst/>
              <a:rect l="l" t="t" r="r" b="b"/>
              <a:pathLst>
                <a:path w="1012" h="443" extrusionOk="0">
                  <a:moveTo>
                    <a:pt x="790" y="150"/>
                  </a:moveTo>
                  <a:cubicBezTo>
                    <a:pt x="831" y="150"/>
                    <a:pt x="861" y="181"/>
                    <a:pt x="861" y="221"/>
                  </a:cubicBezTo>
                  <a:cubicBezTo>
                    <a:pt x="861" y="262"/>
                    <a:pt x="831" y="293"/>
                    <a:pt x="790" y="293"/>
                  </a:cubicBezTo>
                  <a:lnTo>
                    <a:pt x="222" y="293"/>
                  </a:lnTo>
                  <a:cubicBezTo>
                    <a:pt x="184" y="293"/>
                    <a:pt x="151" y="262"/>
                    <a:pt x="151" y="221"/>
                  </a:cubicBezTo>
                  <a:cubicBezTo>
                    <a:pt x="151" y="181"/>
                    <a:pt x="184" y="150"/>
                    <a:pt x="222" y="150"/>
                  </a:cubicBezTo>
                  <a:close/>
                  <a:moveTo>
                    <a:pt x="222" y="0"/>
                  </a:moveTo>
                  <a:cubicBezTo>
                    <a:pt x="99" y="0"/>
                    <a:pt x="1" y="99"/>
                    <a:pt x="1" y="221"/>
                  </a:cubicBezTo>
                  <a:cubicBezTo>
                    <a:pt x="1" y="344"/>
                    <a:pt x="99" y="443"/>
                    <a:pt x="222" y="443"/>
                  </a:cubicBezTo>
                  <a:lnTo>
                    <a:pt x="790" y="443"/>
                  </a:lnTo>
                  <a:cubicBezTo>
                    <a:pt x="912" y="443"/>
                    <a:pt x="1011" y="344"/>
                    <a:pt x="1011" y="221"/>
                  </a:cubicBezTo>
                  <a:cubicBezTo>
                    <a:pt x="1011" y="99"/>
                    <a:pt x="912" y="0"/>
                    <a:pt x="79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4897258" y="2015067"/>
              <a:ext cx="21739" cy="14609"/>
            </a:xfrm>
            <a:custGeom>
              <a:avLst/>
              <a:gdLst/>
              <a:ahLst/>
              <a:cxnLst/>
              <a:rect l="l" t="t" r="r" b="b"/>
              <a:pathLst>
                <a:path w="436" h="293" extrusionOk="0">
                  <a:moveTo>
                    <a:pt x="147" y="0"/>
                  </a:moveTo>
                  <a:cubicBezTo>
                    <a:pt x="68" y="0"/>
                    <a:pt x="1" y="65"/>
                    <a:pt x="1" y="146"/>
                  </a:cubicBezTo>
                  <a:cubicBezTo>
                    <a:pt x="1" y="228"/>
                    <a:pt x="68" y="292"/>
                    <a:pt x="147" y="292"/>
                  </a:cubicBezTo>
                  <a:lnTo>
                    <a:pt x="436" y="292"/>
                  </a:lnTo>
                  <a:lnTo>
                    <a:pt x="436"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4893519" y="2011328"/>
              <a:ext cx="29218" cy="22088"/>
            </a:xfrm>
            <a:custGeom>
              <a:avLst/>
              <a:gdLst/>
              <a:ahLst/>
              <a:cxnLst/>
              <a:rect l="l" t="t" r="r" b="b"/>
              <a:pathLst>
                <a:path w="586" h="443" extrusionOk="0">
                  <a:moveTo>
                    <a:pt x="436" y="150"/>
                  </a:moveTo>
                  <a:lnTo>
                    <a:pt x="436" y="293"/>
                  </a:lnTo>
                  <a:lnTo>
                    <a:pt x="222" y="293"/>
                  </a:lnTo>
                  <a:cubicBezTo>
                    <a:pt x="184" y="293"/>
                    <a:pt x="151" y="262"/>
                    <a:pt x="151" y="221"/>
                  </a:cubicBezTo>
                  <a:cubicBezTo>
                    <a:pt x="151" y="181"/>
                    <a:pt x="184" y="150"/>
                    <a:pt x="222" y="150"/>
                  </a:cubicBezTo>
                  <a:close/>
                  <a:moveTo>
                    <a:pt x="222" y="0"/>
                  </a:moveTo>
                  <a:cubicBezTo>
                    <a:pt x="99" y="0"/>
                    <a:pt x="1" y="99"/>
                    <a:pt x="1" y="221"/>
                  </a:cubicBezTo>
                  <a:cubicBezTo>
                    <a:pt x="1" y="344"/>
                    <a:pt x="99" y="443"/>
                    <a:pt x="222" y="443"/>
                  </a:cubicBezTo>
                  <a:lnTo>
                    <a:pt x="511" y="443"/>
                  </a:lnTo>
                  <a:cubicBezTo>
                    <a:pt x="551" y="443"/>
                    <a:pt x="586" y="408"/>
                    <a:pt x="586" y="367"/>
                  </a:cubicBezTo>
                  <a:lnTo>
                    <a:pt x="586" y="75"/>
                  </a:lnTo>
                  <a:cubicBezTo>
                    <a:pt x="586" y="34"/>
                    <a:pt x="551" y="0"/>
                    <a:pt x="51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4854529" y="1910262"/>
              <a:ext cx="210359" cy="209811"/>
            </a:xfrm>
            <a:custGeom>
              <a:avLst/>
              <a:gdLst/>
              <a:ahLst/>
              <a:cxnLst/>
              <a:rect l="l" t="t" r="r" b="b"/>
              <a:pathLst>
                <a:path w="4219" h="4208" extrusionOk="0">
                  <a:moveTo>
                    <a:pt x="2630" y="177"/>
                  </a:moveTo>
                  <a:lnTo>
                    <a:pt x="4030" y="1578"/>
                  </a:lnTo>
                  <a:lnTo>
                    <a:pt x="1650" y="3959"/>
                  </a:lnTo>
                  <a:cubicBezTo>
                    <a:pt x="1582" y="4026"/>
                    <a:pt x="1493" y="4059"/>
                    <a:pt x="1405" y="4059"/>
                  </a:cubicBezTo>
                  <a:cubicBezTo>
                    <a:pt x="1317" y="4059"/>
                    <a:pt x="1228" y="4026"/>
                    <a:pt x="1160" y="3959"/>
                  </a:cubicBezTo>
                  <a:lnTo>
                    <a:pt x="249" y="3047"/>
                  </a:lnTo>
                  <a:cubicBezTo>
                    <a:pt x="116" y="2912"/>
                    <a:pt x="116" y="2694"/>
                    <a:pt x="249" y="2558"/>
                  </a:cubicBezTo>
                  <a:lnTo>
                    <a:pt x="2630" y="177"/>
                  </a:lnTo>
                  <a:close/>
                  <a:moveTo>
                    <a:pt x="2630" y="1"/>
                  </a:moveTo>
                  <a:cubicBezTo>
                    <a:pt x="2611" y="1"/>
                    <a:pt x="2592" y="7"/>
                    <a:pt x="2578" y="21"/>
                  </a:cubicBezTo>
                  <a:lnTo>
                    <a:pt x="143" y="2452"/>
                  </a:lnTo>
                  <a:cubicBezTo>
                    <a:pt x="51" y="2548"/>
                    <a:pt x="1" y="2670"/>
                    <a:pt x="1" y="2803"/>
                  </a:cubicBezTo>
                  <a:cubicBezTo>
                    <a:pt x="1" y="2936"/>
                    <a:pt x="51" y="3058"/>
                    <a:pt x="143" y="3154"/>
                  </a:cubicBezTo>
                  <a:lnTo>
                    <a:pt x="1058" y="4064"/>
                  </a:lnTo>
                  <a:cubicBezTo>
                    <a:pt x="1150" y="4157"/>
                    <a:pt x="1272" y="4207"/>
                    <a:pt x="1405" y="4207"/>
                  </a:cubicBezTo>
                  <a:cubicBezTo>
                    <a:pt x="1538" y="4207"/>
                    <a:pt x="1660" y="4157"/>
                    <a:pt x="1755" y="4064"/>
                  </a:cubicBezTo>
                  <a:lnTo>
                    <a:pt x="4187" y="1630"/>
                  </a:lnTo>
                  <a:cubicBezTo>
                    <a:pt x="4218" y="1603"/>
                    <a:pt x="4218" y="1555"/>
                    <a:pt x="4187" y="1524"/>
                  </a:cubicBezTo>
                  <a:lnTo>
                    <a:pt x="2684" y="21"/>
                  </a:lnTo>
                  <a:cubicBezTo>
                    <a:pt x="2668" y="7"/>
                    <a:pt x="2649" y="1"/>
                    <a:pt x="263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4991194" y="1886030"/>
              <a:ext cx="97377" cy="97377"/>
            </a:xfrm>
            <a:custGeom>
              <a:avLst/>
              <a:gdLst/>
              <a:ahLst/>
              <a:cxnLst/>
              <a:rect l="l" t="t" r="r" b="b"/>
              <a:pathLst>
                <a:path w="1953" h="1953" extrusionOk="0">
                  <a:moveTo>
                    <a:pt x="414" y="1"/>
                  </a:moveTo>
                  <a:cubicBezTo>
                    <a:pt x="410" y="1"/>
                    <a:pt x="407" y="2"/>
                    <a:pt x="405" y="3"/>
                  </a:cubicBezTo>
                  <a:lnTo>
                    <a:pt x="1" y="408"/>
                  </a:lnTo>
                  <a:lnTo>
                    <a:pt x="1545" y="1952"/>
                  </a:lnTo>
                  <a:lnTo>
                    <a:pt x="1950" y="1547"/>
                  </a:lnTo>
                  <a:cubicBezTo>
                    <a:pt x="1953" y="1544"/>
                    <a:pt x="1953" y="1538"/>
                    <a:pt x="1950" y="1530"/>
                  </a:cubicBezTo>
                  <a:lnTo>
                    <a:pt x="423" y="3"/>
                  </a:lnTo>
                  <a:cubicBezTo>
                    <a:pt x="421" y="2"/>
                    <a:pt x="417" y="1"/>
                    <a:pt x="414"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4982867" y="1904927"/>
              <a:ext cx="87255" cy="86358"/>
            </a:xfrm>
            <a:custGeom>
              <a:avLst/>
              <a:gdLst/>
              <a:ahLst/>
              <a:cxnLst/>
              <a:rect l="l" t="t" r="r" b="b"/>
              <a:pathLst>
                <a:path w="1750" h="1732" extrusionOk="0">
                  <a:moveTo>
                    <a:pt x="103" y="1"/>
                  </a:moveTo>
                  <a:cubicBezTo>
                    <a:pt x="79" y="1"/>
                    <a:pt x="54" y="10"/>
                    <a:pt x="35" y="29"/>
                  </a:cubicBezTo>
                  <a:cubicBezTo>
                    <a:pt x="1" y="67"/>
                    <a:pt x="1" y="125"/>
                    <a:pt x="35" y="162"/>
                  </a:cubicBezTo>
                  <a:lnTo>
                    <a:pt x="1579" y="1706"/>
                  </a:lnTo>
                  <a:cubicBezTo>
                    <a:pt x="1598" y="1723"/>
                    <a:pt x="1621" y="1731"/>
                    <a:pt x="1645" y="1731"/>
                  </a:cubicBezTo>
                  <a:cubicBezTo>
                    <a:pt x="1669" y="1731"/>
                    <a:pt x="1693" y="1723"/>
                    <a:pt x="1712" y="1706"/>
                  </a:cubicBezTo>
                  <a:cubicBezTo>
                    <a:pt x="1749" y="1669"/>
                    <a:pt x="1749" y="1611"/>
                    <a:pt x="1712" y="1573"/>
                  </a:cubicBezTo>
                  <a:lnTo>
                    <a:pt x="168" y="29"/>
                  </a:lnTo>
                  <a:cubicBezTo>
                    <a:pt x="151" y="10"/>
                    <a:pt x="127" y="1"/>
                    <a:pt x="103"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4991194" y="1906323"/>
              <a:ext cx="77034" cy="77084"/>
            </a:xfrm>
            <a:custGeom>
              <a:avLst/>
              <a:gdLst/>
              <a:ahLst/>
              <a:cxnLst/>
              <a:rect l="l" t="t" r="r" b="b"/>
              <a:pathLst>
                <a:path w="1545" h="1546" extrusionOk="0">
                  <a:moveTo>
                    <a:pt x="1" y="1"/>
                  </a:moveTo>
                  <a:lnTo>
                    <a:pt x="1545" y="1545"/>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4979676" y="1901387"/>
              <a:ext cx="94535" cy="93687"/>
            </a:xfrm>
            <a:custGeom>
              <a:avLst/>
              <a:gdLst/>
              <a:ahLst/>
              <a:cxnLst/>
              <a:rect l="l" t="t" r="r" b="b"/>
              <a:pathLst>
                <a:path w="1896" h="1879" extrusionOk="0">
                  <a:moveTo>
                    <a:pt x="167" y="0"/>
                  </a:moveTo>
                  <a:cubicBezTo>
                    <a:pt x="124" y="0"/>
                    <a:pt x="80" y="16"/>
                    <a:pt x="48" y="46"/>
                  </a:cubicBezTo>
                  <a:cubicBezTo>
                    <a:pt x="18" y="80"/>
                    <a:pt x="1" y="120"/>
                    <a:pt x="1" y="164"/>
                  </a:cubicBezTo>
                  <a:cubicBezTo>
                    <a:pt x="1" y="213"/>
                    <a:pt x="18" y="253"/>
                    <a:pt x="48" y="284"/>
                  </a:cubicBezTo>
                  <a:lnTo>
                    <a:pt x="1592" y="1828"/>
                  </a:lnTo>
                  <a:cubicBezTo>
                    <a:pt x="1622" y="1862"/>
                    <a:pt x="1667" y="1879"/>
                    <a:pt x="1711" y="1879"/>
                  </a:cubicBezTo>
                  <a:cubicBezTo>
                    <a:pt x="1752" y="1879"/>
                    <a:pt x="1796" y="1862"/>
                    <a:pt x="1831" y="1828"/>
                  </a:cubicBezTo>
                  <a:cubicBezTo>
                    <a:pt x="1895" y="1764"/>
                    <a:pt x="1895" y="1658"/>
                    <a:pt x="1831" y="1590"/>
                  </a:cubicBezTo>
                  <a:cubicBezTo>
                    <a:pt x="1815" y="1576"/>
                    <a:pt x="1795" y="1569"/>
                    <a:pt x="1776" y="1569"/>
                  </a:cubicBezTo>
                  <a:cubicBezTo>
                    <a:pt x="1757" y="1569"/>
                    <a:pt x="1738" y="1576"/>
                    <a:pt x="1724" y="1590"/>
                  </a:cubicBezTo>
                  <a:cubicBezTo>
                    <a:pt x="1694" y="1621"/>
                    <a:pt x="1694" y="1668"/>
                    <a:pt x="1724" y="1695"/>
                  </a:cubicBezTo>
                  <a:cubicBezTo>
                    <a:pt x="1732" y="1702"/>
                    <a:pt x="1732" y="1715"/>
                    <a:pt x="1724" y="1723"/>
                  </a:cubicBezTo>
                  <a:cubicBezTo>
                    <a:pt x="1721" y="1726"/>
                    <a:pt x="1716" y="1728"/>
                    <a:pt x="1711" y="1728"/>
                  </a:cubicBezTo>
                  <a:cubicBezTo>
                    <a:pt x="1706" y="1728"/>
                    <a:pt x="1701" y="1726"/>
                    <a:pt x="1698" y="1723"/>
                  </a:cubicBezTo>
                  <a:lnTo>
                    <a:pt x="153" y="178"/>
                  </a:lnTo>
                  <a:cubicBezTo>
                    <a:pt x="147" y="172"/>
                    <a:pt x="147" y="158"/>
                    <a:pt x="153" y="151"/>
                  </a:cubicBezTo>
                  <a:cubicBezTo>
                    <a:pt x="157" y="150"/>
                    <a:pt x="162" y="149"/>
                    <a:pt x="167" y="149"/>
                  </a:cubicBezTo>
                  <a:cubicBezTo>
                    <a:pt x="172" y="149"/>
                    <a:pt x="177" y="150"/>
                    <a:pt x="181" y="151"/>
                  </a:cubicBezTo>
                  <a:cubicBezTo>
                    <a:pt x="194" y="167"/>
                    <a:pt x="213" y="174"/>
                    <a:pt x="232" y="174"/>
                  </a:cubicBezTo>
                  <a:cubicBezTo>
                    <a:pt x="251" y="174"/>
                    <a:pt x="271" y="167"/>
                    <a:pt x="286" y="151"/>
                  </a:cubicBezTo>
                  <a:cubicBezTo>
                    <a:pt x="313" y="124"/>
                    <a:pt x="313" y="76"/>
                    <a:pt x="286" y="46"/>
                  </a:cubicBezTo>
                  <a:cubicBezTo>
                    <a:pt x="254" y="16"/>
                    <a:pt x="210" y="0"/>
                    <a:pt x="167"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2"/>
            <p:cNvSpPr/>
            <p:nvPr/>
          </p:nvSpPr>
          <p:spPr>
            <a:xfrm>
              <a:off x="4987105" y="1885532"/>
              <a:ext cx="101964" cy="101615"/>
            </a:xfrm>
            <a:custGeom>
              <a:avLst/>
              <a:gdLst/>
              <a:ahLst/>
              <a:cxnLst/>
              <a:rect l="l" t="t" r="r" b="b"/>
              <a:pathLst>
                <a:path w="2045" h="2038" extrusionOk="0">
                  <a:moveTo>
                    <a:pt x="496" y="0"/>
                  </a:moveTo>
                  <a:cubicBezTo>
                    <a:pt x="434" y="0"/>
                    <a:pt x="372" y="24"/>
                    <a:pt x="324" y="71"/>
                  </a:cubicBezTo>
                  <a:lnTo>
                    <a:pt x="32" y="364"/>
                  </a:lnTo>
                  <a:cubicBezTo>
                    <a:pt x="1" y="394"/>
                    <a:pt x="1" y="442"/>
                    <a:pt x="32" y="469"/>
                  </a:cubicBezTo>
                  <a:cubicBezTo>
                    <a:pt x="45" y="485"/>
                    <a:pt x="64" y="492"/>
                    <a:pt x="83" y="492"/>
                  </a:cubicBezTo>
                  <a:cubicBezTo>
                    <a:pt x="102" y="492"/>
                    <a:pt x="122" y="485"/>
                    <a:pt x="137" y="469"/>
                  </a:cubicBezTo>
                  <a:lnTo>
                    <a:pt x="429" y="176"/>
                  </a:lnTo>
                  <a:cubicBezTo>
                    <a:pt x="448" y="160"/>
                    <a:pt x="473" y="151"/>
                    <a:pt x="497" y="151"/>
                  </a:cubicBezTo>
                  <a:cubicBezTo>
                    <a:pt x="521" y="151"/>
                    <a:pt x="545" y="160"/>
                    <a:pt x="562" y="176"/>
                  </a:cubicBezTo>
                  <a:lnTo>
                    <a:pt x="1868" y="1482"/>
                  </a:lnTo>
                  <a:cubicBezTo>
                    <a:pt x="1886" y="1500"/>
                    <a:pt x="1895" y="1523"/>
                    <a:pt x="1895" y="1551"/>
                  </a:cubicBezTo>
                  <a:cubicBezTo>
                    <a:pt x="1895" y="1575"/>
                    <a:pt x="1886" y="1598"/>
                    <a:pt x="1868" y="1615"/>
                  </a:cubicBezTo>
                  <a:lnTo>
                    <a:pt x="1575" y="1908"/>
                  </a:lnTo>
                  <a:cubicBezTo>
                    <a:pt x="1545" y="1939"/>
                    <a:pt x="1545" y="1986"/>
                    <a:pt x="1575" y="2013"/>
                  </a:cubicBezTo>
                  <a:cubicBezTo>
                    <a:pt x="1589" y="2030"/>
                    <a:pt x="1610" y="2037"/>
                    <a:pt x="1627" y="2037"/>
                  </a:cubicBezTo>
                  <a:cubicBezTo>
                    <a:pt x="1647" y="2037"/>
                    <a:pt x="1664" y="2030"/>
                    <a:pt x="1682" y="2013"/>
                  </a:cubicBezTo>
                  <a:lnTo>
                    <a:pt x="1974" y="1721"/>
                  </a:lnTo>
                  <a:cubicBezTo>
                    <a:pt x="2018" y="1677"/>
                    <a:pt x="2045" y="1615"/>
                    <a:pt x="2045" y="1551"/>
                  </a:cubicBezTo>
                  <a:cubicBezTo>
                    <a:pt x="2045" y="1486"/>
                    <a:pt x="2018" y="1425"/>
                    <a:pt x="1974" y="1377"/>
                  </a:cubicBezTo>
                  <a:lnTo>
                    <a:pt x="668" y="71"/>
                  </a:lnTo>
                  <a:cubicBezTo>
                    <a:pt x="620" y="24"/>
                    <a:pt x="558" y="0"/>
                    <a:pt x="49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4905236" y="1952842"/>
              <a:ext cx="116672" cy="116523"/>
            </a:xfrm>
            <a:custGeom>
              <a:avLst/>
              <a:gdLst/>
              <a:ahLst/>
              <a:cxnLst/>
              <a:rect l="l" t="t" r="r" b="b"/>
              <a:pathLst>
                <a:path w="2340" h="2337" extrusionOk="0">
                  <a:moveTo>
                    <a:pt x="834" y="0"/>
                  </a:moveTo>
                  <a:lnTo>
                    <a:pt x="1" y="830"/>
                  </a:lnTo>
                  <a:lnTo>
                    <a:pt x="1507" y="2336"/>
                  </a:lnTo>
                  <a:lnTo>
                    <a:pt x="2340" y="1504"/>
                  </a:lnTo>
                  <a:lnTo>
                    <a:pt x="834"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2"/>
            <p:cNvSpPr/>
            <p:nvPr/>
          </p:nvSpPr>
          <p:spPr>
            <a:xfrm>
              <a:off x="4901496" y="1949103"/>
              <a:ext cx="124002" cy="124002"/>
            </a:xfrm>
            <a:custGeom>
              <a:avLst/>
              <a:gdLst/>
              <a:ahLst/>
              <a:cxnLst/>
              <a:rect l="l" t="t" r="r" b="b"/>
              <a:pathLst>
                <a:path w="2487" h="2487" extrusionOk="0">
                  <a:moveTo>
                    <a:pt x="909" y="180"/>
                  </a:moveTo>
                  <a:lnTo>
                    <a:pt x="2310" y="1579"/>
                  </a:lnTo>
                  <a:lnTo>
                    <a:pt x="1582" y="2306"/>
                  </a:lnTo>
                  <a:lnTo>
                    <a:pt x="181" y="905"/>
                  </a:lnTo>
                  <a:lnTo>
                    <a:pt x="909" y="180"/>
                  </a:lnTo>
                  <a:close/>
                  <a:moveTo>
                    <a:pt x="909" y="0"/>
                  </a:moveTo>
                  <a:cubicBezTo>
                    <a:pt x="890" y="0"/>
                    <a:pt x="871" y="7"/>
                    <a:pt x="858" y="20"/>
                  </a:cubicBezTo>
                  <a:lnTo>
                    <a:pt x="24" y="854"/>
                  </a:lnTo>
                  <a:cubicBezTo>
                    <a:pt x="11" y="868"/>
                    <a:pt x="0" y="888"/>
                    <a:pt x="0" y="905"/>
                  </a:cubicBezTo>
                  <a:cubicBezTo>
                    <a:pt x="0" y="926"/>
                    <a:pt x="11" y="946"/>
                    <a:pt x="24" y="959"/>
                  </a:cubicBezTo>
                  <a:lnTo>
                    <a:pt x="1528" y="2463"/>
                  </a:lnTo>
                  <a:cubicBezTo>
                    <a:pt x="1545" y="2480"/>
                    <a:pt x="1562" y="2486"/>
                    <a:pt x="1582" y="2486"/>
                  </a:cubicBezTo>
                  <a:cubicBezTo>
                    <a:pt x="1599" y="2486"/>
                    <a:pt x="1619" y="2480"/>
                    <a:pt x="1633" y="2463"/>
                  </a:cubicBezTo>
                  <a:lnTo>
                    <a:pt x="2466" y="1633"/>
                  </a:lnTo>
                  <a:cubicBezTo>
                    <a:pt x="2480" y="1615"/>
                    <a:pt x="2487" y="1599"/>
                    <a:pt x="2487" y="1579"/>
                  </a:cubicBezTo>
                  <a:cubicBezTo>
                    <a:pt x="2487" y="1558"/>
                    <a:pt x="2480" y="1541"/>
                    <a:pt x="2466" y="1527"/>
                  </a:cubicBezTo>
                  <a:lnTo>
                    <a:pt x="963" y="20"/>
                  </a:lnTo>
                  <a:cubicBezTo>
                    <a:pt x="948" y="7"/>
                    <a:pt x="928" y="0"/>
                    <a:pt x="90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2"/>
            <p:cNvSpPr/>
            <p:nvPr/>
          </p:nvSpPr>
          <p:spPr>
            <a:xfrm>
              <a:off x="4936947" y="1975379"/>
              <a:ext cx="62275" cy="62275"/>
            </a:xfrm>
            <a:custGeom>
              <a:avLst/>
              <a:gdLst/>
              <a:ahLst/>
              <a:cxnLst/>
              <a:rect l="l" t="t" r="r" b="b"/>
              <a:pathLst>
                <a:path w="1249" h="1249" extrusionOk="0">
                  <a:moveTo>
                    <a:pt x="296" y="0"/>
                  </a:moveTo>
                  <a:lnTo>
                    <a:pt x="0" y="297"/>
                  </a:lnTo>
                  <a:lnTo>
                    <a:pt x="953" y="1248"/>
                  </a:lnTo>
                  <a:lnTo>
                    <a:pt x="1249" y="953"/>
                  </a:lnTo>
                  <a:lnTo>
                    <a:pt x="296"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4932858" y="1971640"/>
              <a:ext cx="70452" cy="69754"/>
            </a:xfrm>
            <a:custGeom>
              <a:avLst/>
              <a:gdLst/>
              <a:ahLst/>
              <a:cxnLst/>
              <a:rect l="l" t="t" r="r" b="b"/>
              <a:pathLst>
                <a:path w="1413" h="1399" extrusionOk="0">
                  <a:moveTo>
                    <a:pt x="378" y="181"/>
                  </a:moveTo>
                  <a:lnTo>
                    <a:pt x="1225" y="1028"/>
                  </a:lnTo>
                  <a:lnTo>
                    <a:pt x="1035" y="1218"/>
                  </a:lnTo>
                  <a:lnTo>
                    <a:pt x="188" y="372"/>
                  </a:lnTo>
                  <a:lnTo>
                    <a:pt x="378" y="181"/>
                  </a:lnTo>
                  <a:close/>
                  <a:moveTo>
                    <a:pt x="379" y="0"/>
                  </a:moveTo>
                  <a:cubicBezTo>
                    <a:pt x="360" y="0"/>
                    <a:pt x="341" y="7"/>
                    <a:pt x="327" y="21"/>
                  </a:cubicBezTo>
                  <a:lnTo>
                    <a:pt x="28" y="320"/>
                  </a:lnTo>
                  <a:cubicBezTo>
                    <a:pt x="1" y="347"/>
                    <a:pt x="1" y="395"/>
                    <a:pt x="28" y="426"/>
                  </a:cubicBezTo>
                  <a:lnTo>
                    <a:pt x="984" y="1378"/>
                  </a:lnTo>
                  <a:cubicBezTo>
                    <a:pt x="997" y="1392"/>
                    <a:pt x="1015" y="1399"/>
                    <a:pt x="1035" y="1399"/>
                  </a:cubicBezTo>
                  <a:cubicBezTo>
                    <a:pt x="1055" y="1399"/>
                    <a:pt x="1072" y="1392"/>
                    <a:pt x="1086" y="1378"/>
                  </a:cubicBezTo>
                  <a:lnTo>
                    <a:pt x="1385" y="1082"/>
                  </a:lnTo>
                  <a:cubicBezTo>
                    <a:pt x="1412" y="1052"/>
                    <a:pt x="1412" y="1004"/>
                    <a:pt x="1385" y="977"/>
                  </a:cubicBezTo>
                  <a:lnTo>
                    <a:pt x="433" y="21"/>
                  </a:lnTo>
                  <a:cubicBezTo>
                    <a:pt x="418" y="7"/>
                    <a:pt x="398" y="0"/>
                    <a:pt x="37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7383213" y="2945151"/>
              <a:ext cx="14659" cy="42780"/>
            </a:xfrm>
            <a:custGeom>
              <a:avLst/>
              <a:gdLst/>
              <a:ahLst/>
              <a:cxnLst/>
              <a:rect l="l" t="t" r="r" b="b"/>
              <a:pathLst>
                <a:path w="294" h="858" extrusionOk="0">
                  <a:moveTo>
                    <a:pt x="147" y="1"/>
                  </a:moveTo>
                  <a:cubicBezTo>
                    <a:pt x="65" y="1"/>
                    <a:pt x="1" y="65"/>
                    <a:pt x="1" y="147"/>
                  </a:cubicBezTo>
                  <a:lnTo>
                    <a:pt x="1" y="712"/>
                  </a:lnTo>
                  <a:cubicBezTo>
                    <a:pt x="1" y="794"/>
                    <a:pt x="65" y="858"/>
                    <a:pt x="147" y="858"/>
                  </a:cubicBezTo>
                  <a:cubicBezTo>
                    <a:pt x="225" y="858"/>
                    <a:pt x="294" y="794"/>
                    <a:pt x="294" y="712"/>
                  </a:cubicBezTo>
                  <a:lnTo>
                    <a:pt x="294" y="147"/>
                  </a:lnTo>
                  <a:cubicBezTo>
                    <a:pt x="294" y="65"/>
                    <a:pt x="225" y="1"/>
                    <a:pt x="147"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7379523" y="2941462"/>
              <a:ext cx="22088" cy="50259"/>
            </a:xfrm>
            <a:custGeom>
              <a:avLst/>
              <a:gdLst/>
              <a:ahLst/>
              <a:cxnLst/>
              <a:rect l="l" t="t" r="r" b="b"/>
              <a:pathLst>
                <a:path w="443" h="1008" extrusionOk="0">
                  <a:moveTo>
                    <a:pt x="221" y="150"/>
                  </a:moveTo>
                  <a:cubicBezTo>
                    <a:pt x="258" y="150"/>
                    <a:pt x="293" y="180"/>
                    <a:pt x="293" y="221"/>
                  </a:cubicBezTo>
                  <a:lnTo>
                    <a:pt x="293" y="786"/>
                  </a:lnTo>
                  <a:cubicBezTo>
                    <a:pt x="293" y="827"/>
                    <a:pt x="258" y="858"/>
                    <a:pt x="221" y="858"/>
                  </a:cubicBezTo>
                  <a:cubicBezTo>
                    <a:pt x="180" y="858"/>
                    <a:pt x="150" y="827"/>
                    <a:pt x="150" y="786"/>
                  </a:cubicBezTo>
                  <a:lnTo>
                    <a:pt x="150" y="221"/>
                  </a:lnTo>
                  <a:cubicBezTo>
                    <a:pt x="150" y="180"/>
                    <a:pt x="180" y="150"/>
                    <a:pt x="221" y="150"/>
                  </a:cubicBezTo>
                  <a:close/>
                  <a:moveTo>
                    <a:pt x="221" y="1"/>
                  </a:moveTo>
                  <a:cubicBezTo>
                    <a:pt x="98" y="1"/>
                    <a:pt x="0" y="99"/>
                    <a:pt x="0" y="221"/>
                  </a:cubicBezTo>
                  <a:lnTo>
                    <a:pt x="0" y="786"/>
                  </a:lnTo>
                  <a:cubicBezTo>
                    <a:pt x="0" y="908"/>
                    <a:pt x="98" y="1007"/>
                    <a:pt x="221" y="1007"/>
                  </a:cubicBezTo>
                  <a:cubicBezTo>
                    <a:pt x="340" y="1007"/>
                    <a:pt x="442" y="908"/>
                    <a:pt x="442" y="786"/>
                  </a:cubicBezTo>
                  <a:lnTo>
                    <a:pt x="442" y="221"/>
                  </a:lnTo>
                  <a:cubicBezTo>
                    <a:pt x="442" y="99"/>
                    <a:pt x="340"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7383213" y="2945151"/>
              <a:ext cx="14659" cy="21789"/>
            </a:xfrm>
            <a:custGeom>
              <a:avLst/>
              <a:gdLst/>
              <a:ahLst/>
              <a:cxnLst/>
              <a:rect l="l" t="t" r="r" b="b"/>
              <a:pathLst>
                <a:path w="294" h="437" extrusionOk="0">
                  <a:moveTo>
                    <a:pt x="147" y="1"/>
                  </a:moveTo>
                  <a:cubicBezTo>
                    <a:pt x="65" y="1"/>
                    <a:pt x="1" y="65"/>
                    <a:pt x="1" y="147"/>
                  </a:cubicBezTo>
                  <a:lnTo>
                    <a:pt x="1" y="437"/>
                  </a:lnTo>
                  <a:lnTo>
                    <a:pt x="294" y="437"/>
                  </a:lnTo>
                  <a:lnTo>
                    <a:pt x="294" y="147"/>
                  </a:lnTo>
                  <a:cubicBezTo>
                    <a:pt x="294" y="65"/>
                    <a:pt x="225" y="1"/>
                    <a:pt x="147"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7379523" y="2941462"/>
              <a:ext cx="22088" cy="29218"/>
            </a:xfrm>
            <a:custGeom>
              <a:avLst/>
              <a:gdLst/>
              <a:ahLst/>
              <a:cxnLst/>
              <a:rect l="l" t="t" r="r" b="b"/>
              <a:pathLst>
                <a:path w="443" h="586" extrusionOk="0">
                  <a:moveTo>
                    <a:pt x="221" y="150"/>
                  </a:moveTo>
                  <a:cubicBezTo>
                    <a:pt x="258" y="150"/>
                    <a:pt x="293" y="180"/>
                    <a:pt x="293" y="221"/>
                  </a:cubicBezTo>
                  <a:lnTo>
                    <a:pt x="293" y="436"/>
                  </a:lnTo>
                  <a:lnTo>
                    <a:pt x="150" y="436"/>
                  </a:lnTo>
                  <a:lnTo>
                    <a:pt x="150" y="221"/>
                  </a:lnTo>
                  <a:cubicBezTo>
                    <a:pt x="150" y="180"/>
                    <a:pt x="180" y="150"/>
                    <a:pt x="221" y="150"/>
                  </a:cubicBezTo>
                  <a:close/>
                  <a:moveTo>
                    <a:pt x="221" y="1"/>
                  </a:moveTo>
                  <a:cubicBezTo>
                    <a:pt x="98" y="1"/>
                    <a:pt x="0" y="99"/>
                    <a:pt x="0" y="221"/>
                  </a:cubicBezTo>
                  <a:lnTo>
                    <a:pt x="0" y="511"/>
                  </a:lnTo>
                  <a:cubicBezTo>
                    <a:pt x="0" y="552"/>
                    <a:pt x="34" y="585"/>
                    <a:pt x="75" y="585"/>
                  </a:cubicBezTo>
                  <a:lnTo>
                    <a:pt x="368" y="585"/>
                  </a:lnTo>
                  <a:cubicBezTo>
                    <a:pt x="409" y="585"/>
                    <a:pt x="442" y="552"/>
                    <a:pt x="442" y="511"/>
                  </a:cubicBezTo>
                  <a:lnTo>
                    <a:pt x="442" y="221"/>
                  </a:lnTo>
                  <a:cubicBezTo>
                    <a:pt x="442" y="99"/>
                    <a:pt x="340"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7320290" y="3011664"/>
              <a:ext cx="14659" cy="42780"/>
            </a:xfrm>
            <a:custGeom>
              <a:avLst/>
              <a:gdLst/>
              <a:ahLst/>
              <a:cxnLst/>
              <a:rect l="l" t="t" r="r" b="b"/>
              <a:pathLst>
                <a:path w="294" h="858" extrusionOk="0">
                  <a:moveTo>
                    <a:pt x="148" y="1"/>
                  </a:moveTo>
                  <a:cubicBezTo>
                    <a:pt x="66" y="1"/>
                    <a:pt x="1" y="65"/>
                    <a:pt x="1" y="147"/>
                  </a:cubicBezTo>
                  <a:lnTo>
                    <a:pt x="1" y="711"/>
                  </a:lnTo>
                  <a:cubicBezTo>
                    <a:pt x="1" y="792"/>
                    <a:pt x="66" y="858"/>
                    <a:pt x="148" y="858"/>
                  </a:cubicBezTo>
                  <a:cubicBezTo>
                    <a:pt x="229" y="858"/>
                    <a:pt x="294" y="792"/>
                    <a:pt x="294" y="711"/>
                  </a:cubicBezTo>
                  <a:lnTo>
                    <a:pt x="294" y="147"/>
                  </a:lnTo>
                  <a:cubicBezTo>
                    <a:pt x="294" y="65"/>
                    <a:pt x="229" y="1"/>
                    <a:pt x="148"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7316600" y="3007925"/>
              <a:ext cx="22088" cy="50259"/>
            </a:xfrm>
            <a:custGeom>
              <a:avLst/>
              <a:gdLst/>
              <a:ahLst/>
              <a:cxnLst/>
              <a:rect l="l" t="t" r="r" b="b"/>
              <a:pathLst>
                <a:path w="443" h="1008" extrusionOk="0">
                  <a:moveTo>
                    <a:pt x="222" y="150"/>
                  </a:moveTo>
                  <a:cubicBezTo>
                    <a:pt x="263" y="150"/>
                    <a:pt x="293" y="181"/>
                    <a:pt x="293" y="222"/>
                  </a:cubicBezTo>
                  <a:lnTo>
                    <a:pt x="293" y="786"/>
                  </a:lnTo>
                  <a:cubicBezTo>
                    <a:pt x="293" y="827"/>
                    <a:pt x="263" y="858"/>
                    <a:pt x="222" y="858"/>
                  </a:cubicBezTo>
                  <a:cubicBezTo>
                    <a:pt x="184" y="858"/>
                    <a:pt x="150" y="827"/>
                    <a:pt x="150" y="786"/>
                  </a:cubicBezTo>
                  <a:lnTo>
                    <a:pt x="150" y="222"/>
                  </a:lnTo>
                  <a:cubicBezTo>
                    <a:pt x="150" y="181"/>
                    <a:pt x="184" y="150"/>
                    <a:pt x="222" y="150"/>
                  </a:cubicBezTo>
                  <a:close/>
                  <a:moveTo>
                    <a:pt x="222" y="1"/>
                  </a:moveTo>
                  <a:cubicBezTo>
                    <a:pt x="99" y="1"/>
                    <a:pt x="1" y="99"/>
                    <a:pt x="1" y="222"/>
                  </a:cubicBezTo>
                  <a:lnTo>
                    <a:pt x="1" y="786"/>
                  </a:lnTo>
                  <a:cubicBezTo>
                    <a:pt x="1" y="908"/>
                    <a:pt x="99" y="1007"/>
                    <a:pt x="222" y="1007"/>
                  </a:cubicBezTo>
                  <a:cubicBezTo>
                    <a:pt x="344" y="1007"/>
                    <a:pt x="442" y="908"/>
                    <a:pt x="442" y="786"/>
                  </a:cubicBezTo>
                  <a:lnTo>
                    <a:pt x="442" y="222"/>
                  </a:lnTo>
                  <a:cubicBezTo>
                    <a:pt x="442" y="99"/>
                    <a:pt x="344"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7320290" y="3032655"/>
              <a:ext cx="14659" cy="21789"/>
            </a:xfrm>
            <a:custGeom>
              <a:avLst/>
              <a:gdLst/>
              <a:ahLst/>
              <a:cxnLst/>
              <a:rect l="l" t="t" r="r" b="b"/>
              <a:pathLst>
                <a:path w="294" h="437" extrusionOk="0">
                  <a:moveTo>
                    <a:pt x="1" y="1"/>
                  </a:moveTo>
                  <a:lnTo>
                    <a:pt x="1" y="290"/>
                  </a:lnTo>
                  <a:cubicBezTo>
                    <a:pt x="1" y="371"/>
                    <a:pt x="66" y="437"/>
                    <a:pt x="148" y="437"/>
                  </a:cubicBezTo>
                  <a:cubicBezTo>
                    <a:pt x="229" y="437"/>
                    <a:pt x="294" y="371"/>
                    <a:pt x="294" y="290"/>
                  </a:cubicBezTo>
                  <a:lnTo>
                    <a:pt x="294"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7316600" y="3028965"/>
              <a:ext cx="22088" cy="29218"/>
            </a:xfrm>
            <a:custGeom>
              <a:avLst/>
              <a:gdLst/>
              <a:ahLst/>
              <a:cxnLst/>
              <a:rect l="l" t="t" r="r" b="b"/>
              <a:pathLst>
                <a:path w="443" h="586" extrusionOk="0">
                  <a:moveTo>
                    <a:pt x="293" y="150"/>
                  </a:moveTo>
                  <a:lnTo>
                    <a:pt x="293" y="364"/>
                  </a:lnTo>
                  <a:cubicBezTo>
                    <a:pt x="293" y="405"/>
                    <a:pt x="263" y="436"/>
                    <a:pt x="222" y="436"/>
                  </a:cubicBezTo>
                  <a:cubicBezTo>
                    <a:pt x="184" y="436"/>
                    <a:pt x="150" y="405"/>
                    <a:pt x="150" y="364"/>
                  </a:cubicBezTo>
                  <a:lnTo>
                    <a:pt x="150" y="150"/>
                  </a:lnTo>
                  <a:close/>
                  <a:moveTo>
                    <a:pt x="75" y="1"/>
                  </a:moveTo>
                  <a:cubicBezTo>
                    <a:pt x="34" y="1"/>
                    <a:pt x="1" y="34"/>
                    <a:pt x="1" y="75"/>
                  </a:cubicBezTo>
                  <a:lnTo>
                    <a:pt x="1" y="364"/>
                  </a:lnTo>
                  <a:cubicBezTo>
                    <a:pt x="1" y="486"/>
                    <a:pt x="99" y="585"/>
                    <a:pt x="222" y="585"/>
                  </a:cubicBezTo>
                  <a:cubicBezTo>
                    <a:pt x="344" y="585"/>
                    <a:pt x="442" y="486"/>
                    <a:pt x="442" y="364"/>
                  </a:cubicBezTo>
                  <a:lnTo>
                    <a:pt x="442" y="75"/>
                  </a:lnTo>
                  <a:cubicBezTo>
                    <a:pt x="442" y="34"/>
                    <a:pt x="409" y="1"/>
                    <a:pt x="3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7273522" y="3030860"/>
              <a:ext cx="35999" cy="34703"/>
            </a:xfrm>
            <a:custGeom>
              <a:avLst/>
              <a:gdLst/>
              <a:ahLst/>
              <a:cxnLst/>
              <a:rect l="l" t="t" r="r" b="b"/>
              <a:pathLst>
                <a:path w="722" h="696" extrusionOk="0">
                  <a:moveTo>
                    <a:pt x="160" y="1"/>
                  </a:moveTo>
                  <a:cubicBezTo>
                    <a:pt x="123" y="1"/>
                    <a:pt x="85" y="15"/>
                    <a:pt x="58" y="44"/>
                  </a:cubicBezTo>
                  <a:cubicBezTo>
                    <a:pt x="0" y="101"/>
                    <a:pt x="0" y="194"/>
                    <a:pt x="58" y="252"/>
                  </a:cubicBezTo>
                  <a:lnTo>
                    <a:pt x="460" y="652"/>
                  </a:lnTo>
                  <a:cubicBezTo>
                    <a:pt x="487" y="681"/>
                    <a:pt x="524" y="696"/>
                    <a:pt x="562" y="696"/>
                  </a:cubicBezTo>
                  <a:cubicBezTo>
                    <a:pt x="599" y="696"/>
                    <a:pt x="636" y="681"/>
                    <a:pt x="664" y="652"/>
                  </a:cubicBezTo>
                  <a:cubicBezTo>
                    <a:pt x="722" y="595"/>
                    <a:pt x="722" y="503"/>
                    <a:pt x="664" y="445"/>
                  </a:cubicBezTo>
                  <a:lnTo>
                    <a:pt x="262" y="44"/>
                  </a:lnTo>
                  <a:cubicBezTo>
                    <a:pt x="235" y="15"/>
                    <a:pt x="198" y="1"/>
                    <a:pt x="160"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7269433" y="3027170"/>
              <a:ext cx="44176" cy="42032"/>
            </a:xfrm>
            <a:custGeom>
              <a:avLst/>
              <a:gdLst/>
              <a:ahLst/>
              <a:cxnLst/>
              <a:rect l="l" t="t" r="r" b="b"/>
              <a:pathLst>
                <a:path w="886" h="843" extrusionOk="0">
                  <a:moveTo>
                    <a:pt x="242" y="148"/>
                  </a:moveTo>
                  <a:cubicBezTo>
                    <a:pt x="259" y="148"/>
                    <a:pt x="280" y="155"/>
                    <a:pt x="294" y="172"/>
                  </a:cubicBezTo>
                  <a:lnTo>
                    <a:pt x="694" y="574"/>
                  </a:lnTo>
                  <a:cubicBezTo>
                    <a:pt x="722" y="601"/>
                    <a:pt x="722" y="645"/>
                    <a:pt x="694" y="672"/>
                  </a:cubicBezTo>
                  <a:cubicBezTo>
                    <a:pt x="681" y="686"/>
                    <a:pt x="662" y="693"/>
                    <a:pt x="644" y="693"/>
                  </a:cubicBezTo>
                  <a:cubicBezTo>
                    <a:pt x="625" y="693"/>
                    <a:pt x="606" y="686"/>
                    <a:pt x="592" y="672"/>
                  </a:cubicBezTo>
                  <a:lnTo>
                    <a:pt x="192" y="271"/>
                  </a:lnTo>
                  <a:cubicBezTo>
                    <a:pt x="164" y="244"/>
                    <a:pt x="164" y="200"/>
                    <a:pt x="192" y="172"/>
                  </a:cubicBezTo>
                  <a:cubicBezTo>
                    <a:pt x="205" y="155"/>
                    <a:pt x="225" y="148"/>
                    <a:pt x="242" y="148"/>
                  </a:cubicBezTo>
                  <a:close/>
                  <a:moveTo>
                    <a:pt x="243" y="1"/>
                  </a:moveTo>
                  <a:cubicBezTo>
                    <a:pt x="186" y="1"/>
                    <a:pt x="129" y="23"/>
                    <a:pt x="86" y="67"/>
                  </a:cubicBezTo>
                  <a:cubicBezTo>
                    <a:pt x="1" y="152"/>
                    <a:pt x="1" y="291"/>
                    <a:pt x="86" y="376"/>
                  </a:cubicBezTo>
                  <a:lnTo>
                    <a:pt x="487" y="778"/>
                  </a:lnTo>
                  <a:cubicBezTo>
                    <a:pt x="531" y="822"/>
                    <a:pt x="586" y="842"/>
                    <a:pt x="644" y="842"/>
                  </a:cubicBezTo>
                  <a:cubicBezTo>
                    <a:pt x="702" y="842"/>
                    <a:pt x="756" y="822"/>
                    <a:pt x="800" y="778"/>
                  </a:cubicBezTo>
                  <a:cubicBezTo>
                    <a:pt x="885" y="693"/>
                    <a:pt x="885" y="553"/>
                    <a:pt x="800" y="465"/>
                  </a:cubicBezTo>
                  <a:lnTo>
                    <a:pt x="399" y="67"/>
                  </a:lnTo>
                  <a:cubicBezTo>
                    <a:pt x="356" y="23"/>
                    <a:pt x="299" y="1"/>
                    <a:pt x="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7273522" y="3030860"/>
              <a:ext cx="23434" cy="22736"/>
            </a:xfrm>
            <a:custGeom>
              <a:avLst/>
              <a:gdLst/>
              <a:ahLst/>
              <a:cxnLst/>
              <a:rect l="l" t="t" r="r" b="b"/>
              <a:pathLst>
                <a:path w="470" h="456" extrusionOk="0">
                  <a:moveTo>
                    <a:pt x="160" y="1"/>
                  </a:moveTo>
                  <a:cubicBezTo>
                    <a:pt x="123" y="1"/>
                    <a:pt x="85" y="15"/>
                    <a:pt x="58" y="44"/>
                  </a:cubicBezTo>
                  <a:cubicBezTo>
                    <a:pt x="0" y="101"/>
                    <a:pt x="0" y="194"/>
                    <a:pt x="58" y="252"/>
                  </a:cubicBezTo>
                  <a:lnTo>
                    <a:pt x="262" y="456"/>
                  </a:lnTo>
                  <a:lnTo>
                    <a:pt x="469" y="248"/>
                  </a:lnTo>
                  <a:lnTo>
                    <a:pt x="262" y="44"/>
                  </a:lnTo>
                  <a:cubicBezTo>
                    <a:pt x="235" y="15"/>
                    <a:pt x="198" y="1"/>
                    <a:pt x="160"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7269433" y="3027170"/>
              <a:ext cx="31611" cy="30115"/>
            </a:xfrm>
            <a:custGeom>
              <a:avLst/>
              <a:gdLst/>
              <a:ahLst/>
              <a:cxnLst/>
              <a:rect l="l" t="t" r="r" b="b"/>
              <a:pathLst>
                <a:path w="634" h="604" extrusionOk="0">
                  <a:moveTo>
                    <a:pt x="242" y="148"/>
                  </a:moveTo>
                  <a:cubicBezTo>
                    <a:pt x="259" y="148"/>
                    <a:pt x="280" y="155"/>
                    <a:pt x="294" y="172"/>
                  </a:cubicBezTo>
                  <a:lnTo>
                    <a:pt x="446" y="322"/>
                  </a:lnTo>
                  <a:lnTo>
                    <a:pt x="344" y="424"/>
                  </a:lnTo>
                  <a:lnTo>
                    <a:pt x="192" y="271"/>
                  </a:lnTo>
                  <a:cubicBezTo>
                    <a:pt x="164" y="244"/>
                    <a:pt x="164" y="200"/>
                    <a:pt x="192" y="172"/>
                  </a:cubicBezTo>
                  <a:cubicBezTo>
                    <a:pt x="205" y="155"/>
                    <a:pt x="225" y="148"/>
                    <a:pt x="242" y="148"/>
                  </a:cubicBezTo>
                  <a:close/>
                  <a:moveTo>
                    <a:pt x="243" y="1"/>
                  </a:moveTo>
                  <a:cubicBezTo>
                    <a:pt x="186" y="1"/>
                    <a:pt x="129" y="23"/>
                    <a:pt x="86" y="67"/>
                  </a:cubicBezTo>
                  <a:cubicBezTo>
                    <a:pt x="1" y="152"/>
                    <a:pt x="1" y="291"/>
                    <a:pt x="86" y="376"/>
                  </a:cubicBezTo>
                  <a:lnTo>
                    <a:pt x="290" y="580"/>
                  </a:lnTo>
                  <a:cubicBezTo>
                    <a:pt x="307" y="597"/>
                    <a:pt x="324" y="604"/>
                    <a:pt x="344" y="604"/>
                  </a:cubicBezTo>
                  <a:cubicBezTo>
                    <a:pt x="361" y="604"/>
                    <a:pt x="382" y="597"/>
                    <a:pt x="396" y="580"/>
                  </a:cubicBezTo>
                  <a:lnTo>
                    <a:pt x="603" y="376"/>
                  </a:lnTo>
                  <a:cubicBezTo>
                    <a:pt x="633" y="346"/>
                    <a:pt x="633" y="298"/>
                    <a:pt x="603" y="271"/>
                  </a:cubicBezTo>
                  <a:lnTo>
                    <a:pt x="399" y="67"/>
                  </a:lnTo>
                  <a:cubicBezTo>
                    <a:pt x="356" y="23"/>
                    <a:pt x="299" y="1"/>
                    <a:pt x="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7341680" y="2922515"/>
              <a:ext cx="35999" cy="34553"/>
            </a:xfrm>
            <a:custGeom>
              <a:avLst/>
              <a:gdLst/>
              <a:ahLst/>
              <a:cxnLst/>
              <a:rect l="l" t="t" r="r" b="b"/>
              <a:pathLst>
                <a:path w="722" h="693" extrusionOk="0">
                  <a:moveTo>
                    <a:pt x="561" y="0"/>
                  </a:moveTo>
                  <a:cubicBezTo>
                    <a:pt x="524" y="0"/>
                    <a:pt x="487" y="15"/>
                    <a:pt x="460" y="44"/>
                  </a:cubicBezTo>
                  <a:lnTo>
                    <a:pt x="58" y="445"/>
                  </a:lnTo>
                  <a:cubicBezTo>
                    <a:pt x="0" y="499"/>
                    <a:pt x="0" y="595"/>
                    <a:pt x="58" y="649"/>
                  </a:cubicBezTo>
                  <a:cubicBezTo>
                    <a:pt x="86" y="678"/>
                    <a:pt x="122" y="693"/>
                    <a:pt x="159" y="693"/>
                  </a:cubicBezTo>
                  <a:cubicBezTo>
                    <a:pt x="196" y="693"/>
                    <a:pt x="233" y="678"/>
                    <a:pt x="262" y="649"/>
                  </a:cubicBezTo>
                  <a:lnTo>
                    <a:pt x="664" y="248"/>
                  </a:lnTo>
                  <a:cubicBezTo>
                    <a:pt x="722" y="193"/>
                    <a:pt x="722" y="98"/>
                    <a:pt x="664" y="44"/>
                  </a:cubicBezTo>
                  <a:cubicBezTo>
                    <a:pt x="635" y="15"/>
                    <a:pt x="598" y="0"/>
                    <a:pt x="5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7337591" y="2918775"/>
              <a:ext cx="44176" cy="42082"/>
            </a:xfrm>
            <a:custGeom>
              <a:avLst/>
              <a:gdLst/>
              <a:ahLst/>
              <a:cxnLst/>
              <a:rect l="l" t="t" r="r" b="b"/>
              <a:pathLst>
                <a:path w="886" h="844" extrusionOk="0">
                  <a:moveTo>
                    <a:pt x="644" y="150"/>
                  </a:moveTo>
                  <a:cubicBezTo>
                    <a:pt x="661" y="150"/>
                    <a:pt x="681" y="156"/>
                    <a:pt x="695" y="170"/>
                  </a:cubicBezTo>
                  <a:cubicBezTo>
                    <a:pt x="722" y="197"/>
                    <a:pt x="722" y="244"/>
                    <a:pt x="695" y="272"/>
                  </a:cubicBezTo>
                  <a:lnTo>
                    <a:pt x="294" y="673"/>
                  </a:lnTo>
                  <a:cubicBezTo>
                    <a:pt x="280" y="687"/>
                    <a:pt x="261" y="694"/>
                    <a:pt x="242" y="694"/>
                  </a:cubicBezTo>
                  <a:cubicBezTo>
                    <a:pt x="224" y="694"/>
                    <a:pt x="205" y="687"/>
                    <a:pt x="192" y="673"/>
                  </a:cubicBezTo>
                  <a:cubicBezTo>
                    <a:pt x="164" y="646"/>
                    <a:pt x="164" y="598"/>
                    <a:pt x="192" y="571"/>
                  </a:cubicBezTo>
                  <a:lnTo>
                    <a:pt x="593" y="170"/>
                  </a:lnTo>
                  <a:cubicBezTo>
                    <a:pt x="606" y="156"/>
                    <a:pt x="624" y="150"/>
                    <a:pt x="644" y="150"/>
                  </a:cubicBezTo>
                  <a:close/>
                  <a:moveTo>
                    <a:pt x="642" y="0"/>
                  </a:moveTo>
                  <a:cubicBezTo>
                    <a:pt x="586" y="0"/>
                    <a:pt x="530" y="21"/>
                    <a:pt x="487" y="64"/>
                  </a:cubicBezTo>
                  <a:lnTo>
                    <a:pt x="86" y="465"/>
                  </a:lnTo>
                  <a:cubicBezTo>
                    <a:pt x="1" y="550"/>
                    <a:pt x="1" y="693"/>
                    <a:pt x="86" y="778"/>
                  </a:cubicBezTo>
                  <a:cubicBezTo>
                    <a:pt x="131" y="819"/>
                    <a:pt x="184" y="843"/>
                    <a:pt x="242" y="843"/>
                  </a:cubicBezTo>
                  <a:cubicBezTo>
                    <a:pt x="297" y="843"/>
                    <a:pt x="355" y="819"/>
                    <a:pt x="399" y="778"/>
                  </a:cubicBezTo>
                  <a:lnTo>
                    <a:pt x="801" y="377"/>
                  </a:lnTo>
                  <a:cubicBezTo>
                    <a:pt x="886" y="288"/>
                    <a:pt x="886" y="150"/>
                    <a:pt x="801" y="64"/>
                  </a:cubicBezTo>
                  <a:cubicBezTo>
                    <a:pt x="756" y="21"/>
                    <a:pt x="699" y="0"/>
                    <a:pt x="64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7354244" y="2922515"/>
              <a:ext cx="23434" cy="22537"/>
            </a:xfrm>
            <a:custGeom>
              <a:avLst/>
              <a:gdLst/>
              <a:ahLst/>
              <a:cxnLst/>
              <a:rect l="l" t="t" r="r" b="b"/>
              <a:pathLst>
                <a:path w="470" h="452" extrusionOk="0">
                  <a:moveTo>
                    <a:pt x="309" y="0"/>
                  </a:moveTo>
                  <a:cubicBezTo>
                    <a:pt x="272" y="0"/>
                    <a:pt x="235" y="15"/>
                    <a:pt x="208" y="44"/>
                  </a:cubicBezTo>
                  <a:lnTo>
                    <a:pt x="1" y="248"/>
                  </a:lnTo>
                  <a:lnTo>
                    <a:pt x="208" y="452"/>
                  </a:lnTo>
                  <a:lnTo>
                    <a:pt x="412" y="248"/>
                  </a:lnTo>
                  <a:cubicBezTo>
                    <a:pt x="470" y="193"/>
                    <a:pt x="470" y="98"/>
                    <a:pt x="412" y="44"/>
                  </a:cubicBezTo>
                  <a:cubicBezTo>
                    <a:pt x="383" y="15"/>
                    <a:pt x="346" y="0"/>
                    <a:pt x="309"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7350505" y="2918775"/>
              <a:ext cx="30265" cy="30016"/>
            </a:xfrm>
            <a:custGeom>
              <a:avLst/>
              <a:gdLst/>
              <a:ahLst/>
              <a:cxnLst/>
              <a:rect l="l" t="t" r="r" b="b"/>
              <a:pathLst>
                <a:path w="607" h="602" extrusionOk="0">
                  <a:moveTo>
                    <a:pt x="385" y="149"/>
                  </a:moveTo>
                  <a:cubicBezTo>
                    <a:pt x="404" y="149"/>
                    <a:pt x="422" y="156"/>
                    <a:pt x="436" y="170"/>
                  </a:cubicBezTo>
                  <a:cubicBezTo>
                    <a:pt x="463" y="197"/>
                    <a:pt x="463" y="244"/>
                    <a:pt x="436" y="272"/>
                  </a:cubicBezTo>
                  <a:lnTo>
                    <a:pt x="283" y="425"/>
                  </a:lnTo>
                  <a:lnTo>
                    <a:pt x="181" y="323"/>
                  </a:lnTo>
                  <a:lnTo>
                    <a:pt x="334" y="170"/>
                  </a:lnTo>
                  <a:cubicBezTo>
                    <a:pt x="347" y="156"/>
                    <a:pt x="366" y="149"/>
                    <a:pt x="385" y="149"/>
                  </a:cubicBezTo>
                  <a:close/>
                  <a:moveTo>
                    <a:pt x="383" y="0"/>
                  </a:moveTo>
                  <a:cubicBezTo>
                    <a:pt x="327" y="0"/>
                    <a:pt x="271" y="21"/>
                    <a:pt x="228" y="64"/>
                  </a:cubicBezTo>
                  <a:lnTo>
                    <a:pt x="24" y="268"/>
                  </a:lnTo>
                  <a:cubicBezTo>
                    <a:pt x="11" y="282"/>
                    <a:pt x="0" y="302"/>
                    <a:pt x="0" y="323"/>
                  </a:cubicBezTo>
                  <a:cubicBezTo>
                    <a:pt x="0" y="343"/>
                    <a:pt x="11" y="360"/>
                    <a:pt x="24" y="374"/>
                  </a:cubicBezTo>
                  <a:lnTo>
                    <a:pt x="231" y="581"/>
                  </a:lnTo>
                  <a:cubicBezTo>
                    <a:pt x="245" y="594"/>
                    <a:pt x="263" y="602"/>
                    <a:pt x="283" y="602"/>
                  </a:cubicBezTo>
                  <a:cubicBezTo>
                    <a:pt x="303" y="602"/>
                    <a:pt x="320" y="594"/>
                    <a:pt x="338" y="581"/>
                  </a:cubicBezTo>
                  <a:lnTo>
                    <a:pt x="542" y="377"/>
                  </a:lnTo>
                  <a:cubicBezTo>
                    <a:pt x="582" y="336"/>
                    <a:pt x="606" y="279"/>
                    <a:pt x="606" y="221"/>
                  </a:cubicBezTo>
                  <a:cubicBezTo>
                    <a:pt x="606" y="163"/>
                    <a:pt x="582" y="105"/>
                    <a:pt x="542" y="64"/>
                  </a:cubicBezTo>
                  <a:cubicBezTo>
                    <a:pt x="497" y="21"/>
                    <a:pt x="440" y="0"/>
                    <a:pt x="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7276912" y="2988080"/>
              <a:ext cx="42979" cy="14659"/>
            </a:xfrm>
            <a:custGeom>
              <a:avLst/>
              <a:gdLst/>
              <a:ahLst/>
              <a:cxnLst/>
              <a:rect l="l" t="t" r="r" b="b"/>
              <a:pathLst>
                <a:path w="862" h="294" extrusionOk="0">
                  <a:moveTo>
                    <a:pt x="147" y="0"/>
                  </a:moveTo>
                  <a:cubicBezTo>
                    <a:pt x="68" y="0"/>
                    <a:pt x="1" y="66"/>
                    <a:pt x="1" y="147"/>
                  </a:cubicBezTo>
                  <a:cubicBezTo>
                    <a:pt x="1" y="225"/>
                    <a:pt x="68" y="293"/>
                    <a:pt x="147" y="293"/>
                  </a:cubicBezTo>
                  <a:lnTo>
                    <a:pt x="715" y="293"/>
                  </a:lnTo>
                  <a:cubicBezTo>
                    <a:pt x="797" y="293"/>
                    <a:pt x="861" y="225"/>
                    <a:pt x="861" y="147"/>
                  </a:cubicBezTo>
                  <a:cubicBezTo>
                    <a:pt x="861" y="66"/>
                    <a:pt x="797"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7273173" y="2984341"/>
              <a:ext cx="50458" cy="22088"/>
            </a:xfrm>
            <a:custGeom>
              <a:avLst/>
              <a:gdLst/>
              <a:ahLst/>
              <a:cxnLst/>
              <a:rect l="l" t="t" r="r" b="b"/>
              <a:pathLst>
                <a:path w="1012" h="443" extrusionOk="0">
                  <a:moveTo>
                    <a:pt x="790" y="150"/>
                  </a:moveTo>
                  <a:cubicBezTo>
                    <a:pt x="831" y="150"/>
                    <a:pt x="861" y="181"/>
                    <a:pt x="861" y="222"/>
                  </a:cubicBezTo>
                  <a:cubicBezTo>
                    <a:pt x="861" y="259"/>
                    <a:pt x="831" y="293"/>
                    <a:pt x="790" y="293"/>
                  </a:cubicBezTo>
                  <a:lnTo>
                    <a:pt x="222" y="293"/>
                  </a:lnTo>
                  <a:cubicBezTo>
                    <a:pt x="184" y="293"/>
                    <a:pt x="150" y="259"/>
                    <a:pt x="150" y="222"/>
                  </a:cubicBezTo>
                  <a:cubicBezTo>
                    <a:pt x="150" y="181"/>
                    <a:pt x="184" y="150"/>
                    <a:pt x="222" y="150"/>
                  </a:cubicBezTo>
                  <a:close/>
                  <a:moveTo>
                    <a:pt x="222" y="1"/>
                  </a:moveTo>
                  <a:cubicBezTo>
                    <a:pt x="99" y="1"/>
                    <a:pt x="1" y="100"/>
                    <a:pt x="1" y="222"/>
                  </a:cubicBezTo>
                  <a:cubicBezTo>
                    <a:pt x="1" y="341"/>
                    <a:pt x="99" y="443"/>
                    <a:pt x="222" y="443"/>
                  </a:cubicBezTo>
                  <a:lnTo>
                    <a:pt x="790" y="443"/>
                  </a:lnTo>
                  <a:cubicBezTo>
                    <a:pt x="912" y="443"/>
                    <a:pt x="1011" y="341"/>
                    <a:pt x="1011" y="222"/>
                  </a:cubicBezTo>
                  <a:cubicBezTo>
                    <a:pt x="1011" y="100"/>
                    <a:pt x="912" y="1"/>
                    <a:pt x="7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7276912" y="2988080"/>
              <a:ext cx="21739" cy="14659"/>
            </a:xfrm>
            <a:custGeom>
              <a:avLst/>
              <a:gdLst/>
              <a:ahLst/>
              <a:cxnLst/>
              <a:rect l="l" t="t" r="r" b="b"/>
              <a:pathLst>
                <a:path w="436" h="294" extrusionOk="0">
                  <a:moveTo>
                    <a:pt x="147" y="0"/>
                  </a:moveTo>
                  <a:cubicBezTo>
                    <a:pt x="68" y="0"/>
                    <a:pt x="1" y="66"/>
                    <a:pt x="1" y="147"/>
                  </a:cubicBezTo>
                  <a:cubicBezTo>
                    <a:pt x="1" y="225"/>
                    <a:pt x="68" y="293"/>
                    <a:pt x="147" y="293"/>
                  </a:cubicBezTo>
                  <a:lnTo>
                    <a:pt x="436" y="293"/>
                  </a:lnTo>
                  <a:lnTo>
                    <a:pt x="436"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7273173" y="2984341"/>
              <a:ext cx="29218" cy="22088"/>
            </a:xfrm>
            <a:custGeom>
              <a:avLst/>
              <a:gdLst/>
              <a:ahLst/>
              <a:cxnLst/>
              <a:rect l="l" t="t" r="r" b="b"/>
              <a:pathLst>
                <a:path w="586" h="443" extrusionOk="0">
                  <a:moveTo>
                    <a:pt x="436" y="150"/>
                  </a:moveTo>
                  <a:lnTo>
                    <a:pt x="436" y="293"/>
                  </a:lnTo>
                  <a:lnTo>
                    <a:pt x="222" y="293"/>
                  </a:lnTo>
                  <a:cubicBezTo>
                    <a:pt x="184" y="293"/>
                    <a:pt x="150" y="259"/>
                    <a:pt x="150" y="222"/>
                  </a:cubicBezTo>
                  <a:cubicBezTo>
                    <a:pt x="150" y="181"/>
                    <a:pt x="184" y="150"/>
                    <a:pt x="222" y="150"/>
                  </a:cubicBezTo>
                  <a:close/>
                  <a:moveTo>
                    <a:pt x="222" y="1"/>
                  </a:moveTo>
                  <a:cubicBezTo>
                    <a:pt x="99" y="1"/>
                    <a:pt x="1" y="100"/>
                    <a:pt x="1" y="222"/>
                  </a:cubicBezTo>
                  <a:cubicBezTo>
                    <a:pt x="1" y="341"/>
                    <a:pt x="99" y="443"/>
                    <a:pt x="222" y="443"/>
                  </a:cubicBezTo>
                  <a:lnTo>
                    <a:pt x="511" y="443"/>
                  </a:lnTo>
                  <a:cubicBezTo>
                    <a:pt x="552" y="443"/>
                    <a:pt x="586" y="409"/>
                    <a:pt x="586" y="368"/>
                  </a:cubicBezTo>
                  <a:lnTo>
                    <a:pt x="586" y="75"/>
                  </a:lnTo>
                  <a:cubicBezTo>
                    <a:pt x="586" y="34"/>
                    <a:pt x="552"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7234182" y="2883275"/>
              <a:ext cx="210309" cy="209861"/>
            </a:xfrm>
            <a:custGeom>
              <a:avLst/>
              <a:gdLst/>
              <a:ahLst/>
              <a:cxnLst/>
              <a:rect l="l" t="t" r="r" b="b"/>
              <a:pathLst>
                <a:path w="4218" h="4209" extrusionOk="0">
                  <a:moveTo>
                    <a:pt x="2630" y="178"/>
                  </a:moveTo>
                  <a:lnTo>
                    <a:pt x="4030" y="1579"/>
                  </a:lnTo>
                  <a:lnTo>
                    <a:pt x="1650" y="3959"/>
                  </a:lnTo>
                  <a:cubicBezTo>
                    <a:pt x="1582" y="4026"/>
                    <a:pt x="1494" y="4059"/>
                    <a:pt x="1405" y="4059"/>
                  </a:cubicBezTo>
                  <a:cubicBezTo>
                    <a:pt x="1317" y="4059"/>
                    <a:pt x="1228" y="4026"/>
                    <a:pt x="1161" y="3959"/>
                  </a:cubicBezTo>
                  <a:lnTo>
                    <a:pt x="249" y="3045"/>
                  </a:lnTo>
                  <a:cubicBezTo>
                    <a:pt x="184" y="2980"/>
                    <a:pt x="147" y="2895"/>
                    <a:pt x="147" y="2803"/>
                  </a:cubicBezTo>
                  <a:cubicBezTo>
                    <a:pt x="147" y="2711"/>
                    <a:pt x="184" y="2623"/>
                    <a:pt x="249" y="2559"/>
                  </a:cubicBezTo>
                  <a:lnTo>
                    <a:pt x="2630" y="178"/>
                  </a:lnTo>
                  <a:close/>
                  <a:moveTo>
                    <a:pt x="2630" y="1"/>
                  </a:moveTo>
                  <a:cubicBezTo>
                    <a:pt x="2611" y="1"/>
                    <a:pt x="2592" y="7"/>
                    <a:pt x="2578" y="21"/>
                  </a:cubicBezTo>
                  <a:lnTo>
                    <a:pt x="143" y="2453"/>
                  </a:lnTo>
                  <a:cubicBezTo>
                    <a:pt x="51" y="2548"/>
                    <a:pt x="1" y="2670"/>
                    <a:pt x="1" y="2803"/>
                  </a:cubicBezTo>
                  <a:cubicBezTo>
                    <a:pt x="1" y="2936"/>
                    <a:pt x="51" y="3058"/>
                    <a:pt x="143" y="3150"/>
                  </a:cubicBezTo>
                  <a:lnTo>
                    <a:pt x="1054" y="4065"/>
                  </a:lnTo>
                  <a:cubicBezTo>
                    <a:pt x="1153" y="4160"/>
                    <a:pt x="1279" y="4208"/>
                    <a:pt x="1405" y="4208"/>
                  </a:cubicBezTo>
                  <a:cubicBezTo>
                    <a:pt x="1531" y="4208"/>
                    <a:pt x="1657" y="4160"/>
                    <a:pt x="1756" y="4065"/>
                  </a:cubicBezTo>
                  <a:lnTo>
                    <a:pt x="4187" y="1630"/>
                  </a:lnTo>
                  <a:cubicBezTo>
                    <a:pt x="4217" y="1603"/>
                    <a:pt x="4217" y="1555"/>
                    <a:pt x="4187" y="1524"/>
                  </a:cubicBezTo>
                  <a:lnTo>
                    <a:pt x="2684" y="21"/>
                  </a:lnTo>
                  <a:cubicBezTo>
                    <a:pt x="2669" y="7"/>
                    <a:pt x="2649" y="1"/>
                    <a:pt x="2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7370848" y="2859093"/>
              <a:ext cx="97426" cy="97327"/>
            </a:xfrm>
            <a:custGeom>
              <a:avLst/>
              <a:gdLst/>
              <a:ahLst/>
              <a:cxnLst/>
              <a:rect l="l" t="t" r="r" b="b"/>
              <a:pathLst>
                <a:path w="1954" h="1952" extrusionOk="0">
                  <a:moveTo>
                    <a:pt x="414" y="1"/>
                  </a:moveTo>
                  <a:cubicBezTo>
                    <a:pt x="411" y="1"/>
                    <a:pt x="407" y="1"/>
                    <a:pt x="405" y="3"/>
                  </a:cubicBezTo>
                  <a:lnTo>
                    <a:pt x="1" y="408"/>
                  </a:lnTo>
                  <a:lnTo>
                    <a:pt x="1545" y="1951"/>
                  </a:lnTo>
                  <a:lnTo>
                    <a:pt x="1950" y="1547"/>
                  </a:lnTo>
                  <a:cubicBezTo>
                    <a:pt x="1953" y="1540"/>
                    <a:pt x="1953" y="1533"/>
                    <a:pt x="1950" y="1530"/>
                  </a:cubicBezTo>
                  <a:lnTo>
                    <a:pt x="423" y="3"/>
                  </a:lnTo>
                  <a:cubicBezTo>
                    <a:pt x="421" y="1"/>
                    <a:pt x="418" y="1"/>
                    <a:pt x="414"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7362571" y="2877990"/>
              <a:ext cx="87205" cy="86258"/>
            </a:xfrm>
            <a:custGeom>
              <a:avLst/>
              <a:gdLst/>
              <a:ahLst/>
              <a:cxnLst/>
              <a:rect l="l" t="t" r="r" b="b"/>
              <a:pathLst>
                <a:path w="1749" h="1730" extrusionOk="0">
                  <a:moveTo>
                    <a:pt x="101" y="1"/>
                  </a:moveTo>
                  <a:cubicBezTo>
                    <a:pt x="77" y="1"/>
                    <a:pt x="53" y="10"/>
                    <a:pt x="34" y="29"/>
                  </a:cubicBezTo>
                  <a:cubicBezTo>
                    <a:pt x="0" y="62"/>
                    <a:pt x="0" y="124"/>
                    <a:pt x="34" y="161"/>
                  </a:cubicBezTo>
                  <a:lnTo>
                    <a:pt x="1578" y="1702"/>
                  </a:lnTo>
                  <a:cubicBezTo>
                    <a:pt x="1597" y="1721"/>
                    <a:pt x="1621" y="1730"/>
                    <a:pt x="1644" y="1730"/>
                  </a:cubicBezTo>
                  <a:cubicBezTo>
                    <a:pt x="1668" y="1730"/>
                    <a:pt x="1692" y="1721"/>
                    <a:pt x="1711" y="1702"/>
                  </a:cubicBezTo>
                  <a:cubicBezTo>
                    <a:pt x="1749" y="1668"/>
                    <a:pt x="1749" y="1607"/>
                    <a:pt x="1711" y="1572"/>
                  </a:cubicBezTo>
                  <a:lnTo>
                    <a:pt x="167" y="29"/>
                  </a:lnTo>
                  <a:cubicBezTo>
                    <a:pt x="149" y="10"/>
                    <a:pt x="126" y="1"/>
                    <a:pt x="101"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7370848" y="2879386"/>
              <a:ext cx="77034" cy="77034"/>
            </a:xfrm>
            <a:custGeom>
              <a:avLst/>
              <a:gdLst/>
              <a:ahLst/>
              <a:cxnLst/>
              <a:rect l="l" t="t" r="r" b="b"/>
              <a:pathLst>
                <a:path w="1545" h="1545" extrusionOk="0">
                  <a:moveTo>
                    <a:pt x="1" y="1"/>
                  </a:moveTo>
                  <a:lnTo>
                    <a:pt x="1545" y="1544"/>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7359330" y="2874400"/>
              <a:ext cx="93637" cy="93587"/>
            </a:xfrm>
            <a:custGeom>
              <a:avLst/>
              <a:gdLst/>
              <a:ahLst/>
              <a:cxnLst/>
              <a:rect l="l" t="t" r="r" b="b"/>
              <a:pathLst>
                <a:path w="1878" h="1877" extrusionOk="0">
                  <a:moveTo>
                    <a:pt x="166" y="0"/>
                  </a:moveTo>
                  <a:cubicBezTo>
                    <a:pt x="122" y="0"/>
                    <a:pt x="79" y="16"/>
                    <a:pt x="48" y="46"/>
                  </a:cubicBezTo>
                  <a:cubicBezTo>
                    <a:pt x="18" y="80"/>
                    <a:pt x="1" y="121"/>
                    <a:pt x="1" y="165"/>
                  </a:cubicBezTo>
                  <a:cubicBezTo>
                    <a:pt x="1" y="209"/>
                    <a:pt x="18" y="253"/>
                    <a:pt x="48" y="285"/>
                  </a:cubicBezTo>
                  <a:lnTo>
                    <a:pt x="1592" y="1828"/>
                  </a:lnTo>
                  <a:cubicBezTo>
                    <a:pt x="1623" y="1862"/>
                    <a:pt x="1667" y="1876"/>
                    <a:pt x="1711" y="1876"/>
                  </a:cubicBezTo>
                  <a:cubicBezTo>
                    <a:pt x="1752" y="1876"/>
                    <a:pt x="1796" y="1862"/>
                    <a:pt x="1830" y="1828"/>
                  </a:cubicBezTo>
                  <a:cubicBezTo>
                    <a:pt x="1861" y="1798"/>
                    <a:pt x="1878" y="1754"/>
                    <a:pt x="1878" y="1709"/>
                  </a:cubicBezTo>
                  <a:cubicBezTo>
                    <a:pt x="1878" y="1665"/>
                    <a:pt x="1861" y="1621"/>
                    <a:pt x="1830" y="1591"/>
                  </a:cubicBezTo>
                  <a:cubicBezTo>
                    <a:pt x="1815" y="1577"/>
                    <a:pt x="1795" y="1570"/>
                    <a:pt x="1776" y="1570"/>
                  </a:cubicBezTo>
                  <a:cubicBezTo>
                    <a:pt x="1757" y="1570"/>
                    <a:pt x="1738" y="1577"/>
                    <a:pt x="1725" y="1591"/>
                  </a:cubicBezTo>
                  <a:cubicBezTo>
                    <a:pt x="1694" y="1621"/>
                    <a:pt x="1694" y="1668"/>
                    <a:pt x="1725" y="1696"/>
                  </a:cubicBezTo>
                  <a:cubicBezTo>
                    <a:pt x="1732" y="1702"/>
                    <a:pt x="1732" y="1716"/>
                    <a:pt x="1725" y="1723"/>
                  </a:cubicBezTo>
                  <a:cubicBezTo>
                    <a:pt x="1720" y="1726"/>
                    <a:pt x="1715" y="1728"/>
                    <a:pt x="1710" y="1728"/>
                  </a:cubicBezTo>
                  <a:cubicBezTo>
                    <a:pt x="1705" y="1728"/>
                    <a:pt x="1701" y="1726"/>
                    <a:pt x="1698" y="1723"/>
                  </a:cubicBezTo>
                  <a:lnTo>
                    <a:pt x="153" y="178"/>
                  </a:lnTo>
                  <a:cubicBezTo>
                    <a:pt x="147" y="172"/>
                    <a:pt x="147" y="158"/>
                    <a:pt x="153" y="151"/>
                  </a:cubicBezTo>
                  <a:lnTo>
                    <a:pt x="181" y="151"/>
                  </a:lnTo>
                  <a:cubicBezTo>
                    <a:pt x="194" y="167"/>
                    <a:pt x="213" y="175"/>
                    <a:pt x="232" y="175"/>
                  </a:cubicBezTo>
                  <a:cubicBezTo>
                    <a:pt x="251" y="175"/>
                    <a:pt x="271" y="167"/>
                    <a:pt x="286" y="151"/>
                  </a:cubicBezTo>
                  <a:cubicBezTo>
                    <a:pt x="313" y="125"/>
                    <a:pt x="313" y="76"/>
                    <a:pt x="286" y="46"/>
                  </a:cubicBezTo>
                  <a:cubicBezTo>
                    <a:pt x="254" y="16"/>
                    <a:pt x="210"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7366759" y="2858545"/>
              <a:ext cx="103160" cy="101615"/>
            </a:xfrm>
            <a:custGeom>
              <a:avLst/>
              <a:gdLst/>
              <a:ahLst/>
              <a:cxnLst/>
              <a:rect l="l" t="t" r="r" b="b"/>
              <a:pathLst>
                <a:path w="2069" h="2038" extrusionOk="0">
                  <a:moveTo>
                    <a:pt x="496" y="0"/>
                  </a:moveTo>
                  <a:cubicBezTo>
                    <a:pt x="434" y="0"/>
                    <a:pt x="372" y="24"/>
                    <a:pt x="324" y="72"/>
                  </a:cubicBezTo>
                  <a:lnTo>
                    <a:pt x="32" y="364"/>
                  </a:lnTo>
                  <a:cubicBezTo>
                    <a:pt x="1" y="394"/>
                    <a:pt x="1" y="443"/>
                    <a:pt x="32" y="469"/>
                  </a:cubicBezTo>
                  <a:cubicBezTo>
                    <a:pt x="45" y="485"/>
                    <a:pt x="64" y="493"/>
                    <a:pt x="83" y="493"/>
                  </a:cubicBezTo>
                  <a:cubicBezTo>
                    <a:pt x="102" y="493"/>
                    <a:pt x="122" y="485"/>
                    <a:pt x="137" y="469"/>
                  </a:cubicBezTo>
                  <a:lnTo>
                    <a:pt x="430" y="177"/>
                  </a:lnTo>
                  <a:cubicBezTo>
                    <a:pt x="448" y="158"/>
                    <a:pt x="472" y="149"/>
                    <a:pt x="496" y="149"/>
                  </a:cubicBezTo>
                  <a:cubicBezTo>
                    <a:pt x="520" y="149"/>
                    <a:pt x="544" y="158"/>
                    <a:pt x="563" y="177"/>
                  </a:cubicBezTo>
                  <a:lnTo>
                    <a:pt x="1869" y="1483"/>
                  </a:lnTo>
                  <a:cubicBezTo>
                    <a:pt x="1905" y="1521"/>
                    <a:pt x="1905" y="1578"/>
                    <a:pt x="1869" y="1615"/>
                  </a:cubicBezTo>
                  <a:lnTo>
                    <a:pt x="1576" y="1909"/>
                  </a:lnTo>
                  <a:cubicBezTo>
                    <a:pt x="1545" y="1939"/>
                    <a:pt x="1545" y="1986"/>
                    <a:pt x="1576" y="2014"/>
                  </a:cubicBezTo>
                  <a:cubicBezTo>
                    <a:pt x="1589" y="2027"/>
                    <a:pt x="1610" y="2037"/>
                    <a:pt x="1627" y="2037"/>
                  </a:cubicBezTo>
                  <a:cubicBezTo>
                    <a:pt x="1647" y="2037"/>
                    <a:pt x="1665" y="2027"/>
                    <a:pt x="1681" y="2014"/>
                  </a:cubicBezTo>
                  <a:lnTo>
                    <a:pt x="1974" y="1721"/>
                  </a:lnTo>
                  <a:cubicBezTo>
                    <a:pt x="2069" y="1626"/>
                    <a:pt x="2069" y="1473"/>
                    <a:pt x="1974" y="1378"/>
                  </a:cubicBezTo>
                  <a:lnTo>
                    <a:pt x="668" y="72"/>
                  </a:lnTo>
                  <a:cubicBezTo>
                    <a:pt x="620" y="24"/>
                    <a:pt x="558" y="0"/>
                    <a:pt x="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7284890" y="2925656"/>
              <a:ext cx="116722" cy="116772"/>
            </a:xfrm>
            <a:custGeom>
              <a:avLst/>
              <a:gdLst/>
              <a:ahLst/>
              <a:cxnLst/>
              <a:rect l="l" t="t" r="r" b="b"/>
              <a:pathLst>
                <a:path w="2341" h="2342" extrusionOk="0">
                  <a:moveTo>
                    <a:pt x="833" y="1"/>
                  </a:moveTo>
                  <a:lnTo>
                    <a:pt x="1" y="834"/>
                  </a:lnTo>
                  <a:lnTo>
                    <a:pt x="1507" y="2341"/>
                  </a:lnTo>
                  <a:lnTo>
                    <a:pt x="2340" y="1508"/>
                  </a:lnTo>
                  <a:lnTo>
                    <a:pt x="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7280851" y="2922116"/>
              <a:ext cx="124301" cy="124002"/>
            </a:xfrm>
            <a:custGeom>
              <a:avLst/>
              <a:gdLst/>
              <a:ahLst/>
              <a:cxnLst/>
              <a:rect l="l" t="t" r="r" b="b"/>
              <a:pathLst>
                <a:path w="2493" h="2487" extrusionOk="0">
                  <a:moveTo>
                    <a:pt x="914" y="177"/>
                  </a:moveTo>
                  <a:lnTo>
                    <a:pt x="2316" y="1579"/>
                  </a:lnTo>
                  <a:lnTo>
                    <a:pt x="1588" y="2307"/>
                  </a:lnTo>
                  <a:lnTo>
                    <a:pt x="187" y="905"/>
                  </a:lnTo>
                  <a:lnTo>
                    <a:pt x="914" y="177"/>
                  </a:lnTo>
                  <a:close/>
                  <a:moveTo>
                    <a:pt x="915" y="1"/>
                  </a:moveTo>
                  <a:cubicBezTo>
                    <a:pt x="896" y="1"/>
                    <a:pt x="877" y="7"/>
                    <a:pt x="864" y="21"/>
                  </a:cubicBezTo>
                  <a:lnTo>
                    <a:pt x="30" y="854"/>
                  </a:lnTo>
                  <a:cubicBezTo>
                    <a:pt x="0" y="882"/>
                    <a:pt x="0" y="929"/>
                    <a:pt x="30" y="960"/>
                  </a:cubicBezTo>
                  <a:lnTo>
                    <a:pt x="1534" y="2463"/>
                  </a:lnTo>
                  <a:cubicBezTo>
                    <a:pt x="1551" y="2477"/>
                    <a:pt x="1567" y="2486"/>
                    <a:pt x="1588" y="2486"/>
                  </a:cubicBezTo>
                  <a:cubicBezTo>
                    <a:pt x="1605" y="2486"/>
                    <a:pt x="1625" y="2477"/>
                    <a:pt x="1639" y="2463"/>
                  </a:cubicBezTo>
                  <a:lnTo>
                    <a:pt x="2472" y="1629"/>
                  </a:lnTo>
                  <a:cubicBezTo>
                    <a:pt x="2486" y="1616"/>
                    <a:pt x="2493" y="1599"/>
                    <a:pt x="2493" y="1579"/>
                  </a:cubicBezTo>
                  <a:cubicBezTo>
                    <a:pt x="2493" y="1558"/>
                    <a:pt x="2486" y="1538"/>
                    <a:pt x="2472" y="1524"/>
                  </a:cubicBezTo>
                  <a:lnTo>
                    <a:pt x="969" y="21"/>
                  </a:lnTo>
                  <a:cubicBezTo>
                    <a:pt x="954" y="7"/>
                    <a:pt x="934"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7316600" y="2948392"/>
              <a:ext cx="62275" cy="62325"/>
            </a:xfrm>
            <a:custGeom>
              <a:avLst/>
              <a:gdLst/>
              <a:ahLst/>
              <a:cxnLst/>
              <a:rect l="l" t="t" r="r" b="b"/>
              <a:pathLst>
                <a:path w="1249" h="1250" extrusionOk="0">
                  <a:moveTo>
                    <a:pt x="296" y="0"/>
                  </a:moveTo>
                  <a:lnTo>
                    <a:pt x="1" y="297"/>
                  </a:lnTo>
                  <a:lnTo>
                    <a:pt x="952" y="1249"/>
                  </a:lnTo>
                  <a:lnTo>
                    <a:pt x="1249" y="953"/>
                  </a:lnTo>
                  <a:lnTo>
                    <a:pt x="296"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312512" y="2944653"/>
              <a:ext cx="70452" cy="69754"/>
            </a:xfrm>
            <a:custGeom>
              <a:avLst/>
              <a:gdLst/>
              <a:ahLst/>
              <a:cxnLst/>
              <a:rect l="l" t="t" r="r" b="b"/>
              <a:pathLst>
                <a:path w="1413" h="1399" extrusionOk="0">
                  <a:moveTo>
                    <a:pt x="378" y="182"/>
                  </a:moveTo>
                  <a:lnTo>
                    <a:pt x="1225" y="1028"/>
                  </a:lnTo>
                  <a:lnTo>
                    <a:pt x="1034" y="1218"/>
                  </a:lnTo>
                  <a:lnTo>
                    <a:pt x="188" y="372"/>
                  </a:lnTo>
                  <a:lnTo>
                    <a:pt x="378" y="182"/>
                  </a:lnTo>
                  <a:close/>
                  <a:moveTo>
                    <a:pt x="379" y="1"/>
                  </a:moveTo>
                  <a:cubicBezTo>
                    <a:pt x="359" y="1"/>
                    <a:pt x="341" y="8"/>
                    <a:pt x="327" y="22"/>
                  </a:cubicBezTo>
                  <a:lnTo>
                    <a:pt x="28" y="317"/>
                  </a:lnTo>
                  <a:cubicBezTo>
                    <a:pt x="1" y="348"/>
                    <a:pt x="1" y="395"/>
                    <a:pt x="28" y="422"/>
                  </a:cubicBezTo>
                  <a:lnTo>
                    <a:pt x="980" y="1378"/>
                  </a:lnTo>
                  <a:cubicBezTo>
                    <a:pt x="998" y="1392"/>
                    <a:pt x="1014" y="1399"/>
                    <a:pt x="1034" y="1399"/>
                  </a:cubicBezTo>
                  <a:cubicBezTo>
                    <a:pt x="1055" y="1399"/>
                    <a:pt x="1072" y="1392"/>
                    <a:pt x="1086" y="1378"/>
                  </a:cubicBezTo>
                  <a:lnTo>
                    <a:pt x="1385" y="1079"/>
                  </a:lnTo>
                  <a:cubicBezTo>
                    <a:pt x="1412" y="1052"/>
                    <a:pt x="1412" y="1004"/>
                    <a:pt x="1385" y="973"/>
                  </a:cubicBezTo>
                  <a:lnTo>
                    <a:pt x="433" y="22"/>
                  </a:lnTo>
                  <a:cubicBezTo>
                    <a:pt x="417" y="8"/>
                    <a:pt x="398"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8067138" y="1860951"/>
              <a:ext cx="205922" cy="205872"/>
            </a:xfrm>
            <a:custGeom>
              <a:avLst/>
              <a:gdLst/>
              <a:ahLst/>
              <a:cxnLst/>
              <a:rect l="l" t="t" r="r" b="b"/>
              <a:pathLst>
                <a:path w="4130" h="4129" extrusionOk="0">
                  <a:moveTo>
                    <a:pt x="1095" y="0"/>
                  </a:moveTo>
                  <a:lnTo>
                    <a:pt x="0" y="1091"/>
                  </a:lnTo>
                  <a:lnTo>
                    <a:pt x="3037" y="4129"/>
                  </a:lnTo>
                  <a:lnTo>
                    <a:pt x="4129" y="3037"/>
                  </a:lnTo>
                  <a:lnTo>
                    <a:pt x="10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63050" y="1857361"/>
              <a:ext cx="213700" cy="213201"/>
            </a:xfrm>
            <a:custGeom>
              <a:avLst/>
              <a:gdLst/>
              <a:ahLst/>
              <a:cxnLst/>
              <a:rect l="l" t="t" r="r" b="b"/>
              <a:pathLst>
                <a:path w="4286" h="4276" extrusionOk="0">
                  <a:moveTo>
                    <a:pt x="1177" y="177"/>
                  </a:moveTo>
                  <a:lnTo>
                    <a:pt x="4106" y="3109"/>
                  </a:lnTo>
                  <a:lnTo>
                    <a:pt x="3119" y="4095"/>
                  </a:lnTo>
                  <a:lnTo>
                    <a:pt x="188" y="1163"/>
                  </a:lnTo>
                  <a:lnTo>
                    <a:pt x="1177" y="177"/>
                  </a:lnTo>
                  <a:close/>
                  <a:moveTo>
                    <a:pt x="1176" y="0"/>
                  </a:moveTo>
                  <a:cubicBezTo>
                    <a:pt x="1156" y="0"/>
                    <a:pt x="1137" y="7"/>
                    <a:pt x="1123" y="21"/>
                  </a:cubicBezTo>
                  <a:lnTo>
                    <a:pt x="31" y="1113"/>
                  </a:lnTo>
                  <a:cubicBezTo>
                    <a:pt x="0" y="1140"/>
                    <a:pt x="0" y="1187"/>
                    <a:pt x="31" y="1218"/>
                  </a:cubicBezTo>
                  <a:lnTo>
                    <a:pt x="3065" y="4251"/>
                  </a:lnTo>
                  <a:cubicBezTo>
                    <a:pt x="3082" y="4268"/>
                    <a:pt x="3099" y="4276"/>
                    <a:pt x="3119" y="4276"/>
                  </a:cubicBezTo>
                  <a:cubicBezTo>
                    <a:pt x="3140" y="4276"/>
                    <a:pt x="3157" y="4268"/>
                    <a:pt x="3171" y="4251"/>
                  </a:cubicBezTo>
                  <a:lnTo>
                    <a:pt x="4265" y="3160"/>
                  </a:lnTo>
                  <a:cubicBezTo>
                    <a:pt x="4279" y="3146"/>
                    <a:pt x="4286" y="3129"/>
                    <a:pt x="4286" y="3109"/>
                  </a:cubicBezTo>
                  <a:cubicBezTo>
                    <a:pt x="4286" y="3088"/>
                    <a:pt x="4279" y="3068"/>
                    <a:pt x="4265" y="3055"/>
                  </a:cubicBezTo>
                  <a:lnTo>
                    <a:pt x="1229" y="21"/>
                  </a:lnTo>
                  <a:cubicBezTo>
                    <a:pt x="1215" y="7"/>
                    <a:pt x="1195" y="0"/>
                    <a:pt x="1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7908086" y="1915348"/>
              <a:ext cx="310528" cy="310678"/>
            </a:xfrm>
            <a:custGeom>
              <a:avLst/>
              <a:gdLst/>
              <a:ahLst/>
              <a:cxnLst/>
              <a:rect l="l" t="t" r="r" b="b"/>
              <a:pathLst>
                <a:path w="6228" h="6231" extrusionOk="0">
                  <a:moveTo>
                    <a:pt x="3190" y="0"/>
                  </a:moveTo>
                  <a:lnTo>
                    <a:pt x="0" y="3194"/>
                  </a:lnTo>
                  <a:lnTo>
                    <a:pt x="3034" y="6231"/>
                  </a:lnTo>
                  <a:lnTo>
                    <a:pt x="6227" y="3038"/>
                  </a:lnTo>
                  <a:lnTo>
                    <a:pt x="3190"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7903997" y="1911758"/>
              <a:ext cx="318655" cy="318007"/>
            </a:xfrm>
            <a:custGeom>
              <a:avLst/>
              <a:gdLst/>
              <a:ahLst/>
              <a:cxnLst/>
              <a:rect l="l" t="t" r="r" b="b"/>
              <a:pathLst>
                <a:path w="6391" h="6378" extrusionOk="0">
                  <a:moveTo>
                    <a:pt x="3272" y="178"/>
                  </a:moveTo>
                  <a:lnTo>
                    <a:pt x="6204" y="3110"/>
                  </a:lnTo>
                  <a:lnTo>
                    <a:pt x="3116" y="6198"/>
                  </a:lnTo>
                  <a:lnTo>
                    <a:pt x="187" y="3266"/>
                  </a:lnTo>
                  <a:lnTo>
                    <a:pt x="3272" y="178"/>
                  </a:lnTo>
                  <a:close/>
                  <a:moveTo>
                    <a:pt x="3274" y="1"/>
                  </a:moveTo>
                  <a:cubicBezTo>
                    <a:pt x="3255" y="1"/>
                    <a:pt x="3235" y="8"/>
                    <a:pt x="3221" y="22"/>
                  </a:cubicBezTo>
                  <a:lnTo>
                    <a:pt x="27" y="3215"/>
                  </a:lnTo>
                  <a:cubicBezTo>
                    <a:pt x="1" y="3242"/>
                    <a:pt x="1" y="3290"/>
                    <a:pt x="27" y="3320"/>
                  </a:cubicBezTo>
                  <a:lnTo>
                    <a:pt x="3065" y="6354"/>
                  </a:lnTo>
                  <a:cubicBezTo>
                    <a:pt x="3079" y="6368"/>
                    <a:pt x="3099" y="6378"/>
                    <a:pt x="3116" y="6378"/>
                  </a:cubicBezTo>
                  <a:cubicBezTo>
                    <a:pt x="3137" y="6378"/>
                    <a:pt x="3154" y="6368"/>
                    <a:pt x="3170" y="6354"/>
                  </a:cubicBezTo>
                  <a:lnTo>
                    <a:pt x="6361" y="3160"/>
                  </a:lnTo>
                  <a:cubicBezTo>
                    <a:pt x="6391" y="3133"/>
                    <a:pt x="6391" y="3086"/>
                    <a:pt x="6361" y="3055"/>
                  </a:cubicBezTo>
                  <a:lnTo>
                    <a:pt x="3327" y="22"/>
                  </a:lnTo>
                  <a:cubicBezTo>
                    <a:pt x="3313" y="8"/>
                    <a:pt x="3294" y="1"/>
                    <a:pt x="3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7977241" y="1984703"/>
              <a:ext cx="118068" cy="118068"/>
            </a:xfrm>
            <a:custGeom>
              <a:avLst/>
              <a:gdLst/>
              <a:ahLst/>
              <a:cxnLst/>
              <a:rect l="l" t="t" r="r" b="b"/>
              <a:pathLst>
                <a:path w="2368" h="2368" extrusionOk="0">
                  <a:moveTo>
                    <a:pt x="2143" y="0"/>
                  </a:moveTo>
                  <a:lnTo>
                    <a:pt x="1" y="2143"/>
                  </a:lnTo>
                  <a:lnTo>
                    <a:pt x="225" y="2367"/>
                  </a:lnTo>
                  <a:lnTo>
                    <a:pt x="2368" y="221"/>
                  </a:lnTo>
                  <a:lnTo>
                    <a:pt x="2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8015434" y="2076245"/>
              <a:ext cx="59034" cy="59084"/>
            </a:xfrm>
            <a:custGeom>
              <a:avLst/>
              <a:gdLst/>
              <a:ahLst/>
              <a:cxnLst/>
              <a:rect l="l" t="t" r="r" b="b"/>
              <a:pathLst>
                <a:path w="1184" h="1185" extrusionOk="0">
                  <a:moveTo>
                    <a:pt x="1071" y="1"/>
                  </a:moveTo>
                  <a:lnTo>
                    <a:pt x="0" y="1073"/>
                  </a:lnTo>
                  <a:lnTo>
                    <a:pt x="112" y="1184"/>
                  </a:lnTo>
                  <a:lnTo>
                    <a:pt x="1184" y="114"/>
                  </a:lnTo>
                  <a:lnTo>
                    <a:pt x="10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8026253" y="2087115"/>
              <a:ext cx="59084" cy="59234"/>
            </a:xfrm>
            <a:custGeom>
              <a:avLst/>
              <a:gdLst/>
              <a:ahLst/>
              <a:cxnLst/>
              <a:rect l="l" t="t" r="r" b="b"/>
              <a:pathLst>
                <a:path w="1185" h="1188" extrusionOk="0">
                  <a:moveTo>
                    <a:pt x="1072" y="1"/>
                  </a:moveTo>
                  <a:lnTo>
                    <a:pt x="1" y="1076"/>
                  </a:lnTo>
                  <a:lnTo>
                    <a:pt x="113" y="1188"/>
                  </a:lnTo>
                  <a:lnTo>
                    <a:pt x="1184" y="113"/>
                  </a:lnTo>
                  <a:lnTo>
                    <a:pt x="10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8037123" y="2098184"/>
              <a:ext cx="59234" cy="59034"/>
            </a:xfrm>
            <a:custGeom>
              <a:avLst/>
              <a:gdLst/>
              <a:ahLst/>
              <a:cxnLst/>
              <a:rect l="l" t="t" r="r" b="b"/>
              <a:pathLst>
                <a:path w="1188" h="1184" extrusionOk="0">
                  <a:moveTo>
                    <a:pt x="1075" y="0"/>
                  </a:moveTo>
                  <a:lnTo>
                    <a:pt x="0" y="1071"/>
                  </a:lnTo>
                  <a:lnTo>
                    <a:pt x="112" y="1184"/>
                  </a:lnTo>
                  <a:lnTo>
                    <a:pt x="1187" y="112"/>
                  </a:lnTo>
                  <a:lnTo>
                    <a:pt x="1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4878611" y="1131204"/>
              <a:ext cx="77183" cy="214099"/>
            </a:xfrm>
            <a:custGeom>
              <a:avLst/>
              <a:gdLst/>
              <a:ahLst/>
              <a:cxnLst/>
              <a:rect l="l" t="t" r="r" b="b"/>
              <a:pathLst>
                <a:path w="1548" h="4294" extrusionOk="0">
                  <a:moveTo>
                    <a:pt x="1" y="1"/>
                  </a:moveTo>
                  <a:lnTo>
                    <a:pt x="1" y="4293"/>
                  </a:lnTo>
                  <a:lnTo>
                    <a:pt x="1548" y="4293"/>
                  </a:lnTo>
                  <a:lnTo>
                    <a:pt x="1548"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4874871" y="1127514"/>
              <a:ext cx="84513" cy="221478"/>
            </a:xfrm>
            <a:custGeom>
              <a:avLst/>
              <a:gdLst/>
              <a:ahLst/>
              <a:cxnLst/>
              <a:rect l="l" t="t" r="r" b="b"/>
              <a:pathLst>
                <a:path w="1695" h="4442" extrusionOk="0">
                  <a:moveTo>
                    <a:pt x="1548" y="150"/>
                  </a:moveTo>
                  <a:lnTo>
                    <a:pt x="1548" y="4292"/>
                  </a:lnTo>
                  <a:lnTo>
                    <a:pt x="150" y="4292"/>
                  </a:lnTo>
                  <a:lnTo>
                    <a:pt x="150" y="150"/>
                  </a:lnTo>
                  <a:close/>
                  <a:moveTo>
                    <a:pt x="76" y="0"/>
                  </a:moveTo>
                  <a:cubicBezTo>
                    <a:pt x="35" y="0"/>
                    <a:pt x="1" y="34"/>
                    <a:pt x="1" y="75"/>
                  </a:cubicBezTo>
                  <a:lnTo>
                    <a:pt x="1" y="4367"/>
                  </a:lnTo>
                  <a:cubicBezTo>
                    <a:pt x="1" y="4408"/>
                    <a:pt x="35" y="4442"/>
                    <a:pt x="76" y="4442"/>
                  </a:cubicBezTo>
                  <a:lnTo>
                    <a:pt x="1623" y="4442"/>
                  </a:lnTo>
                  <a:cubicBezTo>
                    <a:pt x="1663" y="4442"/>
                    <a:pt x="1694" y="4408"/>
                    <a:pt x="1694" y="4367"/>
                  </a:cubicBezTo>
                  <a:lnTo>
                    <a:pt x="1694" y="75"/>
                  </a:lnTo>
                  <a:cubicBezTo>
                    <a:pt x="1694" y="34"/>
                    <a:pt x="1663" y="0"/>
                    <a:pt x="1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4955744" y="1131204"/>
              <a:ext cx="225118" cy="214099"/>
            </a:xfrm>
            <a:custGeom>
              <a:avLst/>
              <a:gdLst/>
              <a:ahLst/>
              <a:cxnLst/>
              <a:rect l="l" t="t" r="r" b="b"/>
              <a:pathLst>
                <a:path w="4515" h="4294" extrusionOk="0">
                  <a:moveTo>
                    <a:pt x="1" y="1"/>
                  </a:moveTo>
                  <a:lnTo>
                    <a:pt x="1" y="4293"/>
                  </a:lnTo>
                  <a:lnTo>
                    <a:pt x="4514" y="4293"/>
                  </a:lnTo>
                  <a:lnTo>
                    <a:pt x="451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4952054" y="1127514"/>
              <a:ext cx="232497" cy="221478"/>
            </a:xfrm>
            <a:custGeom>
              <a:avLst/>
              <a:gdLst/>
              <a:ahLst/>
              <a:cxnLst/>
              <a:rect l="l" t="t" r="r" b="b"/>
              <a:pathLst>
                <a:path w="4663" h="4442" extrusionOk="0">
                  <a:moveTo>
                    <a:pt x="4513" y="150"/>
                  </a:moveTo>
                  <a:lnTo>
                    <a:pt x="4513" y="4292"/>
                  </a:lnTo>
                  <a:lnTo>
                    <a:pt x="146" y="4292"/>
                  </a:lnTo>
                  <a:lnTo>
                    <a:pt x="146" y="150"/>
                  </a:lnTo>
                  <a:close/>
                  <a:moveTo>
                    <a:pt x="75" y="0"/>
                  </a:moveTo>
                  <a:cubicBezTo>
                    <a:pt x="30" y="0"/>
                    <a:pt x="0" y="34"/>
                    <a:pt x="0" y="75"/>
                  </a:cubicBezTo>
                  <a:lnTo>
                    <a:pt x="0" y="4367"/>
                  </a:lnTo>
                  <a:cubicBezTo>
                    <a:pt x="0" y="4408"/>
                    <a:pt x="30" y="4442"/>
                    <a:pt x="75" y="4442"/>
                  </a:cubicBezTo>
                  <a:lnTo>
                    <a:pt x="4588" y="4442"/>
                  </a:lnTo>
                  <a:cubicBezTo>
                    <a:pt x="4629" y="4442"/>
                    <a:pt x="4663" y="4408"/>
                    <a:pt x="4663" y="4367"/>
                  </a:cubicBezTo>
                  <a:lnTo>
                    <a:pt x="4663" y="75"/>
                  </a:lnTo>
                  <a:cubicBezTo>
                    <a:pt x="4663" y="34"/>
                    <a:pt x="4629" y="0"/>
                    <a:pt x="4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4992590" y="1268418"/>
              <a:ext cx="151275" cy="16005"/>
            </a:xfrm>
            <a:custGeom>
              <a:avLst/>
              <a:gdLst/>
              <a:ahLst/>
              <a:cxnLst/>
              <a:rect l="l" t="t" r="r" b="b"/>
              <a:pathLst>
                <a:path w="3034" h="321" extrusionOk="0">
                  <a:moveTo>
                    <a:pt x="0" y="0"/>
                  </a:moveTo>
                  <a:lnTo>
                    <a:pt x="0" y="320"/>
                  </a:lnTo>
                  <a:lnTo>
                    <a:pt x="3033" y="320"/>
                  </a:lnTo>
                  <a:lnTo>
                    <a:pt x="30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5068177" y="1222447"/>
              <a:ext cx="75687" cy="7878"/>
            </a:xfrm>
            <a:custGeom>
              <a:avLst/>
              <a:gdLst/>
              <a:ahLst/>
              <a:cxnLst/>
              <a:rect l="l" t="t" r="r" b="b"/>
              <a:pathLst>
                <a:path w="1518" h="158" extrusionOk="0">
                  <a:moveTo>
                    <a:pt x="1" y="1"/>
                  </a:moveTo>
                  <a:lnTo>
                    <a:pt x="1" y="157"/>
                  </a:lnTo>
                  <a:lnTo>
                    <a:pt x="1517" y="157"/>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5068177" y="1207040"/>
              <a:ext cx="75687" cy="7828"/>
            </a:xfrm>
            <a:custGeom>
              <a:avLst/>
              <a:gdLst/>
              <a:ahLst/>
              <a:cxnLst/>
              <a:rect l="l" t="t" r="r" b="b"/>
              <a:pathLst>
                <a:path w="1518" h="157" extrusionOk="0">
                  <a:moveTo>
                    <a:pt x="1" y="0"/>
                  </a:moveTo>
                  <a:lnTo>
                    <a:pt x="1" y="157"/>
                  </a:lnTo>
                  <a:lnTo>
                    <a:pt x="1517" y="157"/>
                  </a:lnTo>
                  <a:lnTo>
                    <a:pt x="1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5068177" y="1191584"/>
              <a:ext cx="75687" cy="7828"/>
            </a:xfrm>
            <a:custGeom>
              <a:avLst/>
              <a:gdLst/>
              <a:ahLst/>
              <a:cxnLst/>
              <a:rect l="l" t="t" r="r" b="b"/>
              <a:pathLst>
                <a:path w="1518" h="157" extrusionOk="0">
                  <a:moveTo>
                    <a:pt x="1" y="1"/>
                  </a:moveTo>
                  <a:lnTo>
                    <a:pt x="1" y="157"/>
                  </a:lnTo>
                  <a:lnTo>
                    <a:pt x="1517" y="157"/>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984762" y="2521244"/>
              <a:ext cx="174360" cy="152472"/>
            </a:xfrm>
            <a:custGeom>
              <a:avLst/>
              <a:gdLst/>
              <a:ahLst/>
              <a:cxnLst/>
              <a:rect l="l" t="t" r="r" b="b"/>
              <a:pathLst>
                <a:path w="3497" h="3058" extrusionOk="0">
                  <a:moveTo>
                    <a:pt x="1" y="1"/>
                  </a:moveTo>
                  <a:lnTo>
                    <a:pt x="1" y="3058"/>
                  </a:lnTo>
                  <a:lnTo>
                    <a:pt x="3497" y="3058"/>
                  </a:lnTo>
                  <a:lnTo>
                    <a:pt x="3497"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981372" y="2517853"/>
              <a:ext cx="181341" cy="159452"/>
            </a:xfrm>
            <a:custGeom>
              <a:avLst/>
              <a:gdLst/>
              <a:ahLst/>
              <a:cxnLst/>
              <a:rect l="l" t="t" r="r" b="b"/>
              <a:pathLst>
                <a:path w="3637" h="3198" extrusionOk="0">
                  <a:moveTo>
                    <a:pt x="3494" y="140"/>
                  </a:moveTo>
                  <a:lnTo>
                    <a:pt x="3494" y="3055"/>
                  </a:lnTo>
                  <a:lnTo>
                    <a:pt x="140" y="3055"/>
                  </a:lnTo>
                  <a:lnTo>
                    <a:pt x="140" y="140"/>
                  </a:lnTo>
                  <a:close/>
                  <a:moveTo>
                    <a:pt x="69" y="0"/>
                  </a:moveTo>
                  <a:cubicBezTo>
                    <a:pt x="31" y="0"/>
                    <a:pt x="1" y="31"/>
                    <a:pt x="1" y="69"/>
                  </a:cubicBezTo>
                  <a:lnTo>
                    <a:pt x="1" y="3126"/>
                  </a:lnTo>
                  <a:cubicBezTo>
                    <a:pt x="1" y="3163"/>
                    <a:pt x="31" y="3198"/>
                    <a:pt x="69" y="3198"/>
                  </a:cubicBezTo>
                  <a:lnTo>
                    <a:pt x="3565" y="3198"/>
                  </a:lnTo>
                  <a:cubicBezTo>
                    <a:pt x="3605" y="3198"/>
                    <a:pt x="3636" y="3163"/>
                    <a:pt x="3636" y="3126"/>
                  </a:cubicBezTo>
                  <a:lnTo>
                    <a:pt x="3636" y="69"/>
                  </a:lnTo>
                  <a:cubicBezTo>
                    <a:pt x="3636" y="31"/>
                    <a:pt x="3605" y="0"/>
                    <a:pt x="3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5008146" y="2614332"/>
              <a:ext cx="124052" cy="59383"/>
            </a:xfrm>
            <a:custGeom>
              <a:avLst/>
              <a:gdLst/>
              <a:ahLst/>
              <a:cxnLst/>
              <a:rect l="l" t="t" r="r" b="b"/>
              <a:pathLst>
                <a:path w="2488" h="1191" extrusionOk="0">
                  <a:moveTo>
                    <a:pt x="1" y="1"/>
                  </a:moveTo>
                  <a:lnTo>
                    <a:pt x="1" y="1191"/>
                  </a:lnTo>
                  <a:lnTo>
                    <a:pt x="2487" y="1191"/>
                  </a:lnTo>
                  <a:lnTo>
                    <a:pt x="24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5004606" y="2610792"/>
              <a:ext cx="131132" cy="66513"/>
            </a:xfrm>
            <a:custGeom>
              <a:avLst/>
              <a:gdLst/>
              <a:ahLst/>
              <a:cxnLst/>
              <a:rect l="l" t="t" r="r" b="b"/>
              <a:pathLst>
                <a:path w="2630" h="1334" extrusionOk="0">
                  <a:moveTo>
                    <a:pt x="2486" y="143"/>
                  </a:moveTo>
                  <a:lnTo>
                    <a:pt x="2486" y="1191"/>
                  </a:lnTo>
                  <a:lnTo>
                    <a:pt x="140" y="1191"/>
                  </a:lnTo>
                  <a:lnTo>
                    <a:pt x="140" y="143"/>
                  </a:lnTo>
                  <a:close/>
                  <a:moveTo>
                    <a:pt x="72" y="1"/>
                  </a:moveTo>
                  <a:cubicBezTo>
                    <a:pt x="31" y="1"/>
                    <a:pt x="0" y="34"/>
                    <a:pt x="0" y="72"/>
                  </a:cubicBezTo>
                  <a:lnTo>
                    <a:pt x="0" y="1262"/>
                  </a:lnTo>
                  <a:cubicBezTo>
                    <a:pt x="0" y="1299"/>
                    <a:pt x="31" y="1334"/>
                    <a:pt x="72" y="1334"/>
                  </a:cubicBezTo>
                  <a:lnTo>
                    <a:pt x="2558" y="1334"/>
                  </a:lnTo>
                  <a:cubicBezTo>
                    <a:pt x="2596" y="1334"/>
                    <a:pt x="2629" y="1299"/>
                    <a:pt x="2629" y="1262"/>
                  </a:cubicBezTo>
                  <a:lnTo>
                    <a:pt x="2629" y="72"/>
                  </a:lnTo>
                  <a:cubicBezTo>
                    <a:pt x="2629" y="34"/>
                    <a:pt x="2596" y="1"/>
                    <a:pt x="2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4929817" y="2521244"/>
              <a:ext cx="54996" cy="152472"/>
            </a:xfrm>
            <a:custGeom>
              <a:avLst/>
              <a:gdLst/>
              <a:ahLst/>
              <a:cxnLst/>
              <a:rect l="l" t="t" r="r" b="b"/>
              <a:pathLst>
                <a:path w="1103" h="3058" extrusionOk="0">
                  <a:moveTo>
                    <a:pt x="18" y="1"/>
                  </a:moveTo>
                  <a:cubicBezTo>
                    <a:pt x="7" y="1"/>
                    <a:pt x="1" y="11"/>
                    <a:pt x="1" y="17"/>
                  </a:cubicBezTo>
                  <a:lnTo>
                    <a:pt x="1" y="3041"/>
                  </a:lnTo>
                  <a:cubicBezTo>
                    <a:pt x="1" y="3048"/>
                    <a:pt x="7" y="3058"/>
                    <a:pt x="18" y="3058"/>
                  </a:cubicBezTo>
                  <a:lnTo>
                    <a:pt x="1103" y="3058"/>
                  </a:lnTo>
                  <a:lnTo>
                    <a:pt x="1103"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4926227" y="2517853"/>
              <a:ext cx="62126" cy="159452"/>
            </a:xfrm>
            <a:custGeom>
              <a:avLst/>
              <a:gdLst/>
              <a:ahLst/>
              <a:cxnLst/>
              <a:rect l="l" t="t" r="r" b="b"/>
              <a:pathLst>
                <a:path w="1246" h="3198" extrusionOk="0">
                  <a:moveTo>
                    <a:pt x="1107" y="140"/>
                  </a:moveTo>
                  <a:lnTo>
                    <a:pt x="1107" y="3055"/>
                  </a:lnTo>
                  <a:lnTo>
                    <a:pt x="327" y="3055"/>
                  </a:lnTo>
                  <a:cubicBezTo>
                    <a:pt x="225" y="3055"/>
                    <a:pt x="144" y="2973"/>
                    <a:pt x="144" y="2871"/>
                  </a:cubicBezTo>
                  <a:lnTo>
                    <a:pt x="144" y="323"/>
                  </a:lnTo>
                  <a:cubicBezTo>
                    <a:pt x="144" y="221"/>
                    <a:pt x="225" y="140"/>
                    <a:pt x="327" y="140"/>
                  </a:cubicBezTo>
                  <a:close/>
                  <a:moveTo>
                    <a:pt x="327" y="0"/>
                  </a:moveTo>
                  <a:cubicBezTo>
                    <a:pt x="148" y="0"/>
                    <a:pt x="1" y="143"/>
                    <a:pt x="1" y="323"/>
                  </a:cubicBezTo>
                  <a:lnTo>
                    <a:pt x="1" y="2871"/>
                  </a:lnTo>
                  <a:cubicBezTo>
                    <a:pt x="1" y="3051"/>
                    <a:pt x="148" y="3198"/>
                    <a:pt x="327" y="3198"/>
                  </a:cubicBezTo>
                  <a:lnTo>
                    <a:pt x="1175" y="3198"/>
                  </a:lnTo>
                  <a:cubicBezTo>
                    <a:pt x="1215" y="3198"/>
                    <a:pt x="1246" y="3163"/>
                    <a:pt x="1246" y="3126"/>
                  </a:cubicBezTo>
                  <a:lnTo>
                    <a:pt x="1246" y="69"/>
                  </a:lnTo>
                  <a:cubicBezTo>
                    <a:pt x="1246" y="31"/>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926426" y="2528374"/>
              <a:ext cx="61926" cy="7180"/>
            </a:xfrm>
            <a:custGeom>
              <a:avLst/>
              <a:gdLst/>
              <a:ahLst/>
              <a:cxnLst/>
              <a:rect l="l" t="t" r="r" b="b"/>
              <a:pathLst>
                <a:path w="1242" h="144" extrusionOk="0">
                  <a:moveTo>
                    <a:pt x="72" y="1"/>
                  </a:moveTo>
                  <a:cubicBezTo>
                    <a:pt x="34" y="1"/>
                    <a:pt x="1" y="31"/>
                    <a:pt x="1" y="72"/>
                  </a:cubicBezTo>
                  <a:cubicBezTo>
                    <a:pt x="1" y="109"/>
                    <a:pt x="34" y="143"/>
                    <a:pt x="72" y="143"/>
                  </a:cubicBezTo>
                  <a:lnTo>
                    <a:pt x="1171" y="143"/>
                  </a:lnTo>
                  <a:cubicBezTo>
                    <a:pt x="1211" y="143"/>
                    <a:pt x="1242" y="109"/>
                    <a:pt x="1242" y="72"/>
                  </a:cubicBezTo>
                  <a:cubicBezTo>
                    <a:pt x="1242" y="31"/>
                    <a:pt x="1211" y="1"/>
                    <a:pt x="1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4926227" y="2540240"/>
              <a:ext cx="62126" cy="7180"/>
            </a:xfrm>
            <a:custGeom>
              <a:avLst/>
              <a:gdLst/>
              <a:ahLst/>
              <a:cxnLst/>
              <a:rect l="l" t="t" r="r" b="b"/>
              <a:pathLst>
                <a:path w="1246" h="144" extrusionOk="0">
                  <a:moveTo>
                    <a:pt x="73" y="0"/>
                  </a:moveTo>
                  <a:cubicBezTo>
                    <a:pt x="32" y="0"/>
                    <a:pt x="1" y="34"/>
                    <a:pt x="1" y="72"/>
                  </a:cubicBezTo>
                  <a:cubicBezTo>
                    <a:pt x="1" y="113"/>
                    <a:pt x="32" y="143"/>
                    <a:pt x="73" y="143"/>
                  </a:cubicBezTo>
                  <a:lnTo>
                    <a:pt x="1175" y="143"/>
                  </a:lnTo>
                  <a:cubicBezTo>
                    <a:pt x="1215" y="143"/>
                    <a:pt x="1246" y="113"/>
                    <a:pt x="1246" y="72"/>
                  </a:cubicBezTo>
                  <a:cubicBezTo>
                    <a:pt x="1246" y="34"/>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4926227" y="2552256"/>
              <a:ext cx="62126" cy="7030"/>
            </a:xfrm>
            <a:custGeom>
              <a:avLst/>
              <a:gdLst/>
              <a:ahLst/>
              <a:cxnLst/>
              <a:rect l="l" t="t" r="r" b="b"/>
              <a:pathLst>
                <a:path w="1246" h="141" extrusionOk="0">
                  <a:moveTo>
                    <a:pt x="73" y="1"/>
                  </a:moveTo>
                  <a:cubicBezTo>
                    <a:pt x="32" y="1"/>
                    <a:pt x="1" y="32"/>
                    <a:pt x="1" y="69"/>
                  </a:cubicBezTo>
                  <a:cubicBezTo>
                    <a:pt x="1" y="109"/>
                    <a:pt x="32" y="140"/>
                    <a:pt x="73" y="140"/>
                  </a:cubicBezTo>
                  <a:lnTo>
                    <a:pt x="1175" y="140"/>
                  </a:lnTo>
                  <a:cubicBezTo>
                    <a:pt x="1215" y="140"/>
                    <a:pt x="1246" y="109"/>
                    <a:pt x="1246" y="69"/>
                  </a:cubicBezTo>
                  <a:cubicBezTo>
                    <a:pt x="1246" y="32"/>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4926227" y="2564173"/>
              <a:ext cx="62126" cy="7130"/>
            </a:xfrm>
            <a:custGeom>
              <a:avLst/>
              <a:gdLst/>
              <a:ahLst/>
              <a:cxnLst/>
              <a:rect l="l" t="t" r="r" b="b"/>
              <a:pathLst>
                <a:path w="1246" h="143" extrusionOk="0">
                  <a:moveTo>
                    <a:pt x="73" y="0"/>
                  </a:moveTo>
                  <a:cubicBezTo>
                    <a:pt x="32" y="0"/>
                    <a:pt x="1" y="30"/>
                    <a:pt x="1" y="71"/>
                  </a:cubicBezTo>
                  <a:cubicBezTo>
                    <a:pt x="1" y="109"/>
                    <a:pt x="32" y="143"/>
                    <a:pt x="73" y="143"/>
                  </a:cubicBezTo>
                  <a:lnTo>
                    <a:pt x="1175" y="143"/>
                  </a:lnTo>
                  <a:cubicBezTo>
                    <a:pt x="1215" y="143"/>
                    <a:pt x="1246" y="109"/>
                    <a:pt x="1246" y="71"/>
                  </a:cubicBezTo>
                  <a:cubicBezTo>
                    <a:pt x="1246" y="30"/>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4926227" y="2575990"/>
              <a:ext cx="62126" cy="7180"/>
            </a:xfrm>
            <a:custGeom>
              <a:avLst/>
              <a:gdLst/>
              <a:ahLst/>
              <a:cxnLst/>
              <a:rect l="l" t="t" r="r" b="b"/>
              <a:pathLst>
                <a:path w="1246" h="144" extrusionOk="0">
                  <a:moveTo>
                    <a:pt x="73" y="1"/>
                  </a:moveTo>
                  <a:cubicBezTo>
                    <a:pt x="32" y="1"/>
                    <a:pt x="1" y="35"/>
                    <a:pt x="1" y="73"/>
                  </a:cubicBezTo>
                  <a:cubicBezTo>
                    <a:pt x="1" y="113"/>
                    <a:pt x="32" y="144"/>
                    <a:pt x="73" y="144"/>
                  </a:cubicBezTo>
                  <a:lnTo>
                    <a:pt x="1175" y="144"/>
                  </a:lnTo>
                  <a:cubicBezTo>
                    <a:pt x="1215" y="144"/>
                    <a:pt x="1246" y="113"/>
                    <a:pt x="1246" y="73"/>
                  </a:cubicBezTo>
                  <a:cubicBezTo>
                    <a:pt x="1246" y="35"/>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4926227" y="2588056"/>
              <a:ext cx="62126" cy="6980"/>
            </a:xfrm>
            <a:custGeom>
              <a:avLst/>
              <a:gdLst/>
              <a:ahLst/>
              <a:cxnLst/>
              <a:rect l="l" t="t" r="r" b="b"/>
              <a:pathLst>
                <a:path w="1246" h="140" extrusionOk="0">
                  <a:moveTo>
                    <a:pt x="73" y="0"/>
                  </a:moveTo>
                  <a:cubicBezTo>
                    <a:pt x="32" y="0"/>
                    <a:pt x="1" y="31"/>
                    <a:pt x="1" y="69"/>
                  </a:cubicBezTo>
                  <a:cubicBezTo>
                    <a:pt x="1" y="110"/>
                    <a:pt x="32" y="140"/>
                    <a:pt x="73" y="140"/>
                  </a:cubicBezTo>
                  <a:lnTo>
                    <a:pt x="1175" y="140"/>
                  </a:lnTo>
                  <a:cubicBezTo>
                    <a:pt x="1215" y="140"/>
                    <a:pt x="1246" y="110"/>
                    <a:pt x="1246" y="69"/>
                  </a:cubicBezTo>
                  <a:cubicBezTo>
                    <a:pt x="1246" y="31"/>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4926227" y="2599922"/>
              <a:ext cx="62126" cy="7180"/>
            </a:xfrm>
            <a:custGeom>
              <a:avLst/>
              <a:gdLst/>
              <a:ahLst/>
              <a:cxnLst/>
              <a:rect l="l" t="t" r="r" b="b"/>
              <a:pathLst>
                <a:path w="1246" h="144" extrusionOk="0">
                  <a:moveTo>
                    <a:pt x="73" y="1"/>
                  </a:moveTo>
                  <a:cubicBezTo>
                    <a:pt x="32" y="1"/>
                    <a:pt x="1" y="31"/>
                    <a:pt x="1" y="72"/>
                  </a:cubicBezTo>
                  <a:cubicBezTo>
                    <a:pt x="1" y="109"/>
                    <a:pt x="32" y="143"/>
                    <a:pt x="73" y="143"/>
                  </a:cubicBezTo>
                  <a:lnTo>
                    <a:pt x="1175" y="143"/>
                  </a:lnTo>
                  <a:cubicBezTo>
                    <a:pt x="1215" y="143"/>
                    <a:pt x="1246" y="109"/>
                    <a:pt x="1246" y="72"/>
                  </a:cubicBezTo>
                  <a:cubicBezTo>
                    <a:pt x="1246" y="31"/>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2"/>
            <p:cNvSpPr/>
            <p:nvPr/>
          </p:nvSpPr>
          <p:spPr>
            <a:xfrm>
              <a:off x="4926227" y="2611789"/>
              <a:ext cx="62126" cy="7180"/>
            </a:xfrm>
            <a:custGeom>
              <a:avLst/>
              <a:gdLst/>
              <a:ahLst/>
              <a:cxnLst/>
              <a:rect l="l" t="t" r="r" b="b"/>
              <a:pathLst>
                <a:path w="1246" h="144" extrusionOk="0">
                  <a:moveTo>
                    <a:pt x="73" y="1"/>
                  </a:moveTo>
                  <a:cubicBezTo>
                    <a:pt x="32" y="1"/>
                    <a:pt x="1" y="34"/>
                    <a:pt x="1" y="72"/>
                  </a:cubicBezTo>
                  <a:cubicBezTo>
                    <a:pt x="1" y="113"/>
                    <a:pt x="32" y="144"/>
                    <a:pt x="73" y="144"/>
                  </a:cubicBezTo>
                  <a:lnTo>
                    <a:pt x="1175" y="144"/>
                  </a:lnTo>
                  <a:cubicBezTo>
                    <a:pt x="1215" y="144"/>
                    <a:pt x="1246" y="113"/>
                    <a:pt x="1246" y="72"/>
                  </a:cubicBezTo>
                  <a:cubicBezTo>
                    <a:pt x="1246" y="34"/>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4926227" y="2623805"/>
              <a:ext cx="62126" cy="7030"/>
            </a:xfrm>
            <a:custGeom>
              <a:avLst/>
              <a:gdLst/>
              <a:ahLst/>
              <a:cxnLst/>
              <a:rect l="l" t="t" r="r" b="b"/>
              <a:pathLst>
                <a:path w="1246" h="141" extrusionOk="0">
                  <a:moveTo>
                    <a:pt x="73" y="1"/>
                  </a:moveTo>
                  <a:cubicBezTo>
                    <a:pt x="32" y="1"/>
                    <a:pt x="1" y="32"/>
                    <a:pt x="1" y="69"/>
                  </a:cubicBezTo>
                  <a:cubicBezTo>
                    <a:pt x="1" y="110"/>
                    <a:pt x="32" y="140"/>
                    <a:pt x="73" y="140"/>
                  </a:cubicBezTo>
                  <a:lnTo>
                    <a:pt x="1175" y="140"/>
                  </a:lnTo>
                  <a:cubicBezTo>
                    <a:pt x="1215" y="140"/>
                    <a:pt x="1246" y="110"/>
                    <a:pt x="1246" y="69"/>
                  </a:cubicBezTo>
                  <a:cubicBezTo>
                    <a:pt x="1246" y="32"/>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4926227" y="2635722"/>
              <a:ext cx="62126" cy="7130"/>
            </a:xfrm>
            <a:custGeom>
              <a:avLst/>
              <a:gdLst/>
              <a:ahLst/>
              <a:cxnLst/>
              <a:rect l="l" t="t" r="r" b="b"/>
              <a:pathLst>
                <a:path w="1246" h="143" extrusionOk="0">
                  <a:moveTo>
                    <a:pt x="73" y="0"/>
                  </a:moveTo>
                  <a:cubicBezTo>
                    <a:pt x="32" y="0"/>
                    <a:pt x="1" y="31"/>
                    <a:pt x="1" y="72"/>
                  </a:cubicBezTo>
                  <a:cubicBezTo>
                    <a:pt x="1" y="109"/>
                    <a:pt x="32" y="143"/>
                    <a:pt x="73" y="143"/>
                  </a:cubicBezTo>
                  <a:lnTo>
                    <a:pt x="1175" y="143"/>
                  </a:lnTo>
                  <a:cubicBezTo>
                    <a:pt x="1215" y="143"/>
                    <a:pt x="1246" y="109"/>
                    <a:pt x="1246" y="72"/>
                  </a:cubicBezTo>
                  <a:cubicBezTo>
                    <a:pt x="1246" y="31"/>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4926227" y="2647588"/>
              <a:ext cx="62126" cy="7180"/>
            </a:xfrm>
            <a:custGeom>
              <a:avLst/>
              <a:gdLst/>
              <a:ahLst/>
              <a:cxnLst/>
              <a:rect l="l" t="t" r="r" b="b"/>
              <a:pathLst>
                <a:path w="1246" h="144" extrusionOk="0">
                  <a:moveTo>
                    <a:pt x="73" y="0"/>
                  </a:moveTo>
                  <a:cubicBezTo>
                    <a:pt x="32" y="0"/>
                    <a:pt x="1" y="31"/>
                    <a:pt x="1" y="71"/>
                  </a:cubicBezTo>
                  <a:cubicBezTo>
                    <a:pt x="1" y="112"/>
                    <a:pt x="32" y="143"/>
                    <a:pt x="73" y="143"/>
                  </a:cubicBezTo>
                  <a:lnTo>
                    <a:pt x="1175" y="143"/>
                  </a:lnTo>
                  <a:cubicBezTo>
                    <a:pt x="1215" y="143"/>
                    <a:pt x="1246" y="112"/>
                    <a:pt x="1246" y="71"/>
                  </a:cubicBezTo>
                  <a:cubicBezTo>
                    <a:pt x="1246" y="31"/>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4926426" y="2659654"/>
              <a:ext cx="61926" cy="6931"/>
            </a:xfrm>
            <a:custGeom>
              <a:avLst/>
              <a:gdLst/>
              <a:ahLst/>
              <a:cxnLst/>
              <a:rect l="l" t="t" r="r" b="b"/>
              <a:pathLst>
                <a:path w="1242" h="139" extrusionOk="0">
                  <a:moveTo>
                    <a:pt x="72" y="0"/>
                  </a:moveTo>
                  <a:cubicBezTo>
                    <a:pt x="34" y="0"/>
                    <a:pt x="1" y="30"/>
                    <a:pt x="1" y="68"/>
                  </a:cubicBezTo>
                  <a:cubicBezTo>
                    <a:pt x="1" y="109"/>
                    <a:pt x="34" y="139"/>
                    <a:pt x="72" y="139"/>
                  </a:cubicBezTo>
                  <a:lnTo>
                    <a:pt x="1171" y="139"/>
                  </a:lnTo>
                  <a:cubicBezTo>
                    <a:pt x="1211" y="139"/>
                    <a:pt x="1242" y="109"/>
                    <a:pt x="1242" y="68"/>
                  </a:cubicBezTo>
                  <a:cubicBezTo>
                    <a:pt x="1242" y="30"/>
                    <a:pt x="1211"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7262503" y="699169"/>
              <a:ext cx="231001" cy="231001"/>
            </a:xfrm>
            <a:custGeom>
              <a:avLst/>
              <a:gdLst/>
              <a:ahLst/>
              <a:cxnLst/>
              <a:rect l="l" t="t" r="r" b="b"/>
              <a:pathLst>
                <a:path w="4633" h="4633" extrusionOk="0">
                  <a:moveTo>
                    <a:pt x="2470" y="0"/>
                  </a:moveTo>
                  <a:lnTo>
                    <a:pt x="1" y="2469"/>
                  </a:lnTo>
                  <a:lnTo>
                    <a:pt x="2160" y="4632"/>
                  </a:lnTo>
                  <a:lnTo>
                    <a:pt x="4633" y="2160"/>
                  </a:lnTo>
                  <a:lnTo>
                    <a:pt x="2470"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7258913" y="695579"/>
              <a:ext cx="237982" cy="237982"/>
            </a:xfrm>
            <a:custGeom>
              <a:avLst/>
              <a:gdLst/>
              <a:ahLst/>
              <a:cxnLst/>
              <a:rect l="l" t="t" r="r" b="b"/>
              <a:pathLst>
                <a:path w="4773" h="4773" extrusionOk="0">
                  <a:moveTo>
                    <a:pt x="2542" y="171"/>
                  </a:moveTo>
                  <a:lnTo>
                    <a:pt x="4603" y="2232"/>
                  </a:lnTo>
                  <a:lnTo>
                    <a:pt x="2232" y="4602"/>
                  </a:lnTo>
                  <a:lnTo>
                    <a:pt x="171" y="2541"/>
                  </a:lnTo>
                  <a:lnTo>
                    <a:pt x="2542" y="171"/>
                  </a:lnTo>
                  <a:close/>
                  <a:moveTo>
                    <a:pt x="2543" y="1"/>
                  </a:moveTo>
                  <a:cubicBezTo>
                    <a:pt x="2526" y="1"/>
                    <a:pt x="2508" y="7"/>
                    <a:pt x="2494" y="21"/>
                  </a:cubicBezTo>
                  <a:lnTo>
                    <a:pt x="21" y="2493"/>
                  </a:lnTo>
                  <a:cubicBezTo>
                    <a:pt x="7" y="2504"/>
                    <a:pt x="1" y="2524"/>
                    <a:pt x="1" y="2541"/>
                  </a:cubicBezTo>
                  <a:cubicBezTo>
                    <a:pt x="1" y="2562"/>
                    <a:pt x="7" y="2579"/>
                    <a:pt x="21" y="2592"/>
                  </a:cubicBezTo>
                  <a:lnTo>
                    <a:pt x="2181" y="4752"/>
                  </a:lnTo>
                  <a:cubicBezTo>
                    <a:pt x="2195" y="4766"/>
                    <a:pt x="2215" y="4772"/>
                    <a:pt x="2232" y="4772"/>
                  </a:cubicBezTo>
                  <a:cubicBezTo>
                    <a:pt x="2249" y="4772"/>
                    <a:pt x="2269" y="4766"/>
                    <a:pt x="2283" y="4752"/>
                  </a:cubicBezTo>
                  <a:lnTo>
                    <a:pt x="4752" y="2283"/>
                  </a:lnTo>
                  <a:cubicBezTo>
                    <a:pt x="4766" y="2269"/>
                    <a:pt x="4773" y="2248"/>
                    <a:pt x="4773" y="2232"/>
                  </a:cubicBezTo>
                  <a:cubicBezTo>
                    <a:pt x="4773" y="2212"/>
                    <a:pt x="4766" y="2194"/>
                    <a:pt x="4752" y="2181"/>
                  </a:cubicBezTo>
                  <a:lnTo>
                    <a:pt x="2593" y="21"/>
                  </a:lnTo>
                  <a:cubicBezTo>
                    <a:pt x="2579" y="7"/>
                    <a:pt x="2561" y="1"/>
                    <a:pt x="2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7281499" y="715573"/>
              <a:ext cx="129636" cy="129636"/>
            </a:xfrm>
            <a:custGeom>
              <a:avLst/>
              <a:gdLst/>
              <a:ahLst/>
              <a:cxnLst/>
              <a:rect l="l" t="t" r="r" b="b"/>
              <a:pathLst>
                <a:path w="2600" h="2600" extrusionOk="0">
                  <a:moveTo>
                    <a:pt x="1758" y="1"/>
                  </a:moveTo>
                  <a:lnTo>
                    <a:pt x="0" y="1759"/>
                  </a:lnTo>
                  <a:lnTo>
                    <a:pt x="840" y="2599"/>
                  </a:lnTo>
                  <a:lnTo>
                    <a:pt x="2599" y="841"/>
                  </a:lnTo>
                  <a:lnTo>
                    <a:pt x="1758"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7277560" y="712033"/>
              <a:ext cx="137414" cy="136716"/>
            </a:xfrm>
            <a:custGeom>
              <a:avLst/>
              <a:gdLst/>
              <a:ahLst/>
              <a:cxnLst/>
              <a:rect l="l" t="t" r="r" b="b"/>
              <a:pathLst>
                <a:path w="2756" h="2742" extrusionOk="0">
                  <a:moveTo>
                    <a:pt x="1837" y="171"/>
                  </a:moveTo>
                  <a:lnTo>
                    <a:pt x="2579" y="912"/>
                  </a:lnTo>
                  <a:lnTo>
                    <a:pt x="919" y="2568"/>
                  </a:lnTo>
                  <a:lnTo>
                    <a:pt x="181" y="1830"/>
                  </a:lnTo>
                  <a:lnTo>
                    <a:pt x="1837" y="171"/>
                  </a:lnTo>
                  <a:close/>
                  <a:moveTo>
                    <a:pt x="1838" y="0"/>
                  </a:moveTo>
                  <a:cubicBezTo>
                    <a:pt x="1819" y="0"/>
                    <a:pt x="1800" y="7"/>
                    <a:pt x="1787" y="21"/>
                  </a:cubicBezTo>
                  <a:lnTo>
                    <a:pt x="29" y="1780"/>
                  </a:lnTo>
                  <a:cubicBezTo>
                    <a:pt x="1" y="1807"/>
                    <a:pt x="1" y="1851"/>
                    <a:pt x="29" y="1878"/>
                  </a:cubicBezTo>
                  <a:lnTo>
                    <a:pt x="872" y="2722"/>
                  </a:lnTo>
                  <a:cubicBezTo>
                    <a:pt x="882" y="2731"/>
                    <a:pt x="903" y="2742"/>
                    <a:pt x="919" y="2742"/>
                  </a:cubicBezTo>
                  <a:cubicBezTo>
                    <a:pt x="939" y="2742"/>
                    <a:pt x="957" y="2731"/>
                    <a:pt x="970" y="2722"/>
                  </a:cubicBezTo>
                  <a:lnTo>
                    <a:pt x="2729" y="959"/>
                  </a:lnTo>
                  <a:cubicBezTo>
                    <a:pt x="2756" y="932"/>
                    <a:pt x="2756" y="888"/>
                    <a:pt x="2729" y="861"/>
                  </a:cubicBezTo>
                  <a:lnTo>
                    <a:pt x="1889" y="21"/>
                  </a:lnTo>
                  <a:cubicBezTo>
                    <a:pt x="1875" y="7"/>
                    <a:pt x="1857"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7385606" y="660577"/>
              <a:ext cx="146389" cy="146339"/>
            </a:xfrm>
            <a:custGeom>
              <a:avLst/>
              <a:gdLst/>
              <a:ahLst/>
              <a:cxnLst/>
              <a:rect l="l" t="t" r="r" b="b"/>
              <a:pathLst>
                <a:path w="2936" h="2935" extrusionOk="0">
                  <a:moveTo>
                    <a:pt x="781" y="0"/>
                  </a:moveTo>
                  <a:cubicBezTo>
                    <a:pt x="777" y="0"/>
                    <a:pt x="773" y="2"/>
                    <a:pt x="769" y="5"/>
                  </a:cubicBezTo>
                  <a:lnTo>
                    <a:pt x="1" y="774"/>
                  </a:lnTo>
                  <a:lnTo>
                    <a:pt x="2164" y="2934"/>
                  </a:lnTo>
                  <a:lnTo>
                    <a:pt x="2929" y="2165"/>
                  </a:lnTo>
                  <a:cubicBezTo>
                    <a:pt x="2935" y="2159"/>
                    <a:pt x="2935" y="2148"/>
                    <a:pt x="2929" y="2141"/>
                  </a:cubicBezTo>
                  <a:lnTo>
                    <a:pt x="793" y="5"/>
                  </a:lnTo>
                  <a:cubicBezTo>
                    <a:pt x="789" y="2"/>
                    <a:pt x="785" y="0"/>
                    <a:pt x="781"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7381717" y="661874"/>
              <a:ext cx="150477" cy="148583"/>
            </a:xfrm>
            <a:custGeom>
              <a:avLst/>
              <a:gdLst/>
              <a:ahLst/>
              <a:cxnLst/>
              <a:rect l="l" t="t" r="r" b="b"/>
              <a:pathLst>
                <a:path w="3018" h="2980" extrusionOk="0">
                  <a:moveTo>
                    <a:pt x="860" y="143"/>
                  </a:moveTo>
                  <a:cubicBezTo>
                    <a:pt x="908" y="143"/>
                    <a:pt x="954" y="161"/>
                    <a:pt x="990" y="197"/>
                  </a:cubicBezTo>
                  <a:lnTo>
                    <a:pt x="2789" y="1996"/>
                  </a:lnTo>
                  <a:cubicBezTo>
                    <a:pt x="2861" y="2067"/>
                    <a:pt x="2861" y="2186"/>
                    <a:pt x="2789" y="2258"/>
                  </a:cubicBezTo>
                  <a:lnTo>
                    <a:pt x="2242" y="2806"/>
                  </a:lnTo>
                  <a:lnTo>
                    <a:pt x="181" y="748"/>
                  </a:lnTo>
                  <a:lnTo>
                    <a:pt x="728" y="197"/>
                  </a:lnTo>
                  <a:cubicBezTo>
                    <a:pt x="765" y="161"/>
                    <a:pt x="813" y="143"/>
                    <a:pt x="860" y="143"/>
                  </a:cubicBezTo>
                  <a:close/>
                  <a:moveTo>
                    <a:pt x="859" y="1"/>
                  </a:moveTo>
                  <a:cubicBezTo>
                    <a:pt x="776" y="1"/>
                    <a:pt x="693" y="32"/>
                    <a:pt x="630" y="95"/>
                  </a:cubicBezTo>
                  <a:lnTo>
                    <a:pt x="31" y="697"/>
                  </a:lnTo>
                  <a:cubicBezTo>
                    <a:pt x="1" y="725"/>
                    <a:pt x="1" y="769"/>
                    <a:pt x="31" y="796"/>
                  </a:cubicBezTo>
                  <a:lnTo>
                    <a:pt x="2191" y="2959"/>
                  </a:lnTo>
                  <a:cubicBezTo>
                    <a:pt x="2204" y="2973"/>
                    <a:pt x="2222" y="2979"/>
                    <a:pt x="2242" y="2979"/>
                  </a:cubicBezTo>
                  <a:cubicBezTo>
                    <a:pt x="2258" y="2979"/>
                    <a:pt x="2275" y="2973"/>
                    <a:pt x="2289" y="2959"/>
                  </a:cubicBezTo>
                  <a:lnTo>
                    <a:pt x="2891" y="2357"/>
                  </a:lnTo>
                  <a:cubicBezTo>
                    <a:pt x="3017" y="2231"/>
                    <a:pt x="3017" y="2023"/>
                    <a:pt x="2891" y="1898"/>
                  </a:cubicBezTo>
                  <a:lnTo>
                    <a:pt x="1089" y="95"/>
                  </a:lnTo>
                  <a:cubicBezTo>
                    <a:pt x="1026" y="32"/>
                    <a:pt x="943"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7482085" y="756956"/>
              <a:ext cx="46519" cy="46021"/>
            </a:xfrm>
            <a:custGeom>
              <a:avLst/>
              <a:gdLst/>
              <a:ahLst/>
              <a:cxnLst/>
              <a:rect l="l" t="t" r="r" b="b"/>
              <a:pathLst>
                <a:path w="933" h="923" extrusionOk="0">
                  <a:moveTo>
                    <a:pt x="856" y="1"/>
                  </a:moveTo>
                  <a:cubicBezTo>
                    <a:pt x="837" y="1"/>
                    <a:pt x="819" y="8"/>
                    <a:pt x="804" y="22"/>
                  </a:cubicBezTo>
                  <a:lnTo>
                    <a:pt x="28" y="800"/>
                  </a:lnTo>
                  <a:cubicBezTo>
                    <a:pt x="0" y="827"/>
                    <a:pt x="0" y="871"/>
                    <a:pt x="28" y="902"/>
                  </a:cubicBezTo>
                  <a:cubicBezTo>
                    <a:pt x="41" y="915"/>
                    <a:pt x="58" y="923"/>
                    <a:pt x="76" y="923"/>
                  </a:cubicBezTo>
                  <a:cubicBezTo>
                    <a:pt x="96" y="923"/>
                    <a:pt x="113" y="915"/>
                    <a:pt x="127" y="902"/>
                  </a:cubicBezTo>
                  <a:lnTo>
                    <a:pt x="906" y="124"/>
                  </a:lnTo>
                  <a:cubicBezTo>
                    <a:pt x="933" y="96"/>
                    <a:pt x="933" y="52"/>
                    <a:pt x="906" y="22"/>
                  </a:cubicBezTo>
                  <a:cubicBezTo>
                    <a:pt x="892" y="8"/>
                    <a:pt x="874" y="1"/>
                    <a:pt x="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7473609" y="748480"/>
              <a:ext cx="46719" cy="46021"/>
            </a:xfrm>
            <a:custGeom>
              <a:avLst/>
              <a:gdLst/>
              <a:ahLst/>
              <a:cxnLst/>
              <a:rect l="l" t="t" r="r" b="b"/>
              <a:pathLst>
                <a:path w="937" h="923" extrusionOk="0">
                  <a:moveTo>
                    <a:pt x="859" y="1"/>
                  </a:moveTo>
                  <a:cubicBezTo>
                    <a:pt x="841" y="1"/>
                    <a:pt x="822" y="7"/>
                    <a:pt x="807" y="21"/>
                  </a:cubicBezTo>
                  <a:lnTo>
                    <a:pt x="28" y="800"/>
                  </a:lnTo>
                  <a:cubicBezTo>
                    <a:pt x="1" y="827"/>
                    <a:pt x="1" y="875"/>
                    <a:pt x="28" y="902"/>
                  </a:cubicBezTo>
                  <a:cubicBezTo>
                    <a:pt x="41" y="916"/>
                    <a:pt x="59" y="922"/>
                    <a:pt x="79" y="922"/>
                  </a:cubicBezTo>
                  <a:cubicBezTo>
                    <a:pt x="96" y="922"/>
                    <a:pt x="113" y="916"/>
                    <a:pt x="130" y="902"/>
                  </a:cubicBezTo>
                  <a:lnTo>
                    <a:pt x="909" y="120"/>
                  </a:lnTo>
                  <a:cubicBezTo>
                    <a:pt x="936" y="93"/>
                    <a:pt x="936" y="49"/>
                    <a:pt x="909" y="21"/>
                  </a:cubicBezTo>
                  <a:cubicBezTo>
                    <a:pt x="895" y="7"/>
                    <a:pt x="877"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7465132" y="740004"/>
              <a:ext cx="46719" cy="46021"/>
            </a:xfrm>
            <a:custGeom>
              <a:avLst/>
              <a:gdLst/>
              <a:ahLst/>
              <a:cxnLst/>
              <a:rect l="l" t="t" r="r" b="b"/>
              <a:pathLst>
                <a:path w="937" h="923" extrusionOk="0">
                  <a:moveTo>
                    <a:pt x="859" y="1"/>
                  </a:moveTo>
                  <a:cubicBezTo>
                    <a:pt x="842" y="1"/>
                    <a:pt x="824" y="8"/>
                    <a:pt x="810" y="21"/>
                  </a:cubicBezTo>
                  <a:lnTo>
                    <a:pt x="28" y="803"/>
                  </a:lnTo>
                  <a:cubicBezTo>
                    <a:pt x="1" y="831"/>
                    <a:pt x="1" y="875"/>
                    <a:pt x="28" y="902"/>
                  </a:cubicBezTo>
                  <a:cubicBezTo>
                    <a:pt x="42" y="916"/>
                    <a:pt x="62" y="922"/>
                    <a:pt x="79" y="922"/>
                  </a:cubicBezTo>
                  <a:cubicBezTo>
                    <a:pt x="96" y="922"/>
                    <a:pt x="116" y="916"/>
                    <a:pt x="130" y="902"/>
                  </a:cubicBezTo>
                  <a:lnTo>
                    <a:pt x="909" y="123"/>
                  </a:lnTo>
                  <a:cubicBezTo>
                    <a:pt x="936" y="96"/>
                    <a:pt x="936" y="48"/>
                    <a:pt x="909" y="21"/>
                  </a:cubicBezTo>
                  <a:cubicBezTo>
                    <a:pt x="895" y="8"/>
                    <a:pt x="877"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7456656" y="731528"/>
              <a:ext cx="46819" cy="46021"/>
            </a:xfrm>
            <a:custGeom>
              <a:avLst/>
              <a:gdLst/>
              <a:ahLst/>
              <a:cxnLst/>
              <a:rect l="l" t="t" r="r" b="b"/>
              <a:pathLst>
                <a:path w="939" h="923" extrusionOk="0">
                  <a:moveTo>
                    <a:pt x="859" y="1"/>
                  </a:moveTo>
                  <a:cubicBezTo>
                    <a:pt x="841" y="1"/>
                    <a:pt x="823" y="7"/>
                    <a:pt x="810" y="21"/>
                  </a:cubicBezTo>
                  <a:lnTo>
                    <a:pt x="31" y="803"/>
                  </a:lnTo>
                  <a:cubicBezTo>
                    <a:pt x="0" y="830"/>
                    <a:pt x="0" y="874"/>
                    <a:pt x="31" y="902"/>
                  </a:cubicBezTo>
                  <a:cubicBezTo>
                    <a:pt x="45" y="915"/>
                    <a:pt x="61" y="923"/>
                    <a:pt x="79" y="923"/>
                  </a:cubicBezTo>
                  <a:cubicBezTo>
                    <a:pt x="99" y="923"/>
                    <a:pt x="116" y="915"/>
                    <a:pt x="130" y="902"/>
                  </a:cubicBezTo>
                  <a:lnTo>
                    <a:pt x="909" y="123"/>
                  </a:lnTo>
                  <a:cubicBezTo>
                    <a:pt x="939" y="96"/>
                    <a:pt x="939" y="52"/>
                    <a:pt x="909" y="21"/>
                  </a:cubicBezTo>
                  <a:cubicBezTo>
                    <a:pt x="895" y="7"/>
                    <a:pt x="877"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7448330" y="723201"/>
              <a:ext cx="46719" cy="46021"/>
            </a:xfrm>
            <a:custGeom>
              <a:avLst/>
              <a:gdLst/>
              <a:ahLst/>
              <a:cxnLst/>
              <a:rect l="l" t="t" r="r" b="b"/>
              <a:pathLst>
                <a:path w="937" h="923" extrusionOk="0">
                  <a:moveTo>
                    <a:pt x="857" y="1"/>
                  </a:moveTo>
                  <a:cubicBezTo>
                    <a:pt x="838" y="1"/>
                    <a:pt x="821" y="8"/>
                    <a:pt x="807" y="21"/>
                  </a:cubicBezTo>
                  <a:lnTo>
                    <a:pt x="29" y="801"/>
                  </a:lnTo>
                  <a:cubicBezTo>
                    <a:pt x="1" y="827"/>
                    <a:pt x="1" y="872"/>
                    <a:pt x="29" y="903"/>
                  </a:cubicBezTo>
                  <a:cubicBezTo>
                    <a:pt x="42" y="916"/>
                    <a:pt x="59" y="923"/>
                    <a:pt x="79" y="923"/>
                  </a:cubicBezTo>
                  <a:cubicBezTo>
                    <a:pt x="96" y="923"/>
                    <a:pt x="113" y="916"/>
                    <a:pt x="126" y="903"/>
                  </a:cubicBezTo>
                  <a:lnTo>
                    <a:pt x="909" y="120"/>
                  </a:lnTo>
                  <a:cubicBezTo>
                    <a:pt x="936" y="93"/>
                    <a:pt x="936" y="49"/>
                    <a:pt x="909" y="21"/>
                  </a:cubicBezTo>
                  <a:cubicBezTo>
                    <a:pt x="894" y="8"/>
                    <a:pt x="875"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7439854" y="714775"/>
              <a:ext cx="46719" cy="45971"/>
            </a:xfrm>
            <a:custGeom>
              <a:avLst/>
              <a:gdLst/>
              <a:ahLst/>
              <a:cxnLst/>
              <a:rect l="l" t="t" r="r" b="b"/>
              <a:pathLst>
                <a:path w="937" h="922" extrusionOk="0">
                  <a:moveTo>
                    <a:pt x="859" y="0"/>
                  </a:moveTo>
                  <a:cubicBezTo>
                    <a:pt x="841" y="0"/>
                    <a:pt x="822" y="7"/>
                    <a:pt x="807" y="20"/>
                  </a:cubicBezTo>
                  <a:lnTo>
                    <a:pt x="28" y="799"/>
                  </a:lnTo>
                  <a:cubicBezTo>
                    <a:pt x="1" y="830"/>
                    <a:pt x="1" y="874"/>
                    <a:pt x="28" y="901"/>
                  </a:cubicBezTo>
                  <a:cubicBezTo>
                    <a:pt x="42" y="915"/>
                    <a:pt x="59" y="921"/>
                    <a:pt x="79" y="921"/>
                  </a:cubicBezTo>
                  <a:cubicBezTo>
                    <a:pt x="96" y="921"/>
                    <a:pt x="113" y="915"/>
                    <a:pt x="130" y="901"/>
                  </a:cubicBezTo>
                  <a:lnTo>
                    <a:pt x="909" y="119"/>
                  </a:lnTo>
                  <a:cubicBezTo>
                    <a:pt x="936" y="92"/>
                    <a:pt x="936" y="47"/>
                    <a:pt x="909" y="20"/>
                  </a:cubicBezTo>
                  <a:cubicBezTo>
                    <a:pt x="895" y="7"/>
                    <a:pt x="877" y="0"/>
                    <a:pt x="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7431427" y="706249"/>
              <a:ext cx="46619" cy="46021"/>
            </a:xfrm>
            <a:custGeom>
              <a:avLst/>
              <a:gdLst/>
              <a:ahLst/>
              <a:cxnLst/>
              <a:rect l="l" t="t" r="r" b="b"/>
              <a:pathLst>
                <a:path w="935" h="923" extrusionOk="0">
                  <a:moveTo>
                    <a:pt x="859" y="1"/>
                  </a:moveTo>
                  <a:cubicBezTo>
                    <a:pt x="841" y="1"/>
                    <a:pt x="823" y="8"/>
                    <a:pt x="809" y="21"/>
                  </a:cubicBezTo>
                  <a:lnTo>
                    <a:pt x="27" y="803"/>
                  </a:lnTo>
                  <a:cubicBezTo>
                    <a:pt x="0" y="830"/>
                    <a:pt x="0" y="875"/>
                    <a:pt x="27" y="902"/>
                  </a:cubicBezTo>
                  <a:cubicBezTo>
                    <a:pt x="41" y="916"/>
                    <a:pt x="61" y="923"/>
                    <a:pt x="78" y="923"/>
                  </a:cubicBezTo>
                  <a:cubicBezTo>
                    <a:pt x="95" y="923"/>
                    <a:pt x="115" y="916"/>
                    <a:pt x="129" y="902"/>
                  </a:cubicBezTo>
                  <a:lnTo>
                    <a:pt x="908" y="124"/>
                  </a:lnTo>
                  <a:cubicBezTo>
                    <a:pt x="935" y="96"/>
                    <a:pt x="935" y="48"/>
                    <a:pt x="908" y="21"/>
                  </a:cubicBezTo>
                  <a:cubicBezTo>
                    <a:pt x="894" y="8"/>
                    <a:pt x="877"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7423051" y="697823"/>
              <a:ext cx="46719" cy="46170"/>
            </a:xfrm>
            <a:custGeom>
              <a:avLst/>
              <a:gdLst/>
              <a:ahLst/>
              <a:cxnLst/>
              <a:rect l="l" t="t" r="r" b="b"/>
              <a:pathLst>
                <a:path w="937" h="926" extrusionOk="0">
                  <a:moveTo>
                    <a:pt x="857" y="1"/>
                  </a:moveTo>
                  <a:cubicBezTo>
                    <a:pt x="839" y="1"/>
                    <a:pt x="821" y="8"/>
                    <a:pt x="807" y="24"/>
                  </a:cubicBezTo>
                  <a:lnTo>
                    <a:pt x="29" y="803"/>
                  </a:lnTo>
                  <a:cubicBezTo>
                    <a:pt x="1" y="830"/>
                    <a:pt x="1" y="874"/>
                    <a:pt x="29" y="901"/>
                  </a:cubicBezTo>
                  <a:cubicBezTo>
                    <a:pt x="42" y="918"/>
                    <a:pt x="59" y="925"/>
                    <a:pt x="76" y="925"/>
                  </a:cubicBezTo>
                  <a:cubicBezTo>
                    <a:pt x="96" y="925"/>
                    <a:pt x="114" y="918"/>
                    <a:pt x="127" y="901"/>
                  </a:cubicBezTo>
                  <a:lnTo>
                    <a:pt x="909" y="122"/>
                  </a:lnTo>
                  <a:cubicBezTo>
                    <a:pt x="936" y="95"/>
                    <a:pt x="936" y="51"/>
                    <a:pt x="909" y="24"/>
                  </a:cubicBezTo>
                  <a:cubicBezTo>
                    <a:pt x="894" y="8"/>
                    <a:pt x="875"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7414624" y="689496"/>
              <a:ext cx="46669" cy="45971"/>
            </a:xfrm>
            <a:custGeom>
              <a:avLst/>
              <a:gdLst/>
              <a:ahLst/>
              <a:cxnLst/>
              <a:rect l="l" t="t" r="r" b="b"/>
              <a:pathLst>
                <a:path w="936" h="922" extrusionOk="0">
                  <a:moveTo>
                    <a:pt x="857" y="0"/>
                  </a:moveTo>
                  <a:cubicBezTo>
                    <a:pt x="839" y="0"/>
                    <a:pt x="820" y="7"/>
                    <a:pt x="807" y="20"/>
                  </a:cubicBezTo>
                  <a:lnTo>
                    <a:pt x="27" y="799"/>
                  </a:lnTo>
                  <a:cubicBezTo>
                    <a:pt x="0" y="827"/>
                    <a:pt x="0" y="874"/>
                    <a:pt x="27" y="901"/>
                  </a:cubicBezTo>
                  <a:cubicBezTo>
                    <a:pt x="41" y="915"/>
                    <a:pt x="58" y="922"/>
                    <a:pt x="78" y="922"/>
                  </a:cubicBezTo>
                  <a:cubicBezTo>
                    <a:pt x="96" y="922"/>
                    <a:pt x="113" y="915"/>
                    <a:pt x="126" y="901"/>
                  </a:cubicBezTo>
                  <a:lnTo>
                    <a:pt x="909" y="119"/>
                  </a:lnTo>
                  <a:cubicBezTo>
                    <a:pt x="936" y="92"/>
                    <a:pt x="936" y="48"/>
                    <a:pt x="909" y="20"/>
                  </a:cubicBezTo>
                  <a:cubicBezTo>
                    <a:pt x="895" y="7"/>
                    <a:pt x="876"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7406148" y="681020"/>
              <a:ext cx="46669" cy="45971"/>
            </a:xfrm>
            <a:custGeom>
              <a:avLst/>
              <a:gdLst/>
              <a:ahLst/>
              <a:cxnLst/>
              <a:rect l="l" t="t" r="r" b="b"/>
              <a:pathLst>
                <a:path w="936" h="922" extrusionOk="0">
                  <a:moveTo>
                    <a:pt x="859" y="0"/>
                  </a:moveTo>
                  <a:cubicBezTo>
                    <a:pt x="841" y="0"/>
                    <a:pt x="823" y="7"/>
                    <a:pt x="809" y="21"/>
                  </a:cubicBezTo>
                  <a:lnTo>
                    <a:pt x="27" y="799"/>
                  </a:lnTo>
                  <a:cubicBezTo>
                    <a:pt x="0" y="830"/>
                    <a:pt x="0" y="874"/>
                    <a:pt x="27" y="901"/>
                  </a:cubicBezTo>
                  <a:cubicBezTo>
                    <a:pt x="41" y="915"/>
                    <a:pt x="62" y="922"/>
                    <a:pt x="79" y="922"/>
                  </a:cubicBezTo>
                  <a:cubicBezTo>
                    <a:pt x="95" y="922"/>
                    <a:pt x="115" y="915"/>
                    <a:pt x="129" y="901"/>
                  </a:cubicBezTo>
                  <a:lnTo>
                    <a:pt x="908" y="123"/>
                  </a:lnTo>
                  <a:cubicBezTo>
                    <a:pt x="936" y="92"/>
                    <a:pt x="936" y="48"/>
                    <a:pt x="908" y="21"/>
                  </a:cubicBezTo>
                  <a:cubicBezTo>
                    <a:pt x="895" y="7"/>
                    <a:pt x="877" y="0"/>
                    <a:pt x="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7397622" y="672494"/>
              <a:ext cx="46719" cy="46021"/>
            </a:xfrm>
            <a:custGeom>
              <a:avLst/>
              <a:gdLst/>
              <a:ahLst/>
              <a:cxnLst/>
              <a:rect l="l" t="t" r="r" b="b"/>
              <a:pathLst>
                <a:path w="937" h="923" extrusionOk="0">
                  <a:moveTo>
                    <a:pt x="860" y="1"/>
                  </a:moveTo>
                  <a:cubicBezTo>
                    <a:pt x="842" y="1"/>
                    <a:pt x="824" y="8"/>
                    <a:pt x="810" y="22"/>
                  </a:cubicBezTo>
                  <a:lnTo>
                    <a:pt x="28" y="804"/>
                  </a:lnTo>
                  <a:cubicBezTo>
                    <a:pt x="1" y="831"/>
                    <a:pt x="1" y="875"/>
                    <a:pt x="28" y="903"/>
                  </a:cubicBezTo>
                  <a:cubicBezTo>
                    <a:pt x="46" y="916"/>
                    <a:pt x="62" y="923"/>
                    <a:pt x="79" y="923"/>
                  </a:cubicBezTo>
                  <a:cubicBezTo>
                    <a:pt x="99" y="923"/>
                    <a:pt x="117" y="916"/>
                    <a:pt x="130" y="903"/>
                  </a:cubicBezTo>
                  <a:lnTo>
                    <a:pt x="909" y="124"/>
                  </a:lnTo>
                  <a:cubicBezTo>
                    <a:pt x="936" y="96"/>
                    <a:pt x="936" y="49"/>
                    <a:pt x="909" y="22"/>
                  </a:cubicBezTo>
                  <a:cubicBezTo>
                    <a:pt x="896" y="8"/>
                    <a:pt x="878" y="1"/>
                    <a:pt x="8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7389346" y="664217"/>
              <a:ext cx="46519" cy="46021"/>
            </a:xfrm>
            <a:custGeom>
              <a:avLst/>
              <a:gdLst/>
              <a:ahLst/>
              <a:cxnLst/>
              <a:rect l="l" t="t" r="r" b="b"/>
              <a:pathLst>
                <a:path w="933" h="923" extrusionOk="0">
                  <a:moveTo>
                    <a:pt x="855" y="0"/>
                  </a:moveTo>
                  <a:cubicBezTo>
                    <a:pt x="837" y="0"/>
                    <a:pt x="818" y="7"/>
                    <a:pt x="803" y="20"/>
                  </a:cubicBezTo>
                  <a:lnTo>
                    <a:pt x="28" y="800"/>
                  </a:lnTo>
                  <a:cubicBezTo>
                    <a:pt x="0" y="827"/>
                    <a:pt x="0" y="871"/>
                    <a:pt x="28" y="898"/>
                  </a:cubicBezTo>
                  <a:cubicBezTo>
                    <a:pt x="41" y="915"/>
                    <a:pt x="58" y="922"/>
                    <a:pt x="75" y="922"/>
                  </a:cubicBezTo>
                  <a:cubicBezTo>
                    <a:pt x="96" y="922"/>
                    <a:pt x="113" y="915"/>
                    <a:pt x="126" y="898"/>
                  </a:cubicBezTo>
                  <a:lnTo>
                    <a:pt x="905" y="122"/>
                  </a:lnTo>
                  <a:cubicBezTo>
                    <a:pt x="932" y="96"/>
                    <a:pt x="932" y="48"/>
                    <a:pt x="905" y="20"/>
                  </a:cubicBezTo>
                  <a:cubicBezTo>
                    <a:pt x="892" y="7"/>
                    <a:pt x="874"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7612318" y="2450343"/>
              <a:ext cx="259172" cy="259172"/>
            </a:xfrm>
            <a:custGeom>
              <a:avLst/>
              <a:gdLst/>
              <a:ahLst/>
              <a:cxnLst/>
              <a:rect l="l" t="t" r="r" b="b"/>
              <a:pathLst>
                <a:path w="5198" h="5198" extrusionOk="0">
                  <a:moveTo>
                    <a:pt x="2164" y="1"/>
                  </a:moveTo>
                  <a:lnTo>
                    <a:pt x="0" y="2161"/>
                  </a:lnTo>
                  <a:lnTo>
                    <a:pt x="3038" y="5198"/>
                  </a:lnTo>
                  <a:lnTo>
                    <a:pt x="5198" y="3035"/>
                  </a:lnTo>
                  <a:lnTo>
                    <a:pt x="216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7661829" y="2487838"/>
              <a:ext cx="92341" cy="92291"/>
            </a:xfrm>
            <a:custGeom>
              <a:avLst/>
              <a:gdLst/>
              <a:ahLst/>
              <a:cxnLst/>
              <a:rect l="l" t="t" r="r" b="b"/>
              <a:pathLst>
                <a:path w="1852" h="1851" extrusionOk="0">
                  <a:moveTo>
                    <a:pt x="1504" y="1"/>
                  </a:moveTo>
                  <a:lnTo>
                    <a:pt x="1" y="1503"/>
                  </a:lnTo>
                  <a:lnTo>
                    <a:pt x="348" y="1850"/>
                  </a:lnTo>
                  <a:lnTo>
                    <a:pt x="1851" y="348"/>
                  </a:lnTo>
                  <a:lnTo>
                    <a:pt x="1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7657940" y="2484297"/>
              <a:ext cx="99770" cy="99421"/>
            </a:xfrm>
            <a:custGeom>
              <a:avLst/>
              <a:gdLst/>
              <a:ahLst/>
              <a:cxnLst/>
              <a:rect l="l" t="t" r="r" b="b"/>
              <a:pathLst>
                <a:path w="2001" h="1994" extrusionOk="0">
                  <a:moveTo>
                    <a:pt x="1582" y="170"/>
                  </a:moveTo>
                  <a:lnTo>
                    <a:pt x="1830" y="419"/>
                  </a:lnTo>
                  <a:lnTo>
                    <a:pt x="426" y="1823"/>
                  </a:lnTo>
                  <a:lnTo>
                    <a:pt x="178" y="1574"/>
                  </a:lnTo>
                  <a:lnTo>
                    <a:pt x="1582" y="170"/>
                  </a:lnTo>
                  <a:close/>
                  <a:moveTo>
                    <a:pt x="1582" y="0"/>
                  </a:moveTo>
                  <a:cubicBezTo>
                    <a:pt x="1564" y="0"/>
                    <a:pt x="1545" y="7"/>
                    <a:pt x="1531" y="20"/>
                  </a:cubicBezTo>
                  <a:lnTo>
                    <a:pt x="28" y="1524"/>
                  </a:lnTo>
                  <a:cubicBezTo>
                    <a:pt x="0" y="1551"/>
                    <a:pt x="0" y="1599"/>
                    <a:pt x="28" y="1626"/>
                  </a:cubicBezTo>
                  <a:lnTo>
                    <a:pt x="375" y="1973"/>
                  </a:lnTo>
                  <a:cubicBezTo>
                    <a:pt x="388" y="1987"/>
                    <a:pt x="409" y="1993"/>
                    <a:pt x="426" y="1993"/>
                  </a:cubicBezTo>
                  <a:cubicBezTo>
                    <a:pt x="446" y="1993"/>
                    <a:pt x="463" y="1987"/>
                    <a:pt x="477" y="1973"/>
                  </a:cubicBezTo>
                  <a:lnTo>
                    <a:pt x="1980" y="469"/>
                  </a:lnTo>
                  <a:cubicBezTo>
                    <a:pt x="1994" y="456"/>
                    <a:pt x="2000" y="436"/>
                    <a:pt x="2000" y="419"/>
                  </a:cubicBezTo>
                  <a:cubicBezTo>
                    <a:pt x="2000" y="398"/>
                    <a:pt x="1994" y="381"/>
                    <a:pt x="1980" y="367"/>
                  </a:cubicBezTo>
                  <a:lnTo>
                    <a:pt x="1633" y="20"/>
                  </a:lnTo>
                  <a:cubicBezTo>
                    <a:pt x="1619" y="7"/>
                    <a:pt x="1601" y="0"/>
                    <a:pt x="1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7608429" y="2446803"/>
              <a:ext cx="266950" cy="266103"/>
            </a:xfrm>
            <a:custGeom>
              <a:avLst/>
              <a:gdLst/>
              <a:ahLst/>
              <a:cxnLst/>
              <a:rect l="l" t="t" r="r" b="b"/>
              <a:pathLst>
                <a:path w="5354" h="5337" extrusionOk="0">
                  <a:moveTo>
                    <a:pt x="2242" y="171"/>
                  </a:moveTo>
                  <a:lnTo>
                    <a:pt x="5177" y="3106"/>
                  </a:lnTo>
                  <a:lnTo>
                    <a:pt x="3116" y="5167"/>
                  </a:lnTo>
                  <a:lnTo>
                    <a:pt x="180" y="2232"/>
                  </a:lnTo>
                  <a:lnTo>
                    <a:pt x="2242" y="171"/>
                  </a:lnTo>
                  <a:close/>
                  <a:moveTo>
                    <a:pt x="2240" y="0"/>
                  </a:moveTo>
                  <a:cubicBezTo>
                    <a:pt x="2222" y="0"/>
                    <a:pt x="2204" y="7"/>
                    <a:pt x="2191" y="20"/>
                  </a:cubicBezTo>
                  <a:lnTo>
                    <a:pt x="31" y="2180"/>
                  </a:lnTo>
                  <a:cubicBezTo>
                    <a:pt x="1" y="2208"/>
                    <a:pt x="1" y="2255"/>
                    <a:pt x="31" y="2282"/>
                  </a:cubicBezTo>
                  <a:lnTo>
                    <a:pt x="3065" y="5316"/>
                  </a:lnTo>
                  <a:cubicBezTo>
                    <a:pt x="3078" y="5330"/>
                    <a:pt x="3099" y="5337"/>
                    <a:pt x="3116" y="5337"/>
                  </a:cubicBezTo>
                  <a:cubicBezTo>
                    <a:pt x="3133" y="5337"/>
                    <a:pt x="3153" y="5330"/>
                    <a:pt x="3167" y="5316"/>
                  </a:cubicBezTo>
                  <a:lnTo>
                    <a:pt x="5327" y="3157"/>
                  </a:lnTo>
                  <a:cubicBezTo>
                    <a:pt x="5354" y="3130"/>
                    <a:pt x="5354" y="3086"/>
                    <a:pt x="5327" y="3058"/>
                  </a:cubicBezTo>
                  <a:lnTo>
                    <a:pt x="2290" y="20"/>
                  </a:lnTo>
                  <a:cubicBezTo>
                    <a:pt x="2276" y="7"/>
                    <a:pt x="2258" y="0"/>
                    <a:pt x="2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7573876" y="2411801"/>
              <a:ext cx="146339" cy="146289"/>
            </a:xfrm>
            <a:custGeom>
              <a:avLst/>
              <a:gdLst/>
              <a:ahLst/>
              <a:cxnLst/>
              <a:rect l="l" t="t" r="r" b="b"/>
              <a:pathLst>
                <a:path w="2935" h="2934" extrusionOk="0">
                  <a:moveTo>
                    <a:pt x="2154" y="0"/>
                  </a:moveTo>
                  <a:cubicBezTo>
                    <a:pt x="2150" y="0"/>
                    <a:pt x="2146" y="2"/>
                    <a:pt x="2143" y="5"/>
                  </a:cubicBezTo>
                  <a:lnTo>
                    <a:pt x="7" y="2141"/>
                  </a:lnTo>
                  <a:cubicBezTo>
                    <a:pt x="0" y="2148"/>
                    <a:pt x="0" y="2158"/>
                    <a:pt x="7" y="2165"/>
                  </a:cubicBezTo>
                  <a:lnTo>
                    <a:pt x="771" y="2934"/>
                  </a:lnTo>
                  <a:lnTo>
                    <a:pt x="2935" y="774"/>
                  </a:lnTo>
                  <a:lnTo>
                    <a:pt x="2166" y="5"/>
                  </a:lnTo>
                  <a:cubicBezTo>
                    <a:pt x="2163" y="2"/>
                    <a:pt x="2158" y="0"/>
                    <a:pt x="2154" y="0"/>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7575223" y="2413247"/>
              <a:ext cx="148433" cy="148383"/>
            </a:xfrm>
            <a:custGeom>
              <a:avLst/>
              <a:gdLst/>
              <a:ahLst/>
              <a:cxnLst/>
              <a:rect l="l" t="t" r="r" b="b"/>
              <a:pathLst>
                <a:path w="2977" h="2976" extrusionOk="0">
                  <a:moveTo>
                    <a:pt x="2126" y="139"/>
                  </a:moveTo>
                  <a:cubicBezTo>
                    <a:pt x="2177" y="139"/>
                    <a:pt x="2221" y="160"/>
                    <a:pt x="2255" y="194"/>
                  </a:cubicBezTo>
                  <a:lnTo>
                    <a:pt x="2805" y="745"/>
                  </a:lnTo>
                  <a:lnTo>
                    <a:pt x="744" y="2806"/>
                  </a:lnTo>
                  <a:lnTo>
                    <a:pt x="198" y="2255"/>
                  </a:lnTo>
                  <a:cubicBezTo>
                    <a:pt x="160" y="2221"/>
                    <a:pt x="143" y="2173"/>
                    <a:pt x="143" y="2126"/>
                  </a:cubicBezTo>
                  <a:cubicBezTo>
                    <a:pt x="143" y="2075"/>
                    <a:pt x="160" y="2030"/>
                    <a:pt x="198" y="1993"/>
                  </a:cubicBezTo>
                  <a:lnTo>
                    <a:pt x="1997" y="194"/>
                  </a:lnTo>
                  <a:cubicBezTo>
                    <a:pt x="2030" y="160"/>
                    <a:pt x="2078" y="139"/>
                    <a:pt x="2126" y="139"/>
                  </a:cubicBezTo>
                  <a:close/>
                  <a:moveTo>
                    <a:pt x="2127" y="1"/>
                  </a:moveTo>
                  <a:cubicBezTo>
                    <a:pt x="2043" y="1"/>
                    <a:pt x="1959" y="32"/>
                    <a:pt x="1898" y="95"/>
                  </a:cubicBezTo>
                  <a:lnTo>
                    <a:pt x="96" y="1894"/>
                  </a:lnTo>
                  <a:cubicBezTo>
                    <a:pt x="34" y="1955"/>
                    <a:pt x="0" y="2037"/>
                    <a:pt x="0" y="2126"/>
                  </a:cubicBezTo>
                  <a:cubicBezTo>
                    <a:pt x="0" y="2211"/>
                    <a:pt x="34" y="2293"/>
                    <a:pt x="96" y="2354"/>
                  </a:cubicBezTo>
                  <a:lnTo>
                    <a:pt x="697" y="2955"/>
                  </a:lnTo>
                  <a:cubicBezTo>
                    <a:pt x="708" y="2969"/>
                    <a:pt x="728" y="2976"/>
                    <a:pt x="744" y="2976"/>
                  </a:cubicBezTo>
                  <a:cubicBezTo>
                    <a:pt x="765" y="2976"/>
                    <a:pt x="782" y="2969"/>
                    <a:pt x="796" y="2955"/>
                  </a:cubicBezTo>
                  <a:lnTo>
                    <a:pt x="2956" y="795"/>
                  </a:lnTo>
                  <a:cubicBezTo>
                    <a:pt x="2969" y="782"/>
                    <a:pt x="2976" y="762"/>
                    <a:pt x="2976" y="745"/>
                  </a:cubicBezTo>
                  <a:cubicBezTo>
                    <a:pt x="2976" y="724"/>
                    <a:pt x="2969" y="707"/>
                    <a:pt x="2956" y="693"/>
                  </a:cubicBezTo>
                  <a:lnTo>
                    <a:pt x="2357" y="95"/>
                  </a:lnTo>
                  <a:cubicBezTo>
                    <a:pt x="2295" y="32"/>
                    <a:pt x="2211"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7670006" y="2415441"/>
              <a:ext cx="46519" cy="46021"/>
            </a:xfrm>
            <a:custGeom>
              <a:avLst/>
              <a:gdLst/>
              <a:ahLst/>
              <a:cxnLst/>
              <a:rect l="l" t="t" r="r" b="b"/>
              <a:pathLst>
                <a:path w="933" h="923" extrusionOk="0">
                  <a:moveTo>
                    <a:pt x="77" y="1"/>
                  </a:moveTo>
                  <a:cubicBezTo>
                    <a:pt x="59" y="1"/>
                    <a:pt x="41" y="9"/>
                    <a:pt x="27" y="24"/>
                  </a:cubicBezTo>
                  <a:cubicBezTo>
                    <a:pt x="0" y="51"/>
                    <a:pt x="0" y="95"/>
                    <a:pt x="27" y="123"/>
                  </a:cubicBezTo>
                  <a:lnTo>
                    <a:pt x="807" y="902"/>
                  </a:lnTo>
                  <a:cubicBezTo>
                    <a:pt x="820" y="915"/>
                    <a:pt x="837" y="922"/>
                    <a:pt x="854" y="922"/>
                  </a:cubicBezTo>
                  <a:cubicBezTo>
                    <a:pt x="874" y="922"/>
                    <a:pt x="891" y="915"/>
                    <a:pt x="904" y="902"/>
                  </a:cubicBezTo>
                  <a:cubicBezTo>
                    <a:pt x="932" y="874"/>
                    <a:pt x="932" y="827"/>
                    <a:pt x="904" y="800"/>
                  </a:cubicBezTo>
                  <a:lnTo>
                    <a:pt x="129" y="24"/>
                  </a:lnTo>
                  <a:cubicBezTo>
                    <a:pt x="114" y="9"/>
                    <a:pt x="95"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7661380" y="2423718"/>
              <a:ext cx="46819" cy="46021"/>
            </a:xfrm>
            <a:custGeom>
              <a:avLst/>
              <a:gdLst/>
              <a:ahLst/>
              <a:cxnLst/>
              <a:rect l="l" t="t" r="r" b="b"/>
              <a:pathLst>
                <a:path w="939" h="923" extrusionOk="0">
                  <a:moveTo>
                    <a:pt x="80" y="1"/>
                  </a:moveTo>
                  <a:cubicBezTo>
                    <a:pt x="62" y="1"/>
                    <a:pt x="44" y="8"/>
                    <a:pt x="30" y="21"/>
                  </a:cubicBezTo>
                  <a:cubicBezTo>
                    <a:pt x="0" y="52"/>
                    <a:pt x="0" y="96"/>
                    <a:pt x="30" y="123"/>
                  </a:cubicBezTo>
                  <a:lnTo>
                    <a:pt x="809" y="902"/>
                  </a:lnTo>
                  <a:cubicBezTo>
                    <a:pt x="823" y="916"/>
                    <a:pt x="840" y="923"/>
                    <a:pt x="860" y="923"/>
                  </a:cubicBezTo>
                  <a:cubicBezTo>
                    <a:pt x="877" y="923"/>
                    <a:pt x="894" y="916"/>
                    <a:pt x="911" y="902"/>
                  </a:cubicBezTo>
                  <a:cubicBezTo>
                    <a:pt x="939" y="875"/>
                    <a:pt x="939" y="830"/>
                    <a:pt x="911" y="803"/>
                  </a:cubicBezTo>
                  <a:lnTo>
                    <a:pt x="129" y="21"/>
                  </a:lnTo>
                  <a:cubicBezTo>
                    <a:pt x="116" y="8"/>
                    <a:pt x="98" y="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7653004" y="2432244"/>
              <a:ext cx="46719" cy="45971"/>
            </a:xfrm>
            <a:custGeom>
              <a:avLst/>
              <a:gdLst/>
              <a:ahLst/>
              <a:cxnLst/>
              <a:rect l="l" t="t" r="r" b="b"/>
              <a:pathLst>
                <a:path w="937" h="922" extrusionOk="0">
                  <a:moveTo>
                    <a:pt x="78" y="0"/>
                  </a:moveTo>
                  <a:cubicBezTo>
                    <a:pt x="60" y="0"/>
                    <a:pt x="42" y="7"/>
                    <a:pt x="28" y="20"/>
                  </a:cubicBezTo>
                  <a:cubicBezTo>
                    <a:pt x="1" y="47"/>
                    <a:pt x="1" y="95"/>
                    <a:pt x="28" y="122"/>
                  </a:cubicBezTo>
                  <a:lnTo>
                    <a:pt x="807" y="901"/>
                  </a:lnTo>
                  <a:cubicBezTo>
                    <a:pt x="821" y="915"/>
                    <a:pt x="841" y="921"/>
                    <a:pt x="858" y="921"/>
                  </a:cubicBezTo>
                  <a:cubicBezTo>
                    <a:pt x="875" y="921"/>
                    <a:pt x="895" y="915"/>
                    <a:pt x="909" y="901"/>
                  </a:cubicBezTo>
                  <a:cubicBezTo>
                    <a:pt x="936" y="874"/>
                    <a:pt x="936" y="830"/>
                    <a:pt x="909" y="802"/>
                  </a:cubicBezTo>
                  <a:lnTo>
                    <a:pt x="127" y="20"/>
                  </a:lnTo>
                  <a:cubicBezTo>
                    <a:pt x="113" y="7"/>
                    <a:pt x="95" y="0"/>
                    <a:pt x="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7644528" y="2440670"/>
              <a:ext cx="46719" cy="46021"/>
            </a:xfrm>
            <a:custGeom>
              <a:avLst/>
              <a:gdLst/>
              <a:ahLst/>
              <a:cxnLst/>
              <a:rect l="l" t="t" r="r" b="b"/>
              <a:pathLst>
                <a:path w="937" h="923" extrusionOk="0">
                  <a:moveTo>
                    <a:pt x="78" y="1"/>
                  </a:moveTo>
                  <a:cubicBezTo>
                    <a:pt x="60" y="1"/>
                    <a:pt x="42" y="8"/>
                    <a:pt x="28" y="21"/>
                  </a:cubicBezTo>
                  <a:cubicBezTo>
                    <a:pt x="1" y="49"/>
                    <a:pt x="1" y="93"/>
                    <a:pt x="28" y="120"/>
                  </a:cubicBezTo>
                  <a:lnTo>
                    <a:pt x="811" y="903"/>
                  </a:lnTo>
                  <a:cubicBezTo>
                    <a:pt x="824" y="916"/>
                    <a:pt x="841" y="923"/>
                    <a:pt x="858" y="923"/>
                  </a:cubicBezTo>
                  <a:cubicBezTo>
                    <a:pt x="878" y="923"/>
                    <a:pt x="896" y="916"/>
                    <a:pt x="909" y="903"/>
                  </a:cubicBezTo>
                  <a:cubicBezTo>
                    <a:pt x="936" y="875"/>
                    <a:pt x="936" y="827"/>
                    <a:pt x="909" y="801"/>
                  </a:cubicBezTo>
                  <a:lnTo>
                    <a:pt x="130" y="21"/>
                  </a:lnTo>
                  <a:cubicBezTo>
                    <a:pt x="115" y="8"/>
                    <a:pt x="96"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7636101" y="2449146"/>
              <a:ext cx="46669" cy="46021"/>
            </a:xfrm>
            <a:custGeom>
              <a:avLst/>
              <a:gdLst/>
              <a:ahLst/>
              <a:cxnLst/>
              <a:rect l="l" t="t" r="r" b="b"/>
              <a:pathLst>
                <a:path w="936" h="923" extrusionOk="0">
                  <a:moveTo>
                    <a:pt x="80" y="1"/>
                  </a:moveTo>
                  <a:cubicBezTo>
                    <a:pt x="61" y="1"/>
                    <a:pt x="43" y="8"/>
                    <a:pt x="27" y="22"/>
                  </a:cubicBezTo>
                  <a:cubicBezTo>
                    <a:pt x="0" y="49"/>
                    <a:pt x="0" y="93"/>
                    <a:pt x="27" y="120"/>
                  </a:cubicBezTo>
                  <a:lnTo>
                    <a:pt x="809" y="902"/>
                  </a:lnTo>
                  <a:cubicBezTo>
                    <a:pt x="823" y="916"/>
                    <a:pt x="840" y="923"/>
                    <a:pt x="860" y="923"/>
                  </a:cubicBezTo>
                  <a:cubicBezTo>
                    <a:pt x="878" y="923"/>
                    <a:pt x="895" y="916"/>
                    <a:pt x="908" y="902"/>
                  </a:cubicBezTo>
                  <a:cubicBezTo>
                    <a:pt x="936" y="871"/>
                    <a:pt x="936" y="827"/>
                    <a:pt x="908" y="800"/>
                  </a:cubicBezTo>
                  <a:lnTo>
                    <a:pt x="129" y="22"/>
                  </a:lnTo>
                  <a:cubicBezTo>
                    <a:pt x="116" y="8"/>
                    <a:pt x="98" y="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7627775" y="2457473"/>
              <a:ext cx="46669" cy="46021"/>
            </a:xfrm>
            <a:custGeom>
              <a:avLst/>
              <a:gdLst/>
              <a:ahLst/>
              <a:cxnLst/>
              <a:rect l="l" t="t" r="r" b="b"/>
              <a:pathLst>
                <a:path w="936" h="923" extrusionOk="0">
                  <a:moveTo>
                    <a:pt x="77" y="1"/>
                  </a:moveTo>
                  <a:cubicBezTo>
                    <a:pt x="59" y="1"/>
                    <a:pt x="41" y="8"/>
                    <a:pt x="28" y="21"/>
                  </a:cubicBezTo>
                  <a:cubicBezTo>
                    <a:pt x="1" y="51"/>
                    <a:pt x="1" y="96"/>
                    <a:pt x="28" y="123"/>
                  </a:cubicBezTo>
                  <a:lnTo>
                    <a:pt x="806" y="902"/>
                  </a:lnTo>
                  <a:cubicBezTo>
                    <a:pt x="820" y="916"/>
                    <a:pt x="837" y="922"/>
                    <a:pt x="858" y="922"/>
                  </a:cubicBezTo>
                  <a:cubicBezTo>
                    <a:pt x="874" y="922"/>
                    <a:pt x="894" y="916"/>
                    <a:pt x="908" y="902"/>
                  </a:cubicBezTo>
                  <a:cubicBezTo>
                    <a:pt x="935" y="875"/>
                    <a:pt x="935" y="831"/>
                    <a:pt x="908" y="803"/>
                  </a:cubicBezTo>
                  <a:lnTo>
                    <a:pt x="126" y="21"/>
                  </a:lnTo>
                  <a:cubicBezTo>
                    <a:pt x="112" y="8"/>
                    <a:pt x="94"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7619299" y="2465949"/>
              <a:ext cx="46669" cy="46021"/>
            </a:xfrm>
            <a:custGeom>
              <a:avLst/>
              <a:gdLst/>
              <a:ahLst/>
              <a:cxnLst/>
              <a:rect l="l" t="t" r="r" b="b"/>
              <a:pathLst>
                <a:path w="936" h="923" extrusionOk="0">
                  <a:moveTo>
                    <a:pt x="77" y="1"/>
                  </a:moveTo>
                  <a:cubicBezTo>
                    <a:pt x="59" y="1"/>
                    <a:pt x="41" y="7"/>
                    <a:pt x="28" y="21"/>
                  </a:cubicBezTo>
                  <a:cubicBezTo>
                    <a:pt x="0" y="49"/>
                    <a:pt x="0" y="96"/>
                    <a:pt x="28" y="123"/>
                  </a:cubicBezTo>
                  <a:lnTo>
                    <a:pt x="806" y="902"/>
                  </a:lnTo>
                  <a:cubicBezTo>
                    <a:pt x="820" y="916"/>
                    <a:pt x="840" y="922"/>
                    <a:pt x="857" y="922"/>
                  </a:cubicBezTo>
                  <a:cubicBezTo>
                    <a:pt x="874" y="922"/>
                    <a:pt x="895" y="916"/>
                    <a:pt x="909" y="902"/>
                  </a:cubicBezTo>
                  <a:cubicBezTo>
                    <a:pt x="935" y="875"/>
                    <a:pt x="935" y="831"/>
                    <a:pt x="909" y="804"/>
                  </a:cubicBezTo>
                  <a:lnTo>
                    <a:pt x="126" y="21"/>
                  </a:lnTo>
                  <a:cubicBezTo>
                    <a:pt x="112" y="7"/>
                    <a:pt x="94"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7610822" y="2474425"/>
              <a:ext cx="46669" cy="46021"/>
            </a:xfrm>
            <a:custGeom>
              <a:avLst/>
              <a:gdLst/>
              <a:ahLst/>
              <a:cxnLst/>
              <a:rect l="l" t="t" r="r" b="b"/>
              <a:pathLst>
                <a:path w="936" h="923" extrusionOk="0">
                  <a:moveTo>
                    <a:pt x="78" y="1"/>
                  </a:moveTo>
                  <a:cubicBezTo>
                    <a:pt x="60" y="1"/>
                    <a:pt x="41" y="8"/>
                    <a:pt x="27" y="22"/>
                  </a:cubicBezTo>
                  <a:cubicBezTo>
                    <a:pt x="0" y="48"/>
                    <a:pt x="0" y="93"/>
                    <a:pt x="27" y="119"/>
                  </a:cubicBezTo>
                  <a:lnTo>
                    <a:pt x="810" y="902"/>
                  </a:lnTo>
                  <a:cubicBezTo>
                    <a:pt x="823" y="915"/>
                    <a:pt x="840" y="923"/>
                    <a:pt x="857" y="923"/>
                  </a:cubicBezTo>
                  <a:cubicBezTo>
                    <a:pt x="878" y="923"/>
                    <a:pt x="895" y="915"/>
                    <a:pt x="908" y="902"/>
                  </a:cubicBezTo>
                  <a:cubicBezTo>
                    <a:pt x="936" y="875"/>
                    <a:pt x="936" y="827"/>
                    <a:pt x="908" y="800"/>
                  </a:cubicBezTo>
                  <a:lnTo>
                    <a:pt x="129" y="22"/>
                  </a:lnTo>
                  <a:cubicBezTo>
                    <a:pt x="116" y="8"/>
                    <a:pt x="97"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7602346" y="2482802"/>
              <a:ext cx="46868" cy="46121"/>
            </a:xfrm>
            <a:custGeom>
              <a:avLst/>
              <a:gdLst/>
              <a:ahLst/>
              <a:cxnLst/>
              <a:rect l="l" t="t" r="r" b="b"/>
              <a:pathLst>
                <a:path w="940" h="925" extrusionOk="0">
                  <a:moveTo>
                    <a:pt x="80" y="0"/>
                  </a:moveTo>
                  <a:cubicBezTo>
                    <a:pt x="61" y="0"/>
                    <a:pt x="42" y="8"/>
                    <a:pt x="27" y="23"/>
                  </a:cubicBezTo>
                  <a:cubicBezTo>
                    <a:pt x="0" y="50"/>
                    <a:pt x="0" y="94"/>
                    <a:pt x="27" y="122"/>
                  </a:cubicBezTo>
                  <a:lnTo>
                    <a:pt x="809" y="901"/>
                  </a:lnTo>
                  <a:cubicBezTo>
                    <a:pt x="823" y="918"/>
                    <a:pt x="840" y="924"/>
                    <a:pt x="861" y="924"/>
                  </a:cubicBezTo>
                  <a:cubicBezTo>
                    <a:pt x="878" y="924"/>
                    <a:pt x="894" y="918"/>
                    <a:pt x="908" y="901"/>
                  </a:cubicBezTo>
                  <a:cubicBezTo>
                    <a:pt x="939" y="874"/>
                    <a:pt x="939" y="829"/>
                    <a:pt x="908" y="802"/>
                  </a:cubicBezTo>
                  <a:lnTo>
                    <a:pt x="129" y="23"/>
                  </a:lnTo>
                  <a:cubicBezTo>
                    <a:pt x="116" y="8"/>
                    <a:pt x="98"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7594020" y="2491228"/>
              <a:ext cx="46669" cy="45971"/>
            </a:xfrm>
            <a:custGeom>
              <a:avLst/>
              <a:gdLst/>
              <a:ahLst/>
              <a:cxnLst/>
              <a:rect l="l" t="t" r="r" b="b"/>
              <a:pathLst>
                <a:path w="936" h="922" extrusionOk="0">
                  <a:moveTo>
                    <a:pt x="77" y="1"/>
                  </a:moveTo>
                  <a:cubicBezTo>
                    <a:pt x="59" y="1"/>
                    <a:pt x="41" y="7"/>
                    <a:pt x="28" y="21"/>
                  </a:cubicBezTo>
                  <a:cubicBezTo>
                    <a:pt x="0" y="48"/>
                    <a:pt x="0" y="96"/>
                    <a:pt x="28" y="123"/>
                  </a:cubicBezTo>
                  <a:lnTo>
                    <a:pt x="807" y="902"/>
                  </a:lnTo>
                  <a:cubicBezTo>
                    <a:pt x="820" y="915"/>
                    <a:pt x="841" y="922"/>
                    <a:pt x="857" y="922"/>
                  </a:cubicBezTo>
                  <a:cubicBezTo>
                    <a:pt x="874" y="922"/>
                    <a:pt x="895" y="915"/>
                    <a:pt x="909" y="902"/>
                  </a:cubicBezTo>
                  <a:cubicBezTo>
                    <a:pt x="936" y="875"/>
                    <a:pt x="936" y="831"/>
                    <a:pt x="909" y="803"/>
                  </a:cubicBezTo>
                  <a:lnTo>
                    <a:pt x="127" y="21"/>
                  </a:lnTo>
                  <a:cubicBezTo>
                    <a:pt x="113" y="7"/>
                    <a:pt x="95"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7585544" y="2499704"/>
              <a:ext cx="46669" cy="46021"/>
            </a:xfrm>
            <a:custGeom>
              <a:avLst/>
              <a:gdLst/>
              <a:ahLst/>
              <a:cxnLst/>
              <a:rect l="l" t="t" r="r" b="b"/>
              <a:pathLst>
                <a:path w="936" h="923" extrusionOk="0">
                  <a:moveTo>
                    <a:pt x="77" y="0"/>
                  </a:moveTo>
                  <a:cubicBezTo>
                    <a:pt x="59" y="0"/>
                    <a:pt x="41" y="7"/>
                    <a:pt x="27" y="21"/>
                  </a:cubicBezTo>
                  <a:cubicBezTo>
                    <a:pt x="0" y="48"/>
                    <a:pt x="0" y="92"/>
                    <a:pt x="27" y="123"/>
                  </a:cubicBezTo>
                  <a:lnTo>
                    <a:pt x="807" y="902"/>
                  </a:lnTo>
                  <a:cubicBezTo>
                    <a:pt x="823" y="915"/>
                    <a:pt x="840" y="923"/>
                    <a:pt x="857" y="923"/>
                  </a:cubicBezTo>
                  <a:cubicBezTo>
                    <a:pt x="878" y="923"/>
                    <a:pt x="895" y="915"/>
                    <a:pt x="909" y="902"/>
                  </a:cubicBezTo>
                  <a:cubicBezTo>
                    <a:pt x="936" y="874"/>
                    <a:pt x="936" y="830"/>
                    <a:pt x="909" y="800"/>
                  </a:cubicBezTo>
                  <a:lnTo>
                    <a:pt x="129" y="21"/>
                  </a:lnTo>
                  <a:cubicBezTo>
                    <a:pt x="114" y="7"/>
                    <a:pt x="96" y="0"/>
                    <a:pt x="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7577217" y="2508230"/>
              <a:ext cx="46519" cy="45971"/>
            </a:xfrm>
            <a:custGeom>
              <a:avLst/>
              <a:gdLst/>
              <a:ahLst/>
              <a:cxnLst/>
              <a:rect l="l" t="t" r="r" b="b"/>
              <a:pathLst>
                <a:path w="933" h="922" extrusionOk="0">
                  <a:moveTo>
                    <a:pt x="78" y="0"/>
                  </a:moveTo>
                  <a:cubicBezTo>
                    <a:pt x="60" y="0"/>
                    <a:pt x="42" y="8"/>
                    <a:pt x="28" y="23"/>
                  </a:cubicBezTo>
                  <a:cubicBezTo>
                    <a:pt x="1" y="50"/>
                    <a:pt x="1" y="94"/>
                    <a:pt x="28" y="122"/>
                  </a:cubicBezTo>
                  <a:lnTo>
                    <a:pt x="806" y="901"/>
                  </a:lnTo>
                  <a:cubicBezTo>
                    <a:pt x="820" y="915"/>
                    <a:pt x="837" y="921"/>
                    <a:pt x="855" y="921"/>
                  </a:cubicBezTo>
                  <a:cubicBezTo>
                    <a:pt x="875" y="921"/>
                    <a:pt x="892" y="915"/>
                    <a:pt x="905" y="901"/>
                  </a:cubicBezTo>
                  <a:cubicBezTo>
                    <a:pt x="933" y="874"/>
                    <a:pt x="933" y="826"/>
                    <a:pt x="905" y="799"/>
                  </a:cubicBezTo>
                  <a:lnTo>
                    <a:pt x="130" y="23"/>
                  </a:lnTo>
                  <a:cubicBezTo>
                    <a:pt x="115" y="8"/>
                    <a:pt x="96" y="0"/>
                    <a:pt x="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7752574" y="2590449"/>
              <a:ext cx="118916" cy="119066"/>
            </a:xfrm>
            <a:custGeom>
              <a:avLst/>
              <a:gdLst/>
              <a:ahLst/>
              <a:cxnLst/>
              <a:rect l="l" t="t" r="r" b="b"/>
              <a:pathLst>
                <a:path w="2385" h="2388" extrusionOk="0">
                  <a:moveTo>
                    <a:pt x="2160" y="0"/>
                  </a:moveTo>
                  <a:lnTo>
                    <a:pt x="0" y="2164"/>
                  </a:lnTo>
                  <a:lnTo>
                    <a:pt x="225" y="2388"/>
                  </a:lnTo>
                  <a:lnTo>
                    <a:pt x="2385" y="225"/>
                  </a:lnTo>
                  <a:lnTo>
                    <a:pt x="2160"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7748635" y="2587058"/>
              <a:ext cx="126445" cy="125847"/>
            </a:xfrm>
            <a:custGeom>
              <a:avLst/>
              <a:gdLst/>
              <a:ahLst/>
              <a:cxnLst/>
              <a:rect l="l" t="t" r="r" b="b"/>
              <a:pathLst>
                <a:path w="2536" h="2524" extrusionOk="0">
                  <a:moveTo>
                    <a:pt x="2239" y="170"/>
                  </a:moveTo>
                  <a:lnTo>
                    <a:pt x="2365" y="293"/>
                  </a:lnTo>
                  <a:lnTo>
                    <a:pt x="304" y="2354"/>
                  </a:lnTo>
                  <a:lnTo>
                    <a:pt x="178" y="2232"/>
                  </a:lnTo>
                  <a:lnTo>
                    <a:pt x="2239" y="170"/>
                  </a:lnTo>
                  <a:close/>
                  <a:moveTo>
                    <a:pt x="2240" y="0"/>
                  </a:moveTo>
                  <a:cubicBezTo>
                    <a:pt x="2222" y="0"/>
                    <a:pt x="2204" y="7"/>
                    <a:pt x="2188" y="20"/>
                  </a:cubicBezTo>
                  <a:lnTo>
                    <a:pt x="29" y="2180"/>
                  </a:lnTo>
                  <a:cubicBezTo>
                    <a:pt x="1" y="2207"/>
                    <a:pt x="1" y="2252"/>
                    <a:pt x="29" y="2282"/>
                  </a:cubicBezTo>
                  <a:lnTo>
                    <a:pt x="253" y="2503"/>
                  </a:lnTo>
                  <a:cubicBezTo>
                    <a:pt x="266" y="2517"/>
                    <a:pt x="287" y="2524"/>
                    <a:pt x="304" y="2524"/>
                  </a:cubicBezTo>
                  <a:cubicBezTo>
                    <a:pt x="321" y="2524"/>
                    <a:pt x="341" y="2517"/>
                    <a:pt x="355" y="2503"/>
                  </a:cubicBezTo>
                  <a:lnTo>
                    <a:pt x="2515" y="344"/>
                  </a:lnTo>
                  <a:cubicBezTo>
                    <a:pt x="2528" y="330"/>
                    <a:pt x="2535" y="313"/>
                    <a:pt x="2535" y="293"/>
                  </a:cubicBezTo>
                  <a:cubicBezTo>
                    <a:pt x="2535" y="276"/>
                    <a:pt x="2528" y="255"/>
                    <a:pt x="2515" y="245"/>
                  </a:cubicBezTo>
                  <a:lnTo>
                    <a:pt x="2290" y="20"/>
                  </a:lnTo>
                  <a:cubicBezTo>
                    <a:pt x="2277" y="7"/>
                    <a:pt x="2259" y="0"/>
                    <a:pt x="2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6172470" y="540415"/>
              <a:ext cx="152472" cy="214199"/>
            </a:xfrm>
            <a:custGeom>
              <a:avLst/>
              <a:gdLst/>
              <a:ahLst/>
              <a:cxnLst/>
              <a:rect l="l" t="t" r="r" b="b"/>
              <a:pathLst>
                <a:path w="3058" h="4296" extrusionOk="0">
                  <a:moveTo>
                    <a:pt x="0" y="1"/>
                  </a:moveTo>
                  <a:lnTo>
                    <a:pt x="0" y="4296"/>
                  </a:lnTo>
                  <a:lnTo>
                    <a:pt x="3058" y="4296"/>
                  </a:lnTo>
                  <a:lnTo>
                    <a:pt x="3058"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6187228" y="691690"/>
              <a:ext cx="106052" cy="24631"/>
            </a:xfrm>
            <a:custGeom>
              <a:avLst/>
              <a:gdLst/>
              <a:ahLst/>
              <a:cxnLst/>
              <a:rect l="l" t="t" r="r" b="b"/>
              <a:pathLst>
                <a:path w="2127" h="494" extrusionOk="0">
                  <a:moveTo>
                    <a:pt x="1" y="0"/>
                  </a:moveTo>
                  <a:lnTo>
                    <a:pt x="1" y="494"/>
                  </a:lnTo>
                  <a:lnTo>
                    <a:pt x="2126" y="494"/>
                  </a:lnTo>
                  <a:lnTo>
                    <a:pt x="2126"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6183638" y="688150"/>
              <a:ext cx="113182" cy="31711"/>
            </a:xfrm>
            <a:custGeom>
              <a:avLst/>
              <a:gdLst/>
              <a:ahLst/>
              <a:cxnLst/>
              <a:rect l="l" t="t" r="r" b="b"/>
              <a:pathLst>
                <a:path w="2270" h="636" extrusionOk="0">
                  <a:moveTo>
                    <a:pt x="2130" y="143"/>
                  </a:moveTo>
                  <a:lnTo>
                    <a:pt x="2130" y="493"/>
                  </a:lnTo>
                  <a:lnTo>
                    <a:pt x="144" y="493"/>
                  </a:lnTo>
                  <a:lnTo>
                    <a:pt x="144" y="143"/>
                  </a:lnTo>
                  <a:close/>
                  <a:moveTo>
                    <a:pt x="73" y="0"/>
                  </a:moveTo>
                  <a:cubicBezTo>
                    <a:pt x="32" y="0"/>
                    <a:pt x="1" y="34"/>
                    <a:pt x="1" y="71"/>
                  </a:cubicBezTo>
                  <a:lnTo>
                    <a:pt x="1" y="565"/>
                  </a:lnTo>
                  <a:cubicBezTo>
                    <a:pt x="1" y="602"/>
                    <a:pt x="32" y="636"/>
                    <a:pt x="73" y="636"/>
                  </a:cubicBezTo>
                  <a:lnTo>
                    <a:pt x="2198" y="636"/>
                  </a:lnTo>
                  <a:cubicBezTo>
                    <a:pt x="2239" y="636"/>
                    <a:pt x="2269" y="602"/>
                    <a:pt x="2269" y="565"/>
                  </a:cubicBezTo>
                  <a:lnTo>
                    <a:pt x="2269" y="71"/>
                  </a:lnTo>
                  <a:cubicBezTo>
                    <a:pt x="2269" y="34"/>
                    <a:pt x="2239" y="0"/>
                    <a:pt x="219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6169079" y="537025"/>
              <a:ext cx="159452" cy="221029"/>
            </a:xfrm>
            <a:custGeom>
              <a:avLst/>
              <a:gdLst/>
              <a:ahLst/>
              <a:cxnLst/>
              <a:rect l="l" t="t" r="r" b="b"/>
              <a:pathLst>
                <a:path w="3198" h="4433" extrusionOk="0">
                  <a:moveTo>
                    <a:pt x="3055" y="140"/>
                  </a:moveTo>
                  <a:lnTo>
                    <a:pt x="3055" y="4293"/>
                  </a:lnTo>
                  <a:lnTo>
                    <a:pt x="140" y="4293"/>
                  </a:lnTo>
                  <a:lnTo>
                    <a:pt x="140" y="140"/>
                  </a:lnTo>
                  <a:close/>
                  <a:moveTo>
                    <a:pt x="68" y="0"/>
                  </a:moveTo>
                  <a:cubicBezTo>
                    <a:pt x="31" y="0"/>
                    <a:pt x="0" y="31"/>
                    <a:pt x="0" y="69"/>
                  </a:cubicBezTo>
                  <a:lnTo>
                    <a:pt x="0" y="4364"/>
                  </a:lnTo>
                  <a:cubicBezTo>
                    <a:pt x="0" y="4402"/>
                    <a:pt x="31" y="4433"/>
                    <a:pt x="68" y="4433"/>
                  </a:cubicBezTo>
                  <a:lnTo>
                    <a:pt x="3126" y="4433"/>
                  </a:lnTo>
                  <a:cubicBezTo>
                    <a:pt x="3163" y="4433"/>
                    <a:pt x="3198" y="4402"/>
                    <a:pt x="3198" y="4364"/>
                  </a:cubicBezTo>
                  <a:lnTo>
                    <a:pt x="3198" y="69"/>
                  </a:lnTo>
                  <a:cubicBezTo>
                    <a:pt x="3198" y="31"/>
                    <a:pt x="3163"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6172470" y="754563"/>
              <a:ext cx="152472" cy="54996"/>
            </a:xfrm>
            <a:custGeom>
              <a:avLst/>
              <a:gdLst/>
              <a:ahLst/>
              <a:cxnLst/>
              <a:rect l="l" t="t" r="r" b="b"/>
              <a:pathLst>
                <a:path w="3058" h="1103" extrusionOk="0">
                  <a:moveTo>
                    <a:pt x="0" y="1"/>
                  </a:moveTo>
                  <a:lnTo>
                    <a:pt x="0" y="1086"/>
                  </a:lnTo>
                  <a:cubicBezTo>
                    <a:pt x="0" y="1096"/>
                    <a:pt x="11" y="1103"/>
                    <a:pt x="21" y="1103"/>
                  </a:cubicBezTo>
                  <a:lnTo>
                    <a:pt x="3041" y="1103"/>
                  </a:lnTo>
                  <a:cubicBezTo>
                    <a:pt x="3051" y="1103"/>
                    <a:pt x="3058" y="1096"/>
                    <a:pt x="3058" y="1086"/>
                  </a:cubicBezTo>
                  <a:lnTo>
                    <a:pt x="3058"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6169079" y="751023"/>
              <a:ext cx="159452" cy="62126"/>
            </a:xfrm>
            <a:custGeom>
              <a:avLst/>
              <a:gdLst/>
              <a:ahLst/>
              <a:cxnLst/>
              <a:rect l="l" t="t" r="r" b="b"/>
              <a:pathLst>
                <a:path w="3198" h="1246" extrusionOk="0">
                  <a:moveTo>
                    <a:pt x="3055" y="141"/>
                  </a:moveTo>
                  <a:lnTo>
                    <a:pt x="3055" y="919"/>
                  </a:lnTo>
                  <a:cubicBezTo>
                    <a:pt x="3055" y="1021"/>
                    <a:pt x="2973" y="1103"/>
                    <a:pt x="2871" y="1103"/>
                  </a:cubicBezTo>
                  <a:lnTo>
                    <a:pt x="324" y="1103"/>
                  </a:lnTo>
                  <a:cubicBezTo>
                    <a:pt x="225" y="1103"/>
                    <a:pt x="140" y="1021"/>
                    <a:pt x="140" y="919"/>
                  </a:cubicBezTo>
                  <a:lnTo>
                    <a:pt x="140" y="141"/>
                  </a:lnTo>
                  <a:close/>
                  <a:moveTo>
                    <a:pt x="68" y="1"/>
                  </a:moveTo>
                  <a:cubicBezTo>
                    <a:pt x="31" y="1"/>
                    <a:pt x="0" y="31"/>
                    <a:pt x="0" y="72"/>
                  </a:cubicBezTo>
                  <a:lnTo>
                    <a:pt x="0" y="919"/>
                  </a:lnTo>
                  <a:cubicBezTo>
                    <a:pt x="0" y="1100"/>
                    <a:pt x="147" y="1246"/>
                    <a:pt x="324" y="1246"/>
                  </a:cubicBezTo>
                  <a:lnTo>
                    <a:pt x="2871" y="1246"/>
                  </a:lnTo>
                  <a:cubicBezTo>
                    <a:pt x="3051" y="1246"/>
                    <a:pt x="3198" y="1100"/>
                    <a:pt x="3198" y="919"/>
                  </a:cubicBezTo>
                  <a:lnTo>
                    <a:pt x="3198" y="72"/>
                  </a:lnTo>
                  <a:cubicBezTo>
                    <a:pt x="3198" y="31"/>
                    <a:pt x="3163" y="1"/>
                    <a:pt x="3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6179600" y="751023"/>
              <a:ext cx="7130" cy="61976"/>
            </a:xfrm>
            <a:custGeom>
              <a:avLst/>
              <a:gdLst/>
              <a:ahLst/>
              <a:cxnLst/>
              <a:rect l="l" t="t" r="r" b="b"/>
              <a:pathLst>
                <a:path w="143" h="1243" extrusionOk="0">
                  <a:moveTo>
                    <a:pt x="72" y="1"/>
                  </a:moveTo>
                  <a:cubicBezTo>
                    <a:pt x="31" y="1"/>
                    <a:pt x="0" y="31"/>
                    <a:pt x="0" y="72"/>
                  </a:cubicBezTo>
                  <a:lnTo>
                    <a:pt x="0" y="1171"/>
                  </a:lnTo>
                  <a:cubicBezTo>
                    <a:pt x="0" y="1211"/>
                    <a:pt x="31" y="1242"/>
                    <a:pt x="72" y="1242"/>
                  </a:cubicBezTo>
                  <a:cubicBezTo>
                    <a:pt x="109" y="1242"/>
                    <a:pt x="143" y="1211"/>
                    <a:pt x="143" y="1171"/>
                  </a:cubicBezTo>
                  <a:lnTo>
                    <a:pt x="143" y="72"/>
                  </a:lnTo>
                  <a:cubicBezTo>
                    <a:pt x="143" y="31"/>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6191466" y="751023"/>
              <a:ext cx="7180" cy="62126"/>
            </a:xfrm>
            <a:custGeom>
              <a:avLst/>
              <a:gdLst/>
              <a:ahLst/>
              <a:cxnLst/>
              <a:rect l="l" t="t" r="r" b="b"/>
              <a:pathLst>
                <a:path w="144" h="1246" extrusionOk="0">
                  <a:moveTo>
                    <a:pt x="71" y="1"/>
                  </a:moveTo>
                  <a:cubicBezTo>
                    <a:pt x="35" y="1"/>
                    <a:pt x="0" y="31"/>
                    <a:pt x="0" y="72"/>
                  </a:cubicBezTo>
                  <a:lnTo>
                    <a:pt x="0" y="1174"/>
                  </a:lnTo>
                  <a:cubicBezTo>
                    <a:pt x="0" y="1215"/>
                    <a:pt x="35" y="1246"/>
                    <a:pt x="71" y="1246"/>
                  </a:cubicBezTo>
                  <a:cubicBezTo>
                    <a:pt x="112" y="1246"/>
                    <a:pt x="143" y="1215"/>
                    <a:pt x="143" y="1174"/>
                  </a:cubicBezTo>
                  <a:lnTo>
                    <a:pt x="143" y="72"/>
                  </a:lnTo>
                  <a:cubicBezTo>
                    <a:pt x="143" y="31"/>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6203532" y="751023"/>
              <a:ext cx="6980" cy="62126"/>
            </a:xfrm>
            <a:custGeom>
              <a:avLst/>
              <a:gdLst/>
              <a:ahLst/>
              <a:cxnLst/>
              <a:rect l="l" t="t" r="r" b="b"/>
              <a:pathLst>
                <a:path w="140" h="1246" extrusionOk="0">
                  <a:moveTo>
                    <a:pt x="68" y="1"/>
                  </a:moveTo>
                  <a:cubicBezTo>
                    <a:pt x="30" y="1"/>
                    <a:pt x="0" y="31"/>
                    <a:pt x="0" y="72"/>
                  </a:cubicBezTo>
                  <a:lnTo>
                    <a:pt x="0" y="1174"/>
                  </a:lnTo>
                  <a:cubicBezTo>
                    <a:pt x="0" y="1215"/>
                    <a:pt x="30" y="1246"/>
                    <a:pt x="68" y="1246"/>
                  </a:cubicBezTo>
                  <a:cubicBezTo>
                    <a:pt x="109" y="1246"/>
                    <a:pt x="140" y="1215"/>
                    <a:pt x="140" y="1174"/>
                  </a:cubicBezTo>
                  <a:lnTo>
                    <a:pt x="140" y="72"/>
                  </a:lnTo>
                  <a:cubicBezTo>
                    <a:pt x="140" y="31"/>
                    <a:pt x="109"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6215349" y="751023"/>
              <a:ext cx="7180" cy="62126"/>
            </a:xfrm>
            <a:custGeom>
              <a:avLst/>
              <a:gdLst/>
              <a:ahLst/>
              <a:cxnLst/>
              <a:rect l="l" t="t" r="r" b="b"/>
              <a:pathLst>
                <a:path w="144" h="1246" extrusionOk="0">
                  <a:moveTo>
                    <a:pt x="72" y="1"/>
                  </a:moveTo>
                  <a:cubicBezTo>
                    <a:pt x="32" y="1"/>
                    <a:pt x="1" y="31"/>
                    <a:pt x="1" y="72"/>
                  </a:cubicBezTo>
                  <a:lnTo>
                    <a:pt x="1" y="1174"/>
                  </a:lnTo>
                  <a:cubicBezTo>
                    <a:pt x="1" y="1215"/>
                    <a:pt x="32" y="1246"/>
                    <a:pt x="72" y="1246"/>
                  </a:cubicBezTo>
                  <a:cubicBezTo>
                    <a:pt x="110" y="1246"/>
                    <a:pt x="143" y="1215"/>
                    <a:pt x="143" y="1174"/>
                  </a:cubicBezTo>
                  <a:lnTo>
                    <a:pt x="143" y="72"/>
                  </a:lnTo>
                  <a:cubicBezTo>
                    <a:pt x="143" y="31"/>
                    <a:pt x="110"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6227216" y="751023"/>
              <a:ext cx="7180" cy="62126"/>
            </a:xfrm>
            <a:custGeom>
              <a:avLst/>
              <a:gdLst/>
              <a:ahLst/>
              <a:cxnLst/>
              <a:rect l="l" t="t" r="r" b="b"/>
              <a:pathLst>
                <a:path w="144" h="1246" extrusionOk="0">
                  <a:moveTo>
                    <a:pt x="73" y="1"/>
                  </a:moveTo>
                  <a:cubicBezTo>
                    <a:pt x="35" y="1"/>
                    <a:pt x="1" y="31"/>
                    <a:pt x="1" y="72"/>
                  </a:cubicBezTo>
                  <a:lnTo>
                    <a:pt x="1" y="1174"/>
                  </a:lnTo>
                  <a:cubicBezTo>
                    <a:pt x="1" y="1215"/>
                    <a:pt x="35" y="1246"/>
                    <a:pt x="73" y="1246"/>
                  </a:cubicBezTo>
                  <a:cubicBezTo>
                    <a:pt x="114" y="1246"/>
                    <a:pt x="144" y="1215"/>
                    <a:pt x="144" y="1174"/>
                  </a:cubicBezTo>
                  <a:lnTo>
                    <a:pt x="144" y="72"/>
                  </a:lnTo>
                  <a:cubicBezTo>
                    <a:pt x="144" y="31"/>
                    <a:pt x="114"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6239282" y="751023"/>
              <a:ext cx="7030" cy="62126"/>
            </a:xfrm>
            <a:custGeom>
              <a:avLst/>
              <a:gdLst/>
              <a:ahLst/>
              <a:cxnLst/>
              <a:rect l="l" t="t" r="r" b="b"/>
              <a:pathLst>
                <a:path w="141" h="1246" extrusionOk="0">
                  <a:moveTo>
                    <a:pt x="68" y="1"/>
                  </a:moveTo>
                  <a:cubicBezTo>
                    <a:pt x="31" y="1"/>
                    <a:pt x="1" y="31"/>
                    <a:pt x="1" y="72"/>
                  </a:cubicBezTo>
                  <a:lnTo>
                    <a:pt x="1" y="1174"/>
                  </a:lnTo>
                  <a:cubicBezTo>
                    <a:pt x="1" y="1215"/>
                    <a:pt x="31" y="1246"/>
                    <a:pt x="68" y="1246"/>
                  </a:cubicBezTo>
                  <a:cubicBezTo>
                    <a:pt x="109" y="1246"/>
                    <a:pt x="140" y="1215"/>
                    <a:pt x="140" y="1174"/>
                  </a:cubicBezTo>
                  <a:lnTo>
                    <a:pt x="140" y="72"/>
                  </a:lnTo>
                  <a:cubicBezTo>
                    <a:pt x="140" y="31"/>
                    <a:pt x="109"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6251149" y="751023"/>
              <a:ext cx="7180" cy="62126"/>
            </a:xfrm>
            <a:custGeom>
              <a:avLst/>
              <a:gdLst/>
              <a:ahLst/>
              <a:cxnLst/>
              <a:rect l="l" t="t" r="r" b="b"/>
              <a:pathLst>
                <a:path w="144" h="1246" extrusionOk="0">
                  <a:moveTo>
                    <a:pt x="72" y="1"/>
                  </a:moveTo>
                  <a:cubicBezTo>
                    <a:pt x="31" y="1"/>
                    <a:pt x="1" y="31"/>
                    <a:pt x="1" y="72"/>
                  </a:cubicBezTo>
                  <a:lnTo>
                    <a:pt x="1" y="1174"/>
                  </a:lnTo>
                  <a:cubicBezTo>
                    <a:pt x="1" y="1215"/>
                    <a:pt x="31" y="1246"/>
                    <a:pt x="72" y="1246"/>
                  </a:cubicBezTo>
                  <a:cubicBezTo>
                    <a:pt x="109" y="1246"/>
                    <a:pt x="144" y="1215"/>
                    <a:pt x="144" y="1174"/>
                  </a:cubicBezTo>
                  <a:lnTo>
                    <a:pt x="144" y="72"/>
                  </a:lnTo>
                  <a:cubicBezTo>
                    <a:pt x="144" y="31"/>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6263015" y="751023"/>
              <a:ext cx="7180" cy="62126"/>
            </a:xfrm>
            <a:custGeom>
              <a:avLst/>
              <a:gdLst/>
              <a:ahLst/>
              <a:cxnLst/>
              <a:rect l="l" t="t" r="r" b="b"/>
              <a:pathLst>
                <a:path w="144" h="1246" extrusionOk="0">
                  <a:moveTo>
                    <a:pt x="72" y="1"/>
                  </a:moveTo>
                  <a:cubicBezTo>
                    <a:pt x="35" y="1"/>
                    <a:pt x="0" y="31"/>
                    <a:pt x="0" y="72"/>
                  </a:cubicBezTo>
                  <a:lnTo>
                    <a:pt x="0" y="1174"/>
                  </a:lnTo>
                  <a:cubicBezTo>
                    <a:pt x="0" y="1215"/>
                    <a:pt x="35" y="1246"/>
                    <a:pt x="72" y="1246"/>
                  </a:cubicBezTo>
                  <a:cubicBezTo>
                    <a:pt x="113" y="1246"/>
                    <a:pt x="143" y="1215"/>
                    <a:pt x="143" y="1174"/>
                  </a:cubicBezTo>
                  <a:lnTo>
                    <a:pt x="143" y="72"/>
                  </a:lnTo>
                  <a:cubicBezTo>
                    <a:pt x="143" y="31"/>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6275081" y="751023"/>
              <a:ext cx="6980" cy="62126"/>
            </a:xfrm>
            <a:custGeom>
              <a:avLst/>
              <a:gdLst/>
              <a:ahLst/>
              <a:cxnLst/>
              <a:rect l="l" t="t" r="r" b="b"/>
              <a:pathLst>
                <a:path w="140" h="1246" extrusionOk="0">
                  <a:moveTo>
                    <a:pt x="68" y="1"/>
                  </a:moveTo>
                  <a:cubicBezTo>
                    <a:pt x="31" y="1"/>
                    <a:pt x="0" y="31"/>
                    <a:pt x="0" y="72"/>
                  </a:cubicBezTo>
                  <a:lnTo>
                    <a:pt x="0" y="1174"/>
                  </a:lnTo>
                  <a:cubicBezTo>
                    <a:pt x="0" y="1215"/>
                    <a:pt x="31" y="1246"/>
                    <a:pt x="68" y="1246"/>
                  </a:cubicBezTo>
                  <a:cubicBezTo>
                    <a:pt x="109" y="1246"/>
                    <a:pt x="140" y="1215"/>
                    <a:pt x="140" y="1174"/>
                  </a:cubicBezTo>
                  <a:lnTo>
                    <a:pt x="140" y="72"/>
                  </a:lnTo>
                  <a:cubicBezTo>
                    <a:pt x="140" y="31"/>
                    <a:pt x="109"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6286948" y="751023"/>
              <a:ext cx="7180" cy="62126"/>
            </a:xfrm>
            <a:custGeom>
              <a:avLst/>
              <a:gdLst/>
              <a:ahLst/>
              <a:cxnLst/>
              <a:rect l="l" t="t" r="r" b="b"/>
              <a:pathLst>
                <a:path w="144" h="1246" extrusionOk="0">
                  <a:moveTo>
                    <a:pt x="71" y="1"/>
                  </a:moveTo>
                  <a:cubicBezTo>
                    <a:pt x="31" y="1"/>
                    <a:pt x="0" y="31"/>
                    <a:pt x="0" y="72"/>
                  </a:cubicBezTo>
                  <a:lnTo>
                    <a:pt x="0" y="1174"/>
                  </a:lnTo>
                  <a:cubicBezTo>
                    <a:pt x="0" y="1215"/>
                    <a:pt x="31" y="1246"/>
                    <a:pt x="71" y="1246"/>
                  </a:cubicBezTo>
                  <a:cubicBezTo>
                    <a:pt x="109" y="1246"/>
                    <a:pt x="143" y="1215"/>
                    <a:pt x="143" y="1174"/>
                  </a:cubicBezTo>
                  <a:lnTo>
                    <a:pt x="143" y="72"/>
                  </a:lnTo>
                  <a:cubicBezTo>
                    <a:pt x="143" y="31"/>
                    <a:pt x="109"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6298765" y="751023"/>
              <a:ext cx="7180" cy="62126"/>
            </a:xfrm>
            <a:custGeom>
              <a:avLst/>
              <a:gdLst/>
              <a:ahLst/>
              <a:cxnLst/>
              <a:rect l="l" t="t" r="r" b="b"/>
              <a:pathLst>
                <a:path w="144" h="1246" extrusionOk="0">
                  <a:moveTo>
                    <a:pt x="73" y="1"/>
                  </a:moveTo>
                  <a:cubicBezTo>
                    <a:pt x="35" y="1"/>
                    <a:pt x="1" y="31"/>
                    <a:pt x="1" y="72"/>
                  </a:cubicBezTo>
                  <a:lnTo>
                    <a:pt x="1" y="1174"/>
                  </a:lnTo>
                  <a:cubicBezTo>
                    <a:pt x="1" y="1215"/>
                    <a:pt x="35" y="1246"/>
                    <a:pt x="73" y="1246"/>
                  </a:cubicBezTo>
                  <a:cubicBezTo>
                    <a:pt x="114" y="1246"/>
                    <a:pt x="144" y="1215"/>
                    <a:pt x="144" y="1174"/>
                  </a:cubicBezTo>
                  <a:lnTo>
                    <a:pt x="144" y="72"/>
                  </a:lnTo>
                  <a:cubicBezTo>
                    <a:pt x="144" y="31"/>
                    <a:pt x="114"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6310831" y="751023"/>
              <a:ext cx="7030" cy="61976"/>
            </a:xfrm>
            <a:custGeom>
              <a:avLst/>
              <a:gdLst/>
              <a:ahLst/>
              <a:cxnLst/>
              <a:rect l="l" t="t" r="r" b="b"/>
              <a:pathLst>
                <a:path w="141" h="1243" extrusionOk="0">
                  <a:moveTo>
                    <a:pt x="69" y="1"/>
                  </a:moveTo>
                  <a:cubicBezTo>
                    <a:pt x="32" y="1"/>
                    <a:pt x="1" y="31"/>
                    <a:pt x="1" y="72"/>
                  </a:cubicBezTo>
                  <a:lnTo>
                    <a:pt x="1" y="1171"/>
                  </a:lnTo>
                  <a:cubicBezTo>
                    <a:pt x="1" y="1211"/>
                    <a:pt x="32" y="1242"/>
                    <a:pt x="69" y="1242"/>
                  </a:cubicBezTo>
                  <a:cubicBezTo>
                    <a:pt x="110" y="1242"/>
                    <a:pt x="140" y="1211"/>
                    <a:pt x="140" y="1171"/>
                  </a:cubicBezTo>
                  <a:lnTo>
                    <a:pt x="140" y="72"/>
                  </a:lnTo>
                  <a:cubicBezTo>
                    <a:pt x="140" y="31"/>
                    <a:pt x="110"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2"/>
            <p:cNvSpPr/>
            <p:nvPr/>
          </p:nvSpPr>
          <p:spPr>
            <a:xfrm>
              <a:off x="6172470" y="540415"/>
              <a:ext cx="152472" cy="15955"/>
            </a:xfrm>
            <a:custGeom>
              <a:avLst/>
              <a:gdLst/>
              <a:ahLst/>
              <a:cxnLst/>
              <a:rect l="l" t="t" r="r" b="b"/>
              <a:pathLst>
                <a:path w="3058" h="320" extrusionOk="0">
                  <a:moveTo>
                    <a:pt x="0" y="1"/>
                  </a:moveTo>
                  <a:lnTo>
                    <a:pt x="0" y="320"/>
                  </a:lnTo>
                  <a:lnTo>
                    <a:pt x="3058" y="320"/>
                  </a:lnTo>
                  <a:lnTo>
                    <a:pt x="3058"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6169079" y="537025"/>
              <a:ext cx="159452" cy="22786"/>
            </a:xfrm>
            <a:custGeom>
              <a:avLst/>
              <a:gdLst/>
              <a:ahLst/>
              <a:cxnLst/>
              <a:rect l="l" t="t" r="r" b="b"/>
              <a:pathLst>
                <a:path w="3198" h="457" extrusionOk="0">
                  <a:moveTo>
                    <a:pt x="3055" y="140"/>
                  </a:moveTo>
                  <a:lnTo>
                    <a:pt x="3055" y="317"/>
                  </a:lnTo>
                  <a:lnTo>
                    <a:pt x="140" y="317"/>
                  </a:lnTo>
                  <a:lnTo>
                    <a:pt x="140" y="140"/>
                  </a:lnTo>
                  <a:close/>
                  <a:moveTo>
                    <a:pt x="68" y="0"/>
                  </a:moveTo>
                  <a:cubicBezTo>
                    <a:pt x="31" y="0"/>
                    <a:pt x="0" y="31"/>
                    <a:pt x="0" y="69"/>
                  </a:cubicBezTo>
                  <a:lnTo>
                    <a:pt x="0" y="388"/>
                  </a:lnTo>
                  <a:cubicBezTo>
                    <a:pt x="0" y="426"/>
                    <a:pt x="31" y="457"/>
                    <a:pt x="68" y="457"/>
                  </a:cubicBezTo>
                  <a:lnTo>
                    <a:pt x="3126" y="457"/>
                  </a:lnTo>
                  <a:cubicBezTo>
                    <a:pt x="3163" y="457"/>
                    <a:pt x="3198" y="426"/>
                    <a:pt x="3198" y="388"/>
                  </a:cubicBezTo>
                  <a:lnTo>
                    <a:pt x="3198" y="69"/>
                  </a:lnTo>
                  <a:cubicBezTo>
                    <a:pt x="3198" y="31"/>
                    <a:pt x="3163"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4547592" y="2882079"/>
              <a:ext cx="51954" cy="51954"/>
            </a:xfrm>
            <a:custGeom>
              <a:avLst/>
              <a:gdLst/>
              <a:ahLst/>
              <a:cxnLst/>
              <a:rect l="l" t="t" r="r" b="b"/>
              <a:pathLst>
                <a:path w="1042" h="1042" extrusionOk="0">
                  <a:moveTo>
                    <a:pt x="521" y="151"/>
                  </a:moveTo>
                  <a:cubicBezTo>
                    <a:pt x="725" y="151"/>
                    <a:pt x="892" y="317"/>
                    <a:pt x="892" y="522"/>
                  </a:cubicBezTo>
                  <a:cubicBezTo>
                    <a:pt x="892" y="726"/>
                    <a:pt x="725" y="892"/>
                    <a:pt x="521" y="892"/>
                  </a:cubicBezTo>
                  <a:cubicBezTo>
                    <a:pt x="317" y="892"/>
                    <a:pt x="151" y="726"/>
                    <a:pt x="151" y="522"/>
                  </a:cubicBezTo>
                  <a:cubicBezTo>
                    <a:pt x="151" y="317"/>
                    <a:pt x="317" y="151"/>
                    <a:pt x="521" y="151"/>
                  </a:cubicBezTo>
                  <a:close/>
                  <a:moveTo>
                    <a:pt x="521" y="1"/>
                  </a:moveTo>
                  <a:cubicBezTo>
                    <a:pt x="232" y="1"/>
                    <a:pt x="0" y="236"/>
                    <a:pt x="0" y="522"/>
                  </a:cubicBezTo>
                  <a:cubicBezTo>
                    <a:pt x="0" y="807"/>
                    <a:pt x="232" y="1041"/>
                    <a:pt x="521" y="1041"/>
                  </a:cubicBezTo>
                  <a:cubicBezTo>
                    <a:pt x="807" y="1041"/>
                    <a:pt x="1041" y="807"/>
                    <a:pt x="1041" y="522"/>
                  </a:cubicBezTo>
                  <a:cubicBezTo>
                    <a:pt x="1041" y="236"/>
                    <a:pt x="807"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7422752" y="2084422"/>
              <a:ext cx="51954" cy="51904"/>
            </a:xfrm>
            <a:custGeom>
              <a:avLst/>
              <a:gdLst/>
              <a:ahLst/>
              <a:cxnLst/>
              <a:rect l="l" t="t" r="r" b="b"/>
              <a:pathLst>
                <a:path w="1042" h="1041" extrusionOk="0">
                  <a:moveTo>
                    <a:pt x="521" y="150"/>
                  </a:moveTo>
                  <a:cubicBezTo>
                    <a:pt x="725" y="150"/>
                    <a:pt x="892" y="317"/>
                    <a:pt x="892" y="521"/>
                  </a:cubicBezTo>
                  <a:cubicBezTo>
                    <a:pt x="892" y="725"/>
                    <a:pt x="725" y="891"/>
                    <a:pt x="521" y="891"/>
                  </a:cubicBezTo>
                  <a:cubicBezTo>
                    <a:pt x="317" y="891"/>
                    <a:pt x="150" y="725"/>
                    <a:pt x="150" y="521"/>
                  </a:cubicBezTo>
                  <a:cubicBezTo>
                    <a:pt x="150" y="317"/>
                    <a:pt x="317" y="150"/>
                    <a:pt x="521" y="150"/>
                  </a:cubicBezTo>
                  <a:close/>
                  <a:moveTo>
                    <a:pt x="521" y="0"/>
                  </a:moveTo>
                  <a:cubicBezTo>
                    <a:pt x="231" y="0"/>
                    <a:pt x="0" y="235"/>
                    <a:pt x="0" y="521"/>
                  </a:cubicBezTo>
                  <a:cubicBezTo>
                    <a:pt x="0" y="807"/>
                    <a:pt x="231" y="1041"/>
                    <a:pt x="521" y="1041"/>
                  </a:cubicBezTo>
                  <a:cubicBezTo>
                    <a:pt x="807" y="1041"/>
                    <a:pt x="1041" y="807"/>
                    <a:pt x="1041" y="521"/>
                  </a:cubicBezTo>
                  <a:cubicBezTo>
                    <a:pt x="1041" y="235"/>
                    <a:pt x="807"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7610822" y="3136463"/>
              <a:ext cx="51904" cy="51954"/>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7074930" y="1555311"/>
              <a:ext cx="51954" cy="51954"/>
            </a:xfrm>
            <a:custGeom>
              <a:avLst/>
              <a:gdLst/>
              <a:ahLst/>
              <a:cxnLst/>
              <a:rect l="l" t="t" r="r" b="b"/>
              <a:pathLst>
                <a:path w="1042" h="1042" extrusionOk="0">
                  <a:moveTo>
                    <a:pt x="521" y="151"/>
                  </a:moveTo>
                  <a:cubicBezTo>
                    <a:pt x="725" y="151"/>
                    <a:pt x="892" y="317"/>
                    <a:pt x="892" y="522"/>
                  </a:cubicBezTo>
                  <a:cubicBezTo>
                    <a:pt x="892" y="726"/>
                    <a:pt x="725" y="892"/>
                    <a:pt x="521" y="892"/>
                  </a:cubicBezTo>
                  <a:cubicBezTo>
                    <a:pt x="317" y="892"/>
                    <a:pt x="151" y="726"/>
                    <a:pt x="151" y="522"/>
                  </a:cubicBezTo>
                  <a:cubicBezTo>
                    <a:pt x="151" y="317"/>
                    <a:pt x="317" y="151"/>
                    <a:pt x="521" y="151"/>
                  </a:cubicBezTo>
                  <a:close/>
                  <a:moveTo>
                    <a:pt x="521" y="1"/>
                  </a:moveTo>
                  <a:cubicBezTo>
                    <a:pt x="232" y="1"/>
                    <a:pt x="1" y="236"/>
                    <a:pt x="1" y="522"/>
                  </a:cubicBezTo>
                  <a:cubicBezTo>
                    <a:pt x="1" y="807"/>
                    <a:pt x="232" y="1042"/>
                    <a:pt x="521" y="1042"/>
                  </a:cubicBezTo>
                  <a:cubicBezTo>
                    <a:pt x="807" y="1042"/>
                    <a:pt x="1041" y="807"/>
                    <a:pt x="1041" y="522"/>
                  </a:cubicBezTo>
                  <a:cubicBezTo>
                    <a:pt x="1041" y="236"/>
                    <a:pt x="807" y="1"/>
                    <a:pt x="52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6616620" y="719163"/>
              <a:ext cx="51904" cy="51904"/>
            </a:xfrm>
            <a:custGeom>
              <a:avLst/>
              <a:gdLst/>
              <a:ahLst/>
              <a:cxnLst/>
              <a:rect l="l" t="t" r="r" b="b"/>
              <a:pathLst>
                <a:path w="1041" h="1041" extrusionOk="0">
                  <a:moveTo>
                    <a:pt x="520" y="150"/>
                  </a:moveTo>
                  <a:cubicBezTo>
                    <a:pt x="724" y="150"/>
                    <a:pt x="891" y="317"/>
                    <a:pt x="891" y="521"/>
                  </a:cubicBezTo>
                  <a:cubicBezTo>
                    <a:pt x="891" y="725"/>
                    <a:pt x="724" y="891"/>
                    <a:pt x="520" y="891"/>
                  </a:cubicBezTo>
                  <a:cubicBezTo>
                    <a:pt x="316" y="891"/>
                    <a:pt x="149" y="725"/>
                    <a:pt x="149" y="521"/>
                  </a:cubicBezTo>
                  <a:cubicBezTo>
                    <a:pt x="149" y="317"/>
                    <a:pt x="316" y="150"/>
                    <a:pt x="520" y="150"/>
                  </a:cubicBezTo>
                  <a:close/>
                  <a:moveTo>
                    <a:pt x="520" y="0"/>
                  </a:moveTo>
                  <a:cubicBezTo>
                    <a:pt x="234" y="0"/>
                    <a:pt x="0" y="235"/>
                    <a:pt x="0" y="521"/>
                  </a:cubicBezTo>
                  <a:cubicBezTo>
                    <a:pt x="0" y="806"/>
                    <a:pt x="234" y="1041"/>
                    <a:pt x="520" y="1041"/>
                  </a:cubicBezTo>
                  <a:cubicBezTo>
                    <a:pt x="806" y="1041"/>
                    <a:pt x="1041" y="806"/>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5432303" y="1624017"/>
              <a:ext cx="51755" cy="51805"/>
            </a:xfrm>
            <a:custGeom>
              <a:avLst/>
              <a:gdLst/>
              <a:ahLst/>
              <a:cxnLst/>
              <a:rect l="l" t="t" r="r" b="b"/>
              <a:pathLst>
                <a:path w="1038" h="1039" extrusionOk="0">
                  <a:moveTo>
                    <a:pt x="520" y="150"/>
                  </a:moveTo>
                  <a:cubicBezTo>
                    <a:pt x="724" y="150"/>
                    <a:pt x="891" y="317"/>
                    <a:pt x="891" y="521"/>
                  </a:cubicBezTo>
                  <a:cubicBezTo>
                    <a:pt x="891" y="725"/>
                    <a:pt x="724" y="891"/>
                    <a:pt x="520" y="891"/>
                  </a:cubicBezTo>
                  <a:cubicBezTo>
                    <a:pt x="313" y="891"/>
                    <a:pt x="149" y="725"/>
                    <a:pt x="149" y="521"/>
                  </a:cubicBezTo>
                  <a:cubicBezTo>
                    <a:pt x="149" y="317"/>
                    <a:pt x="313" y="150"/>
                    <a:pt x="520" y="150"/>
                  </a:cubicBezTo>
                  <a:close/>
                  <a:moveTo>
                    <a:pt x="520" y="1"/>
                  </a:moveTo>
                  <a:cubicBezTo>
                    <a:pt x="231" y="1"/>
                    <a:pt x="0" y="232"/>
                    <a:pt x="0" y="521"/>
                  </a:cubicBezTo>
                  <a:cubicBezTo>
                    <a:pt x="0" y="806"/>
                    <a:pt x="231" y="1038"/>
                    <a:pt x="520" y="1038"/>
                  </a:cubicBezTo>
                  <a:cubicBezTo>
                    <a:pt x="806" y="1038"/>
                    <a:pt x="1038" y="806"/>
                    <a:pt x="1038" y="521"/>
                  </a:cubicBezTo>
                  <a:cubicBezTo>
                    <a:pt x="1038" y="232"/>
                    <a:pt x="806" y="1"/>
                    <a:pt x="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4933357" y="3262309"/>
              <a:ext cx="140306" cy="140256"/>
            </a:xfrm>
            <a:custGeom>
              <a:avLst/>
              <a:gdLst/>
              <a:ahLst/>
              <a:cxnLst/>
              <a:rect l="l" t="t" r="r" b="b"/>
              <a:pathLst>
                <a:path w="2814" h="2813" extrusionOk="0">
                  <a:moveTo>
                    <a:pt x="997" y="0"/>
                  </a:moveTo>
                  <a:lnTo>
                    <a:pt x="997" y="997"/>
                  </a:lnTo>
                  <a:lnTo>
                    <a:pt x="1" y="997"/>
                  </a:lnTo>
                  <a:lnTo>
                    <a:pt x="1" y="1816"/>
                  </a:lnTo>
                  <a:lnTo>
                    <a:pt x="997" y="1816"/>
                  </a:lnTo>
                  <a:lnTo>
                    <a:pt x="997" y="2813"/>
                  </a:lnTo>
                  <a:lnTo>
                    <a:pt x="1817" y="2813"/>
                  </a:lnTo>
                  <a:lnTo>
                    <a:pt x="1817" y="1816"/>
                  </a:lnTo>
                  <a:lnTo>
                    <a:pt x="2813" y="1816"/>
                  </a:lnTo>
                  <a:lnTo>
                    <a:pt x="2813" y="997"/>
                  </a:lnTo>
                  <a:lnTo>
                    <a:pt x="1817" y="997"/>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4929817" y="3258570"/>
              <a:ext cx="147586" cy="147586"/>
            </a:xfrm>
            <a:custGeom>
              <a:avLst/>
              <a:gdLst/>
              <a:ahLst/>
              <a:cxnLst/>
              <a:rect l="l" t="t" r="r" b="b"/>
              <a:pathLst>
                <a:path w="2960" h="2960" extrusionOk="0">
                  <a:moveTo>
                    <a:pt x="1814" y="150"/>
                  </a:moveTo>
                  <a:lnTo>
                    <a:pt x="1814" y="1072"/>
                  </a:lnTo>
                  <a:cubicBezTo>
                    <a:pt x="1814" y="1113"/>
                    <a:pt x="1847" y="1146"/>
                    <a:pt x="1888" y="1146"/>
                  </a:cubicBezTo>
                  <a:lnTo>
                    <a:pt x="2810" y="1146"/>
                  </a:lnTo>
                  <a:lnTo>
                    <a:pt x="2810" y="1816"/>
                  </a:lnTo>
                  <a:lnTo>
                    <a:pt x="1888" y="1816"/>
                  </a:lnTo>
                  <a:cubicBezTo>
                    <a:pt x="1847" y="1816"/>
                    <a:pt x="1814" y="1851"/>
                    <a:pt x="1814" y="1891"/>
                  </a:cubicBezTo>
                  <a:lnTo>
                    <a:pt x="1814" y="2813"/>
                  </a:lnTo>
                  <a:lnTo>
                    <a:pt x="1143" y="2813"/>
                  </a:lnTo>
                  <a:lnTo>
                    <a:pt x="1143" y="1891"/>
                  </a:lnTo>
                  <a:cubicBezTo>
                    <a:pt x="1143" y="1851"/>
                    <a:pt x="1109" y="1816"/>
                    <a:pt x="1068" y="1816"/>
                  </a:cubicBezTo>
                  <a:lnTo>
                    <a:pt x="147" y="1816"/>
                  </a:lnTo>
                  <a:lnTo>
                    <a:pt x="147" y="1146"/>
                  </a:lnTo>
                  <a:lnTo>
                    <a:pt x="1068" y="1146"/>
                  </a:lnTo>
                  <a:cubicBezTo>
                    <a:pt x="1109" y="1146"/>
                    <a:pt x="1143" y="1113"/>
                    <a:pt x="1143" y="1072"/>
                  </a:cubicBezTo>
                  <a:lnTo>
                    <a:pt x="1143" y="150"/>
                  </a:lnTo>
                  <a:close/>
                  <a:moveTo>
                    <a:pt x="1068" y="0"/>
                  </a:moveTo>
                  <a:cubicBezTo>
                    <a:pt x="1027" y="0"/>
                    <a:pt x="994" y="34"/>
                    <a:pt x="994" y="75"/>
                  </a:cubicBezTo>
                  <a:lnTo>
                    <a:pt x="994" y="997"/>
                  </a:lnTo>
                  <a:lnTo>
                    <a:pt x="72" y="997"/>
                  </a:lnTo>
                  <a:cubicBezTo>
                    <a:pt x="31" y="997"/>
                    <a:pt x="1" y="1031"/>
                    <a:pt x="1" y="1072"/>
                  </a:cubicBezTo>
                  <a:lnTo>
                    <a:pt x="1" y="1891"/>
                  </a:lnTo>
                  <a:cubicBezTo>
                    <a:pt x="1" y="1932"/>
                    <a:pt x="31" y="1966"/>
                    <a:pt x="72" y="1966"/>
                  </a:cubicBezTo>
                  <a:lnTo>
                    <a:pt x="994" y="1966"/>
                  </a:lnTo>
                  <a:lnTo>
                    <a:pt x="994" y="2888"/>
                  </a:lnTo>
                  <a:cubicBezTo>
                    <a:pt x="994" y="2929"/>
                    <a:pt x="1027" y="2959"/>
                    <a:pt x="1068" y="2959"/>
                  </a:cubicBezTo>
                  <a:lnTo>
                    <a:pt x="1888" y="2959"/>
                  </a:lnTo>
                  <a:cubicBezTo>
                    <a:pt x="1929" y="2959"/>
                    <a:pt x="1963" y="2929"/>
                    <a:pt x="1963" y="2888"/>
                  </a:cubicBezTo>
                  <a:lnTo>
                    <a:pt x="1963" y="1966"/>
                  </a:lnTo>
                  <a:lnTo>
                    <a:pt x="2884" y="1966"/>
                  </a:lnTo>
                  <a:cubicBezTo>
                    <a:pt x="2925" y="1966"/>
                    <a:pt x="2960" y="1932"/>
                    <a:pt x="2960" y="1891"/>
                  </a:cubicBezTo>
                  <a:lnTo>
                    <a:pt x="2960" y="1072"/>
                  </a:lnTo>
                  <a:cubicBezTo>
                    <a:pt x="2960" y="1031"/>
                    <a:pt x="2925" y="997"/>
                    <a:pt x="2884" y="997"/>
                  </a:cubicBezTo>
                  <a:lnTo>
                    <a:pt x="1963" y="997"/>
                  </a:lnTo>
                  <a:lnTo>
                    <a:pt x="1963" y="75"/>
                  </a:lnTo>
                  <a:cubicBezTo>
                    <a:pt x="1963" y="34"/>
                    <a:pt x="1929" y="0"/>
                    <a:pt x="1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7996587" y="2860240"/>
              <a:ext cx="140306" cy="140107"/>
            </a:xfrm>
            <a:custGeom>
              <a:avLst/>
              <a:gdLst/>
              <a:ahLst/>
              <a:cxnLst/>
              <a:rect l="l" t="t" r="r" b="b"/>
              <a:pathLst>
                <a:path w="2814" h="2810" extrusionOk="0">
                  <a:moveTo>
                    <a:pt x="997" y="0"/>
                  </a:moveTo>
                  <a:lnTo>
                    <a:pt x="997" y="993"/>
                  </a:lnTo>
                  <a:lnTo>
                    <a:pt x="0" y="993"/>
                  </a:lnTo>
                  <a:lnTo>
                    <a:pt x="0" y="1813"/>
                  </a:lnTo>
                  <a:lnTo>
                    <a:pt x="997" y="1813"/>
                  </a:lnTo>
                  <a:lnTo>
                    <a:pt x="997" y="2809"/>
                  </a:lnTo>
                  <a:lnTo>
                    <a:pt x="1817" y="2809"/>
                  </a:lnTo>
                  <a:lnTo>
                    <a:pt x="1817" y="1813"/>
                  </a:lnTo>
                  <a:lnTo>
                    <a:pt x="2813" y="1813"/>
                  </a:lnTo>
                  <a:lnTo>
                    <a:pt x="2813" y="993"/>
                  </a:lnTo>
                  <a:lnTo>
                    <a:pt x="1817" y="993"/>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7992847" y="2856501"/>
              <a:ext cx="147785" cy="147586"/>
            </a:xfrm>
            <a:custGeom>
              <a:avLst/>
              <a:gdLst/>
              <a:ahLst/>
              <a:cxnLst/>
              <a:rect l="l" t="t" r="r" b="b"/>
              <a:pathLst>
                <a:path w="2964" h="2960" extrusionOk="0">
                  <a:moveTo>
                    <a:pt x="1817" y="146"/>
                  </a:moveTo>
                  <a:lnTo>
                    <a:pt x="1817" y="1068"/>
                  </a:lnTo>
                  <a:cubicBezTo>
                    <a:pt x="1817" y="1109"/>
                    <a:pt x="1851" y="1143"/>
                    <a:pt x="1892" y="1143"/>
                  </a:cubicBezTo>
                  <a:lnTo>
                    <a:pt x="2813" y="1143"/>
                  </a:lnTo>
                  <a:lnTo>
                    <a:pt x="2813" y="1813"/>
                  </a:lnTo>
                  <a:lnTo>
                    <a:pt x="1892" y="1813"/>
                  </a:lnTo>
                  <a:cubicBezTo>
                    <a:pt x="1851" y="1813"/>
                    <a:pt x="1817" y="1847"/>
                    <a:pt x="1817" y="1888"/>
                  </a:cubicBezTo>
                  <a:lnTo>
                    <a:pt x="1817" y="2810"/>
                  </a:lnTo>
                  <a:lnTo>
                    <a:pt x="1147" y="2810"/>
                  </a:lnTo>
                  <a:lnTo>
                    <a:pt x="1147" y="1888"/>
                  </a:lnTo>
                  <a:cubicBezTo>
                    <a:pt x="1147" y="1847"/>
                    <a:pt x="1113" y="1813"/>
                    <a:pt x="1072" y="1813"/>
                  </a:cubicBezTo>
                  <a:lnTo>
                    <a:pt x="151" y="1813"/>
                  </a:lnTo>
                  <a:lnTo>
                    <a:pt x="151" y="1143"/>
                  </a:lnTo>
                  <a:lnTo>
                    <a:pt x="1072" y="1143"/>
                  </a:lnTo>
                  <a:cubicBezTo>
                    <a:pt x="1113" y="1143"/>
                    <a:pt x="1147" y="1109"/>
                    <a:pt x="1147" y="1068"/>
                  </a:cubicBezTo>
                  <a:lnTo>
                    <a:pt x="1147" y="146"/>
                  </a:lnTo>
                  <a:close/>
                  <a:moveTo>
                    <a:pt x="1072" y="0"/>
                  </a:moveTo>
                  <a:cubicBezTo>
                    <a:pt x="1031" y="0"/>
                    <a:pt x="997" y="31"/>
                    <a:pt x="997" y="72"/>
                  </a:cubicBezTo>
                  <a:lnTo>
                    <a:pt x="997" y="994"/>
                  </a:lnTo>
                  <a:lnTo>
                    <a:pt x="75" y="994"/>
                  </a:lnTo>
                  <a:cubicBezTo>
                    <a:pt x="35" y="994"/>
                    <a:pt x="0" y="1027"/>
                    <a:pt x="0" y="1068"/>
                  </a:cubicBezTo>
                  <a:lnTo>
                    <a:pt x="0" y="1888"/>
                  </a:lnTo>
                  <a:cubicBezTo>
                    <a:pt x="0" y="1929"/>
                    <a:pt x="35" y="1963"/>
                    <a:pt x="75" y="1963"/>
                  </a:cubicBezTo>
                  <a:lnTo>
                    <a:pt x="997" y="1963"/>
                  </a:lnTo>
                  <a:lnTo>
                    <a:pt x="997" y="2884"/>
                  </a:lnTo>
                  <a:cubicBezTo>
                    <a:pt x="997" y="2925"/>
                    <a:pt x="1031" y="2959"/>
                    <a:pt x="1072" y="2959"/>
                  </a:cubicBezTo>
                  <a:lnTo>
                    <a:pt x="1892" y="2959"/>
                  </a:lnTo>
                  <a:cubicBezTo>
                    <a:pt x="1932" y="2959"/>
                    <a:pt x="1967" y="2925"/>
                    <a:pt x="1967" y="2884"/>
                  </a:cubicBezTo>
                  <a:lnTo>
                    <a:pt x="1967" y="1963"/>
                  </a:lnTo>
                  <a:lnTo>
                    <a:pt x="2888" y="1963"/>
                  </a:lnTo>
                  <a:cubicBezTo>
                    <a:pt x="2929" y="1963"/>
                    <a:pt x="2963" y="1929"/>
                    <a:pt x="2963" y="1888"/>
                  </a:cubicBezTo>
                  <a:lnTo>
                    <a:pt x="2963" y="1068"/>
                  </a:lnTo>
                  <a:cubicBezTo>
                    <a:pt x="2963" y="1027"/>
                    <a:pt x="2929" y="994"/>
                    <a:pt x="2888" y="994"/>
                  </a:cubicBezTo>
                  <a:lnTo>
                    <a:pt x="1967" y="994"/>
                  </a:lnTo>
                  <a:lnTo>
                    <a:pt x="1967" y="72"/>
                  </a:lnTo>
                  <a:cubicBezTo>
                    <a:pt x="1967" y="31"/>
                    <a:pt x="1932" y="0"/>
                    <a:pt x="1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4503367" y="1689982"/>
              <a:ext cx="140256" cy="140107"/>
            </a:xfrm>
            <a:custGeom>
              <a:avLst/>
              <a:gdLst/>
              <a:ahLst/>
              <a:cxnLst/>
              <a:rect l="l" t="t" r="r" b="b"/>
              <a:pathLst>
                <a:path w="2813" h="2810" extrusionOk="0">
                  <a:moveTo>
                    <a:pt x="997" y="1"/>
                  </a:moveTo>
                  <a:lnTo>
                    <a:pt x="997" y="997"/>
                  </a:lnTo>
                  <a:lnTo>
                    <a:pt x="0" y="997"/>
                  </a:lnTo>
                  <a:lnTo>
                    <a:pt x="0" y="1817"/>
                  </a:lnTo>
                  <a:lnTo>
                    <a:pt x="997" y="1817"/>
                  </a:lnTo>
                  <a:lnTo>
                    <a:pt x="997" y="2810"/>
                  </a:lnTo>
                  <a:lnTo>
                    <a:pt x="1816" y="2810"/>
                  </a:lnTo>
                  <a:lnTo>
                    <a:pt x="1816" y="1817"/>
                  </a:lnTo>
                  <a:lnTo>
                    <a:pt x="2813" y="1817"/>
                  </a:lnTo>
                  <a:lnTo>
                    <a:pt x="2813" y="997"/>
                  </a:lnTo>
                  <a:lnTo>
                    <a:pt x="1816" y="997"/>
                  </a:lnTo>
                  <a:lnTo>
                    <a:pt x="1816"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4499777" y="1686242"/>
              <a:ext cx="147586" cy="147586"/>
            </a:xfrm>
            <a:custGeom>
              <a:avLst/>
              <a:gdLst/>
              <a:ahLst/>
              <a:cxnLst/>
              <a:rect l="l" t="t" r="r" b="b"/>
              <a:pathLst>
                <a:path w="2960" h="2960" extrusionOk="0">
                  <a:moveTo>
                    <a:pt x="1813" y="150"/>
                  </a:moveTo>
                  <a:lnTo>
                    <a:pt x="1813" y="1072"/>
                  </a:lnTo>
                  <a:cubicBezTo>
                    <a:pt x="1813" y="1112"/>
                    <a:pt x="1847" y="1147"/>
                    <a:pt x="1888" y="1147"/>
                  </a:cubicBezTo>
                  <a:lnTo>
                    <a:pt x="2810" y="1147"/>
                  </a:lnTo>
                  <a:lnTo>
                    <a:pt x="2810" y="1817"/>
                  </a:lnTo>
                  <a:lnTo>
                    <a:pt x="1888" y="1817"/>
                  </a:lnTo>
                  <a:cubicBezTo>
                    <a:pt x="1847" y="1817"/>
                    <a:pt x="1813" y="1851"/>
                    <a:pt x="1813" y="1892"/>
                  </a:cubicBezTo>
                  <a:lnTo>
                    <a:pt x="1813" y="2814"/>
                  </a:lnTo>
                  <a:lnTo>
                    <a:pt x="1143" y="2814"/>
                  </a:lnTo>
                  <a:lnTo>
                    <a:pt x="1143" y="1892"/>
                  </a:lnTo>
                  <a:cubicBezTo>
                    <a:pt x="1143" y="1851"/>
                    <a:pt x="1110" y="1817"/>
                    <a:pt x="1069" y="1817"/>
                  </a:cubicBezTo>
                  <a:lnTo>
                    <a:pt x="146" y="1817"/>
                  </a:lnTo>
                  <a:lnTo>
                    <a:pt x="146" y="1147"/>
                  </a:lnTo>
                  <a:lnTo>
                    <a:pt x="1069" y="1147"/>
                  </a:lnTo>
                  <a:cubicBezTo>
                    <a:pt x="1110" y="1147"/>
                    <a:pt x="1143" y="1112"/>
                    <a:pt x="1143" y="1072"/>
                  </a:cubicBezTo>
                  <a:lnTo>
                    <a:pt x="1143" y="150"/>
                  </a:lnTo>
                  <a:close/>
                  <a:moveTo>
                    <a:pt x="1069" y="1"/>
                  </a:moveTo>
                  <a:cubicBezTo>
                    <a:pt x="1028" y="1"/>
                    <a:pt x="994" y="35"/>
                    <a:pt x="994" y="76"/>
                  </a:cubicBezTo>
                  <a:lnTo>
                    <a:pt x="994" y="997"/>
                  </a:lnTo>
                  <a:lnTo>
                    <a:pt x="72" y="997"/>
                  </a:lnTo>
                  <a:cubicBezTo>
                    <a:pt x="31" y="997"/>
                    <a:pt x="0" y="1031"/>
                    <a:pt x="0" y="1072"/>
                  </a:cubicBezTo>
                  <a:lnTo>
                    <a:pt x="0" y="1892"/>
                  </a:lnTo>
                  <a:cubicBezTo>
                    <a:pt x="0" y="1933"/>
                    <a:pt x="31" y="1966"/>
                    <a:pt x="72" y="1966"/>
                  </a:cubicBezTo>
                  <a:lnTo>
                    <a:pt x="994" y="1966"/>
                  </a:lnTo>
                  <a:lnTo>
                    <a:pt x="994" y="2885"/>
                  </a:lnTo>
                  <a:cubicBezTo>
                    <a:pt x="994" y="2929"/>
                    <a:pt x="1028" y="2960"/>
                    <a:pt x="1069" y="2960"/>
                  </a:cubicBezTo>
                  <a:lnTo>
                    <a:pt x="1888" y="2960"/>
                  </a:lnTo>
                  <a:cubicBezTo>
                    <a:pt x="1929" y="2960"/>
                    <a:pt x="1963" y="2929"/>
                    <a:pt x="1963" y="2885"/>
                  </a:cubicBezTo>
                  <a:lnTo>
                    <a:pt x="1963" y="1966"/>
                  </a:lnTo>
                  <a:lnTo>
                    <a:pt x="2885" y="1966"/>
                  </a:lnTo>
                  <a:cubicBezTo>
                    <a:pt x="2926" y="1966"/>
                    <a:pt x="2959" y="1933"/>
                    <a:pt x="2959" y="1892"/>
                  </a:cubicBezTo>
                  <a:lnTo>
                    <a:pt x="2959" y="1072"/>
                  </a:lnTo>
                  <a:cubicBezTo>
                    <a:pt x="2959" y="1031"/>
                    <a:pt x="2926" y="997"/>
                    <a:pt x="2885" y="997"/>
                  </a:cubicBezTo>
                  <a:lnTo>
                    <a:pt x="1963" y="997"/>
                  </a:lnTo>
                  <a:lnTo>
                    <a:pt x="1963" y="76"/>
                  </a:lnTo>
                  <a:cubicBezTo>
                    <a:pt x="1963" y="35"/>
                    <a:pt x="1929" y="1"/>
                    <a:pt x="188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5425173" y="675037"/>
              <a:ext cx="140057" cy="140156"/>
            </a:xfrm>
            <a:custGeom>
              <a:avLst/>
              <a:gdLst/>
              <a:ahLst/>
              <a:cxnLst/>
              <a:rect l="l" t="t" r="r" b="b"/>
              <a:pathLst>
                <a:path w="2809" h="2811" extrusionOk="0">
                  <a:moveTo>
                    <a:pt x="993" y="1"/>
                  </a:moveTo>
                  <a:lnTo>
                    <a:pt x="993" y="994"/>
                  </a:lnTo>
                  <a:lnTo>
                    <a:pt x="0" y="994"/>
                  </a:lnTo>
                  <a:lnTo>
                    <a:pt x="0" y="1817"/>
                  </a:lnTo>
                  <a:lnTo>
                    <a:pt x="993" y="1817"/>
                  </a:lnTo>
                  <a:lnTo>
                    <a:pt x="993" y="2811"/>
                  </a:lnTo>
                  <a:lnTo>
                    <a:pt x="1813" y="2811"/>
                  </a:lnTo>
                  <a:lnTo>
                    <a:pt x="1813" y="1817"/>
                  </a:lnTo>
                  <a:lnTo>
                    <a:pt x="2809" y="1817"/>
                  </a:lnTo>
                  <a:lnTo>
                    <a:pt x="2809" y="994"/>
                  </a:lnTo>
                  <a:lnTo>
                    <a:pt x="1813" y="994"/>
                  </a:lnTo>
                  <a:lnTo>
                    <a:pt x="1813"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5421433" y="671297"/>
              <a:ext cx="147586" cy="147586"/>
            </a:xfrm>
            <a:custGeom>
              <a:avLst/>
              <a:gdLst/>
              <a:ahLst/>
              <a:cxnLst/>
              <a:rect l="l" t="t" r="r" b="b"/>
              <a:pathLst>
                <a:path w="2960" h="2960" extrusionOk="0">
                  <a:moveTo>
                    <a:pt x="1816" y="151"/>
                  </a:moveTo>
                  <a:lnTo>
                    <a:pt x="1816" y="1069"/>
                  </a:lnTo>
                  <a:cubicBezTo>
                    <a:pt x="1816" y="1113"/>
                    <a:pt x="1847" y="1144"/>
                    <a:pt x="1888" y="1144"/>
                  </a:cubicBezTo>
                  <a:lnTo>
                    <a:pt x="2810" y="1144"/>
                  </a:lnTo>
                  <a:lnTo>
                    <a:pt x="2810" y="1817"/>
                  </a:lnTo>
                  <a:lnTo>
                    <a:pt x="1888" y="1817"/>
                  </a:lnTo>
                  <a:cubicBezTo>
                    <a:pt x="1847" y="1817"/>
                    <a:pt x="1816" y="1848"/>
                    <a:pt x="1816" y="1892"/>
                  </a:cubicBezTo>
                  <a:lnTo>
                    <a:pt x="1816" y="2810"/>
                  </a:lnTo>
                  <a:lnTo>
                    <a:pt x="1143" y="2810"/>
                  </a:lnTo>
                  <a:lnTo>
                    <a:pt x="1143" y="1892"/>
                  </a:lnTo>
                  <a:cubicBezTo>
                    <a:pt x="1143" y="1848"/>
                    <a:pt x="1109" y="1817"/>
                    <a:pt x="1068" y="1817"/>
                  </a:cubicBezTo>
                  <a:lnTo>
                    <a:pt x="146" y="1817"/>
                  </a:lnTo>
                  <a:lnTo>
                    <a:pt x="146" y="1144"/>
                  </a:lnTo>
                  <a:lnTo>
                    <a:pt x="1068" y="1144"/>
                  </a:lnTo>
                  <a:cubicBezTo>
                    <a:pt x="1109" y="1144"/>
                    <a:pt x="1143" y="1113"/>
                    <a:pt x="1143" y="1069"/>
                  </a:cubicBezTo>
                  <a:lnTo>
                    <a:pt x="1143" y="151"/>
                  </a:lnTo>
                  <a:close/>
                  <a:moveTo>
                    <a:pt x="1068" y="1"/>
                  </a:moveTo>
                  <a:cubicBezTo>
                    <a:pt x="1027" y="1"/>
                    <a:pt x="993" y="35"/>
                    <a:pt x="993" y="76"/>
                  </a:cubicBezTo>
                  <a:lnTo>
                    <a:pt x="993" y="998"/>
                  </a:lnTo>
                  <a:lnTo>
                    <a:pt x="75" y="998"/>
                  </a:lnTo>
                  <a:cubicBezTo>
                    <a:pt x="31" y="998"/>
                    <a:pt x="0" y="1029"/>
                    <a:pt x="0" y="1069"/>
                  </a:cubicBezTo>
                  <a:lnTo>
                    <a:pt x="0" y="1892"/>
                  </a:lnTo>
                  <a:cubicBezTo>
                    <a:pt x="0" y="1933"/>
                    <a:pt x="31" y="1964"/>
                    <a:pt x="75" y="1964"/>
                  </a:cubicBezTo>
                  <a:lnTo>
                    <a:pt x="993" y="1964"/>
                  </a:lnTo>
                  <a:lnTo>
                    <a:pt x="993" y="2886"/>
                  </a:lnTo>
                  <a:cubicBezTo>
                    <a:pt x="993" y="2926"/>
                    <a:pt x="1027" y="2960"/>
                    <a:pt x="1068" y="2960"/>
                  </a:cubicBezTo>
                  <a:lnTo>
                    <a:pt x="1888" y="2960"/>
                  </a:lnTo>
                  <a:cubicBezTo>
                    <a:pt x="1929" y="2960"/>
                    <a:pt x="1962" y="2926"/>
                    <a:pt x="1962" y="2886"/>
                  </a:cubicBezTo>
                  <a:lnTo>
                    <a:pt x="1962" y="1964"/>
                  </a:lnTo>
                  <a:lnTo>
                    <a:pt x="2884" y="1964"/>
                  </a:lnTo>
                  <a:cubicBezTo>
                    <a:pt x="2925" y="1964"/>
                    <a:pt x="2959" y="1933"/>
                    <a:pt x="2959" y="1892"/>
                  </a:cubicBezTo>
                  <a:lnTo>
                    <a:pt x="2959" y="1069"/>
                  </a:lnTo>
                  <a:cubicBezTo>
                    <a:pt x="2959" y="1029"/>
                    <a:pt x="2925" y="998"/>
                    <a:pt x="2884" y="998"/>
                  </a:cubicBezTo>
                  <a:lnTo>
                    <a:pt x="1962" y="998"/>
                  </a:lnTo>
                  <a:lnTo>
                    <a:pt x="1962" y="76"/>
                  </a:lnTo>
                  <a:cubicBezTo>
                    <a:pt x="1962" y="35"/>
                    <a:pt x="1929" y="1"/>
                    <a:pt x="18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7805325" y="1190437"/>
              <a:ext cx="140107" cy="140057"/>
            </a:xfrm>
            <a:custGeom>
              <a:avLst/>
              <a:gdLst/>
              <a:ahLst/>
              <a:cxnLst/>
              <a:rect l="l" t="t" r="r" b="b"/>
              <a:pathLst>
                <a:path w="2810" h="2809" extrusionOk="0">
                  <a:moveTo>
                    <a:pt x="993" y="0"/>
                  </a:moveTo>
                  <a:lnTo>
                    <a:pt x="993" y="996"/>
                  </a:lnTo>
                  <a:lnTo>
                    <a:pt x="0" y="996"/>
                  </a:lnTo>
                  <a:lnTo>
                    <a:pt x="0" y="1816"/>
                  </a:lnTo>
                  <a:lnTo>
                    <a:pt x="993" y="1816"/>
                  </a:lnTo>
                  <a:lnTo>
                    <a:pt x="993" y="2809"/>
                  </a:lnTo>
                  <a:lnTo>
                    <a:pt x="1813" y="2809"/>
                  </a:lnTo>
                  <a:lnTo>
                    <a:pt x="1813" y="1816"/>
                  </a:lnTo>
                  <a:lnTo>
                    <a:pt x="2810" y="1816"/>
                  </a:lnTo>
                  <a:lnTo>
                    <a:pt x="2810" y="996"/>
                  </a:lnTo>
                  <a:lnTo>
                    <a:pt x="1813" y="996"/>
                  </a:lnTo>
                  <a:lnTo>
                    <a:pt x="1813"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7801586" y="1186698"/>
              <a:ext cx="147536" cy="147586"/>
            </a:xfrm>
            <a:custGeom>
              <a:avLst/>
              <a:gdLst/>
              <a:ahLst/>
              <a:cxnLst/>
              <a:rect l="l" t="t" r="r" b="b"/>
              <a:pathLst>
                <a:path w="2959" h="2960" extrusionOk="0">
                  <a:moveTo>
                    <a:pt x="1816" y="150"/>
                  </a:moveTo>
                  <a:lnTo>
                    <a:pt x="1816" y="1071"/>
                  </a:lnTo>
                  <a:cubicBezTo>
                    <a:pt x="1816" y="1112"/>
                    <a:pt x="1847" y="1143"/>
                    <a:pt x="1888" y="1143"/>
                  </a:cubicBezTo>
                  <a:lnTo>
                    <a:pt x="2810" y="1143"/>
                  </a:lnTo>
                  <a:lnTo>
                    <a:pt x="2810" y="1816"/>
                  </a:lnTo>
                  <a:lnTo>
                    <a:pt x="1888" y="1816"/>
                  </a:lnTo>
                  <a:cubicBezTo>
                    <a:pt x="1847" y="1816"/>
                    <a:pt x="1816" y="1851"/>
                    <a:pt x="1816" y="1891"/>
                  </a:cubicBezTo>
                  <a:lnTo>
                    <a:pt x="1816" y="2810"/>
                  </a:lnTo>
                  <a:lnTo>
                    <a:pt x="1143" y="2810"/>
                  </a:lnTo>
                  <a:lnTo>
                    <a:pt x="1143" y="1891"/>
                  </a:lnTo>
                  <a:cubicBezTo>
                    <a:pt x="1143" y="1851"/>
                    <a:pt x="1109" y="1816"/>
                    <a:pt x="1068" y="1816"/>
                  </a:cubicBezTo>
                  <a:lnTo>
                    <a:pt x="147" y="1816"/>
                  </a:lnTo>
                  <a:lnTo>
                    <a:pt x="147" y="1143"/>
                  </a:lnTo>
                  <a:lnTo>
                    <a:pt x="1068" y="1143"/>
                  </a:lnTo>
                  <a:cubicBezTo>
                    <a:pt x="1109" y="1143"/>
                    <a:pt x="1143" y="1112"/>
                    <a:pt x="1143" y="1071"/>
                  </a:cubicBezTo>
                  <a:lnTo>
                    <a:pt x="1143" y="150"/>
                  </a:lnTo>
                  <a:close/>
                  <a:moveTo>
                    <a:pt x="1068" y="0"/>
                  </a:moveTo>
                  <a:cubicBezTo>
                    <a:pt x="1028" y="0"/>
                    <a:pt x="993" y="34"/>
                    <a:pt x="993" y="75"/>
                  </a:cubicBezTo>
                  <a:lnTo>
                    <a:pt x="993" y="997"/>
                  </a:lnTo>
                  <a:lnTo>
                    <a:pt x="75" y="997"/>
                  </a:lnTo>
                  <a:cubicBezTo>
                    <a:pt x="31" y="997"/>
                    <a:pt x="0" y="1027"/>
                    <a:pt x="0" y="1071"/>
                  </a:cubicBezTo>
                  <a:lnTo>
                    <a:pt x="0" y="1891"/>
                  </a:lnTo>
                  <a:cubicBezTo>
                    <a:pt x="0" y="1932"/>
                    <a:pt x="31" y="1966"/>
                    <a:pt x="75" y="1966"/>
                  </a:cubicBezTo>
                  <a:lnTo>
                    <a:pt x="993" y="1966"/>
                  </a:lnTo>
                  <a:lnTo>
                    <a:pt x="993" y="2884"/>
                  </a:lnTo>
                  <a:cubicBezTo>
                    <a:pt x="993" y="2925"/>
                    <a:pt x="1028" y="2959"/>
                    <a:pt x="1068" y="2959"/>
                  </a:cubicBezTo>
                  <a:lnTo>
                    <a:pt x="1888" y="2959"/>
                  </a:lnTo>
                  <a:cubicBezTo>
                    <a:pt x="1929" y="2959"/>
                    <a:pt x="1963" y="2925"/>
                    <a:pt x="1963" y="2884"/>
                  </a:cubicBezTo>
                  <a:lnTo>
                    <a:pt x="1963" y="1966"/>
                  </a:lnTo>
                  <a:lnTo>
                    <a:pt x="2885" y="1966"/>
                  </a:lnTo>
                  <a:cubicBezTo>
                    <a:pt x="2925" y="1966"/>
                    <a:pt x="2959" y="1932"/>
                    <a:pt x="2959" y="1891"/>
                  </a:cubicBezTo>
                  <a:lnTo>
                    <a:pt x="2959" y="1071"/>
                  </a:lnTo>
                  <a:cubicBezTo>
                    <a:pt x="2959" y="1027"/>
                    <a:pt x="2925" y="997"/>
                    <a:pt x="2885" y="997"/>
                  </a:cubicBezTo>
                  <a:lnTo>
                    <a:pt x="1963" y="997"/>
                  </a:lnTo>
                  <a:lnTo>
                    <a:pt x="1963" y="75"/>
                  </a:lnTo>
                  <a:cubicBezTo>
                    <a:pt x="1963" y="34"/>
                    <a:pt x="1929" y="0"/>
                    <a:pt x="1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2"/>
          <p:cNvSpPr txBox="1">
            <a:spLocks noGrp="1"/>
          </p:cNvSpPr>
          <p:nvPr>
            <p:ph type="ctrTitle"/>
          </p:nvPr>
        </p:nvSpPr>
        <p:spPr>
          <a:xfrm>
            <a:off x="508673" y="481050"/>
            <a:ext cx="4686782" cy="23175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a-IR" dirty="0" smtClean="0">
                <a:cs typeface="B Titr" panose="00000700000000000000" pitchFamily="2" charset="-78"/>
              </a:rPr>
              <a:t>روش اجرای  تحقیق</a:t>
            </a:r>
            <a:endParaRPr dirty="0">
              <a:cs typeface="B Titr" panose="00000700000000000000" pitchFamily="2" charset="-78"/>
            </a:endParaRPr>
          </a:p>
        </p:txBody>
      </p:sp>
      <p:sp>
        <p:nvSpPr>
          <p:cNvPr id="1588" name="Google Shape;1588;p32"/>
          <p:cNvSpPr txBox="1">
            <a:spLocks noGrp="1"/>
          </p:cNvSpPr>
          <p:nvPr>
            <p:ph type="subTitle" idx="1"/>
          </p:nvPr>
        </p:nvSpPr>
        <p:spPr>
          <a:xfrm flipH="1">
            <a:off x="508673" y="3796250"/>
            <a:ext cx="210627" cy="20652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a-IR" dirty="0" smtClean="0"/>
              <a:t> </a:t>
            </a:r>
            <a:endParaRPr dirty="0"/>
          </a:p>
        </p:txBody>
      </p:sp>
      <p:sp>
        <p:nvSpPr>
          <p:cNvPr id="669" name="TextBox 668"/>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16</a:t>
            </a:r>
            <a:endParaRPr lang="en-US" sz="1800" dirty="0">
              <a:cs typeface="A Zarghan Hadith" panose="02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25000" y="1544052"/>
            <a:ext cx="2175900" cy="445500"/>
          </a:xfrm>
        </p:spPr>
        <p:txBody>
          <a:bodyPr/>
          <a:lstStyle/>
          <a:p>
            <a:pPr marL="114300" indent="0"/>
            <a:r>
              <a:rPr lang="fa-IR" dirty="0" smtClean="0">
                <a:cs typeface="B Nazanin" panose="00000400000000000000" pitchFamily="2" charset="-78"/>
              </a:rPr>
              <a:t>عصاره گیری از گیاه  .2</a:t>
            </a:r>
            <a:endParaRPr lang="en-US" dirty="0">
              <a:cs typeface="B Nazanin" panose="00000400000000000000" pitchFamily="2" charset="-78"/>
            </a:endParaRPr>
          </a:p>
        </p:txBody>
      </p:sp>
      <p:sp>
        <p:nvSpPr>
          <p:cNvPr id="3" name="Subtitle 2"/>
          <p:cNvSpPr>
            <a:spLocks noGrp="1"/>
          </p:cNvSpPr>
          <p:nvPr>
            <p:ph type="subTitle" idx="2"/>
          </p:nvPr>
        </p:nvSpPr>
        <p:spPr>
          <a:xfrm flipH="1">
            <a:off x="4181500" y="1965014"/>
            <a:ext cx="57440" cy="45719"/>
          </a:xfrm>
        </p:spPr>
        <p:txBody>
          <a:bodyPr/>
          <a:lstStyle/>
          <a:p>
            <a:r>
              <a:rPr lang="fa-IR" dirty="0" smtClean="0">
                <a:cs typeface="B Nazanin" panose="00000400000000000000" pitchFamily="2" charset="-78"/>
              </a:rPr>
              <a:t> </a:t>
            </a:r>
            <a:endParaRPr lang="en-US" dirty="0">
              <a:cs typeface="B Nazanin" panose="00000400000000000000" pitchFamily="2" charset="-78"/>
            </a:endParaRPr>
          </a:p>
        </p:txBody>
      </p:sp>
      <p:sp>
        <p:nvSpPr>
          <p:cNvPr id="4" name="Subtitle 3"/>
          <p:cNvSpPr>
            <a:spLocks noGrp="1"/>
          </p:cNvSpPr>
          <p:nvPr>
            <p:ph type="subTitle" idx="3"/>
          </p:nvPr>
        </p:nvSpPr>
        <p:spPr>
          <a:xfrm>
            <a:off x="1359842" y="1498553"/>
            <a:ext cx="3136816" cy="445500"/>
          </a:xfrm>
        </p:spPr>
        <p:txBody>
          <a:bodyPr/>
          <a:lstStyle/>
          <a:p>
            <a:pPr marL="114300" indent="0"/>
            <a:r>
              <a:rPr lang="fa-IR" dirty="0" smtClean="0">
                <a:cs typeface="B Nazanin" panose="00000400000000000000" pitchFamily="2" charset="-78"/>
              </a:rPr>
              <a:t>خرید </a:t>
            </a:r>
            <a:r>
              <a:rPr lang="fa-IR" dirty="0">
                <a:cs typeface="B Nazanin" panose="00000400000000000000" pitchFamily="2" charset="-78"/>
              </a:rPr>
              <a:t>و ژلاتین گیری از </a:t>
            </a:r>
            <a:r>
              <a:rPr lang="fa-IR" dirty="0" smtClean="0">
                <a:cs typeface="B Nazanin" panose="00000400000000000000" pitchFamily="2" charset="-78"/>
              </a:rPr>
              <a:t>ماهی .1</a:t>
            </a:r>
            <a:endParaRPr lang="en-US" dirty="0">
              <a:cs typeface="B Nazanin" panose="00000400000000000000" pitchFamily="2" charset="-78"/>
            </a:endParaRPr>
          </a:p>
        </p:txBody>
      </p:sp>
      <p:sp>
        <p:nvSpPr>
          <p:cNvPr id="5" name="Subtitle 4"/>
          <p:cNvSpPr>
            <a:spLocks noGrp="1"/>
          </p:cNvSpPr>
          <p:nvPr>
            <p:ph type="subTitle" idx="4"/>
          </p:nvPr>
        </p:nvSpPr>
        <p:spPr>
          <a:xfrm flipH="1" flipV="1">
            <a:off x="8431511" y="1404906"/>
            <a:ext cx="82704" cy="560128"/>
          </a:xfrm>
        </p:spPr>
        <p:txBody>
          <a:bodyPr/>
          <a:lstStyle/>
          <a:p>
            <a:r>
              <a:rPr lang="fa-IR" dirty="0" smtClean="0">
                <a:cs typeface="B Nazanin" panose="00000400000000000000" pitchFamily="2" charset="-78"/>
              </a:rPr>
              <a:t> </a:t>
            </a:r>
            <a:endParaRPr lang="en-US" dirty="0">
              <a:cs typeface="B Nazanin" panose="00000400000000000000" pitchFamily="2" charset="-78"/>
            </a:endParaRPr>
          </a:p>
        </p:txBody>
      </p:sp>
      <p:sp>
        <p:nvSpPr>
          <p:cNvPr id="6" name="Subtitle 5"/>
          <p:cNvSpPr>
            <a:spLocks noGrp="1"/>
          </p:cNvSpPr>
          <p:nvPr>
            <p:ph type="subTitle" idx="5"/>
          </p:nvPr>
        </p:nvSpPr>
        <p:spPr/>
        <p:txBody>
          <a:bodyPr/>
          <a:lstStyle/>
          <a:p>
            <a:r>
              <a:rPr lang="fa-IR" dirty="0" smtClean="0">
                <a:cs typeface="B Nazanin" panose="00000400000000000000" pitchFamily="2" charset="-78"/>
              </a:rPr>
              <a:t>تهیه ژلاتین پوستی  .3</a:t>
            </a:r>
            <a:endParaRPr lang="en-US" dirty="0">
              <a:cs typeface="B Nazanin" panose="00000400000000000000" pitchFamily="2" charset="-78"/>
            </a:endParaRPr>
          </a:p>
        </p:txBody>
      </p:sp>
      <p:sp>
        <p:nvSpPr>
          <p:cNvPr id="7" name="Subtitle 6"/>
          <p:cNvSpPr>
            <a:spLocks noGrp="1"/>
          </p:cNvSpPr>
          <p:nvPr>
            <p:ph type="subTitle" idx="6"/>
          </p:nvPr>
        </p:nvSpPr>
        <p:spPr>
          <a:xfrm flipV="1">
            <a:off x="4081494" y="3385097"/>
            <a:ext cx="100006" cy="152678"/>
          </a:xfrm>
        </p:spPr>
        <p:txBody>
          <a:bodyPr/>
          <a:lstStyle/>
          <a:p>
            <a:r>
              <a:rPr lang="fa-IR" dirty="0" smtClean="0">
                <a:cs typeface="B Nazanin" panose="00000400000000000000" pitchFamily="2" charset="-78"/>
              </a:rPr>
              <a:t> </a:t>
            </a:r>
            <a:endParaRPr lang="en-US" dirty="0">
              <a:cs typeface="B Nazanin" panose="00000400000000000000" pitchFamily="2" charset="-78"/>
            </a:endParaRPr>
          </a:p>
        </p:txBody>
      </p:sp>
      <p:sp>
        <p:nvSpPr>
          <p:cNvPr id="8" name="Subtitle 7"/>
          <p:cNvSpPr>
            <a:spLocks noGrp="1"/>
          </p:cNvSpPr>
          <p:nvPr>
            <p:ph type="subTitle" idx="7"/>
          </p:nvPr>
        </p:nvSpPr>
        <p:spPr/>
        <p:txBody>
          <a:bodyPr/>
          <a:lstStyle/>
          <a:p>
            <a:r>
              <a:rPr lang="fa-IR" dirty="0" smtClean="0">
                <a:cs typeface="B Nazanin" panose="00000400000000000000" pitchFamily="2" charset="-78"/>
              </a:rPr>
              <a:t>  .4</a:t>
            </a:r>
            <a:r>
              <a:rPr lang="en-US" dirty="0" smtClean="0">
                <a:cs typeface="B Nazanin" panose="00000400000000000000" pitchFamily="2" charset="-78"/>
              </a:rPr>
              <a:t>MTT</a:t>
            </a:r>
            <a:r>
              <a:rPr lang="fa-IR" dirty="0" smtClean="0">
                <a:cs typeface="B Nazanin" panose="00000400000000000000" pitchFamily="2" charset="-78"/>
              </a:rPr>
              <a:t>تست</a:t>
            </a:r>
            <a:endParaRPr lang="en-US" dirty="0">
              <a:cs typeface="B Nazanin" panose="00000400000000000000" pitchFamily="2" charset="-78"/>
            </a:endParaRPr>
          </a:p>
        </p:txBody>
      </p:sp>
      <p:sp>
        <p:nvSpPr>
          <p:cNvPr id="9" name="Subtitle 8"/>
          <p:cNvSpPr>
            <a:spLocks noGrp="1"/>
          </p:cNvSpPr>
          <p:nvPr>
            <p:ph type="subTitle" idx="8"/>
          </p:nvPr>
        </p:nvSpPr>
        <p:spPr>
          <a:xfrm>
            <a:off x="8075710" y="3537777"/>
            <a:ext cx="355789" cy="222769"/>
          </a:xfrm>
        </p:spPr>
        <p:txBody>
          <a:bodyPr/>
          <a:lstStyle/>
          <a:p>
            <a:r>
              <a:rPr lang="fa-IR" dirty="0" smtClean="0">
                <a:cs typeface="B Nazanin" panose="00000400000000000000" pitchFamily="2" charset="-78"/>
              </a:rPr>
              <a:t> </a:t>
            </a:r>
            <a:endParaRPr lang="en-US" dirty="0">
              <a:cs typeface="B Nazanin" panose="00000400000000000000" pitchFamily="2" charset="-78"/>
            </a:endParaRPr>
          </a:p>
        </p:txBody>
      </p:sp>
      <p:sp>
        <p:nvSpPr>
          <p:cNvPr id="10" name="Title 9"/>
          <p:cNvSpPr>
            <a:spLocks noGrp="1"/>
          </p:cNvSpPr>
          <p:nvPr>
            <p:ph type="ctrTitle"/>
          </p:nvPr>
        </p:nvSpPr>
        <p:spPr>
          <a:xfrm>
            <a:off x="1359842" y="356341"/>
            <a:ext cx="6390300" cy="577800"/>
          </a:xfrm>
        </p:spPr>
        <p:txBody>
          <a:bodyPr/>
          <a:lstStyle/>
          <a:p>
            <a:r>
              <a:rPr lang="fa-IR" dirty="0" smtClean="0">
                <a:cs typeface="B Titr" panose="00000700000000000000" pitchFamily="2" charset="-78"/>
              </a:rPr>
              <a:t>مراحل ساخت</a:t>
            </a:r>
            <a:endParaRPr lang="en-US" dirty="0">
              <a:cs typeface="B Titr" panose="00000700000000000000" pitchFamily="2" charset="-78"/>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29" y="2010733"/>
            <a:ext cx="1574062" cy="114265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303" y="3549207"/>
            <a:ext cx="1545894" cy="9948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385" y="1944053"/>
            <a:ext cx="1172933" cy="112949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017" y="3485820"/>
            <a:ext cx="1453048" cy="1080368"/>
          </a:xfrm>
          <a:prstGeom prst="rect">
            <a:avLst/>
          </a:prstGeom>
        </p:spPr>
      </p:pic>
      <p:pic>
        <p:nvPicPr>
          <p:cNvPr id="15" name="Picture 14"/>
          <p:cNvPicPr>
            <a:picLocks noChangeAspect="1"/>
          </p:cNvPicPr>
          <p:nvPr/>
        </p:nvPicPr>
        <p:blipFill>
          <a:blip r:embed="rId6"/>
          <a:stretch>
            <a:fillRect/>
          </a:stretch>
        </p:blipFill>
        <p:spPr>
          <a:xfrm>
            <a:off x="3618745" y="2914604"/>
            <a:ext cx="2306255" cy="1691884"/>
          </a:xfrm>
          <a:prstGeom prst="rect">
            <a:avLst/>
          </a:prstGeom>
        </p:spPr>
      </p:pic>
      <p:grpSp>
        <p:nvGrpSpPr>
          <p:cNvPr id="16" name="Google Shape;1215;p44"/>
          <p:cNvGrpSpPr/>
          <p:nvPr/>
        </p:nvGrpSpPr>
        <p:grpSpPr>
          <a:xfrm rot="1104114">
            <a:off x="369074" y="324586"/>
            <a:ext cx="581660" cy="1173967"/>
            <a:chOff x="5979521" y="3587535"/>
            <a:chExt cx="641400" cy="976606"/>
          </a:xfrm>
        </p:grpSpPr>
        <p:sp>
          <p:nvSpPr>
            <p:cNvPr id="17" name="Google Shape;1216;p44"/>
            <p:cNvSpPr/>
            <p:nvPr/>
          </p:nvSpPr>
          <p:spPr>
            <a:xfrm>
              <a:off x="5979521" y="3739732"/>
              <a:ext cx="641400" cy="824409"/>
            </a:xfrm>
            <a:custGeom>
              <a:avLst/>
              <a:gdLst/>
              <a:ahLst/>
              <a:cxnLst/>
              <a:rect l="l" t="t" r="r" b="b"/>
              <a:pathLst>
                <a:path w="32058" h="41205" extrusionOk="0">
                  <a:moveTo>
                    <a:pt x="7878" y="1"/>
                  </a:moveTo>
                  <a:cubicBezTo>
                    <a:pt x="3532" y="1"/>
                    <a:pt x="0" y="3533"/>
                    <a:pt x="0" y="7879"/>
                  </a:cubicBezTo>
                  <a:lnTo>
                    <a:pt x="0" y="33326"/>
                  </a:lnTo>
                  <a:cubicBezTo>
                    <a:pt x="0" y="37673"/>
                    <a:pt x="3532" y="41204"/>
                    <a:pt x="7878" y="41204"/>
                  </a:cubicBezTo>
                  <a:lnTo>
                    <a:pt x="24269" y="41204"/>
                  </a:lnTo>
                  <a:cubicBezTo>
                    <a:pt x="28616" y="41204"/>
                    <a:pt x="32057" y="37673"/>
                    <a:pt x="32057" y="33326"/>
                  </a:cubicBezTo>
                  <a:lnTo>
                    <a:pt x="32057" y="7879"/>
                  </a:lnTo>
                  <a:cubicBezTo>
                    <a:pt x="32057" y="3533"/>
                    <a:pt x="28616" y="1"/>
                    <a:pt x="24269" y="1"/>
                  </a:cubicBezTo>
                  <a:close/>
                </a:path>
              </a:pathLst>
            </a:custGeom>
            <a:solidFill>
              <a:srgbClr val="56BC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cs typeface="B Nazanin" panose="00000400000000000000" pitchFamily="2" charset="-78"/>
              </a:endParaRPr>
            </a:p>
          </p:txBody>
        </p:sp>
        <p:sp>
          <p:nvSpPr>
            <p:cNvPr id="18" name="Google Shape;1217;p44"/>
            <p:cNvSpPr/>
            <p:nvPr/>
          </p:nvSpPr>
          <p:spPr>
            <a:xfrm>
              <a:off x="6137140" y="3587535"/>
              <a:ext cx="327963" cy="152217"/>
            </a:xfrm>
            <a:custGeom>
              <a:avLst/>
              <a:gdLst/>
              <a:ahLst/>
              <a:cxnLst/>
              <a:rect l="l" t="t" r="r" b="b"/>
              <a:pathLst>
                <a:path w="16392" h="7608" extrusionOk="0">
                  <a:moveTo>
                    <a:pt x="2898" y="1"/>
                  </a:moveTo>
                  <a:cubicBezTo>
                    <a:pt x="1268" y="1"/>
                    <a:pt x="0" y="1359"/>
                    <a:pt x="0" y="2899"/>
                  </a:cubicBezTo>
                  <a:lnTo>
                    <a:pt x="0" y="7608"/>
                  </a:lnTo>
                  <a:lnTo>
                    <a:pt x="16391" y="7608"/>
                  </a:lnTo>
                  <a:lnTo>
                    <a:pt x="16391" y="2899"/>
                  </a:lnTo>
                  <a:cubicBezTo>
                    <a:pt x="16391" y="1359"/>
                    <a:pt x="15124" y="1"/>
                    <a:pt x="134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cs typeface="B Nazanin" panose="00000400000000000000" pitchFamily="2" charset="-78"/>
              </a:endParaRPr>
            </a:p>
          </p:txBody>
        </p:sp>
        <p:sp>
          <p:nvSpPr>
            <p:cNvPr id="19" name="Google Shape;1218;p44"/>
            <p:cNvSpPr/>
            <p:nvPr/>
          </p:nvSpPr>
          <p:spPr>
            <a:xfrm>
              <a:off x="5979521" y="3982523"/>
              <a:ext cx="181188" cy="387745"/>
            </a:xfrm>
            <a:custGeom>
              <a:avLst/>
              <a:gdLst/>
              <a:ahLst/>
              <a:cxnLst/>
              <a:rect l="l" t="t" r="r" b="b"/>
              <a:pathLst>
                <a:path w="9056" h="19380" extrusionOk="0">
                  <a:moveTo>
                    <a:pt x="0" y="1"/>
                  </a:moveTo>
                  <a:lnTo>
                    <a:pt x="0" y="19380"/>
                  </a:lnTo>
                  <a:lnTo>
                    <a:pt x="9056" y="19380"/>
                  </a:lnTo>
                  <a:lnTo>
                    <a:pt x="9056" y="1"/>
                  </a:ln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cs typeface="B Nazanin" panose="00000400000000000000" pitchFamily="2" charset="-78"/>
              </a:endParaRPr>
            </a:p>
          </p:txBody>
        </p:sp>
        <p:sp>
          <p:nvSpPr>
            <p:cNvPr id="20" name="Google Shape;1219;p44"/>
            <p:cNvSpPr/>
            <p:nvPr/>
          </p:nvSpPr>
          <p:spPr>
            <a:xfrm>
              <a:off x="6300201" y="3982523"/>
              <a:ext cx="320720" cy="387745"/>
            </a:xfrm>
            <a:custGeom>
              <a:avLst/>
              <a:gdLst/>
              <a:ahLst/>
              <a:cxnLst/>
              <a:rect l="l" t="t" r="r" b="b"/>
              <a:pathLst>
                <a:path w="16030" h="19380" extrusionOk="0">
                  <a:moveTo>
                    <a:pt x="1" y="1"/>
                  </a:moveTo>
                  <a:lnTo>
                    <a:pt x="1" y="19380"/>
                  </a:lnTo>
                  <a:lnTo>
                    <a:pt x="16029" y="19380"/>
                  </a:lnTo>
                  <a:lnTo>
                    <a:pt x="16029" y="1"/>
                  </a:lnTo>
                  <a:close/>
                </a:path>
              </a:pathLst>
            </a:custGeom>
            <a:solidFill>
              <a:srgbClr val="197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cs typeface="B Nazanin" panose="00000400000000000000" pitchFamily="2" charset="-78"/>
              </a:endParaRPr>
            </a:p>
          </p:txBody>
        </p:sp>
      </p:grpSp>
      <p:pic>
        <p:nvPicPr>
          <p:cNvPr id="21" name="Picture 20"/>
          <p:cNvPicPr>
            <a:picLocks noChangeAspect="1"/>
          </p:cNvPicPr>
          <p:nvPr/>
        </p:nvPicPr>
        <p:blipFill>
          <a:blip r:embed="rId7"/>
          <a:stretch>
            <a:fillRect/>
          </a:stretch>
        </p:blipFill>
        <p:spPr>
          <a:xfrm rot="1811543">
            <a:off x="7882239" y="2929362"/>
            <a:ext cx="732699" cy="1330917"/>
          </a:xfrm>
          <a:prstGeom prst="rect">
            <a:avLst/>
          </a:prstGeom>
        </p:spPr>
      </p:pic>
      <p:pic>
        <p:nvPicPr>
          <p:cNvPr id="22" name="Picture 21"/>
          <p:cNvPicPr>
            <a:picLocks noChangeAspect="1"/>
          </p:cNvPicPr>
          <p:nvPr/>
        </p:nvPicPr>
        <p:blipFill>
          <a:blip r:embed="rId8"/>
          <a:stretch>
            <a:fillRect/>
          </a:stretch>
        </p:blipFill>
        <p:spPr>
          <a:xfrm rot="20237778">
            <a:off x="803702" y="3461436"/>
            <a:ext cx="578793" cy="937924"/>
          </a:xfrm>
          <a:prstGeom prst="rect">
            <a:avLst/>
          </a:prstGeom>
        </p:spPr>
      </p:pic>
      <p:pic>
        <p:nvPicPr>
          <p:cNvPr id="23" name="Picture 22"/>
          <p:cNvPicPr>
            <a:picLocks noChangeAspect="1"/>
          </p:cNvPicPr>
          <p:nvPr/>
        </p:nvPicPr>
        <p:blipFill>
          <a:blip r:embed="rId9"/>
          <a:stretch>
            <a:fillRect/>
          </a:stretch>
        </p:blipFill>
        <p:spPr>
          <a:xfrm rot="19480938">
            <a:off x="7321540" y="460384"/>
            <a:ext cx="362890" cy="829464"/>
          </a:xfrm>
          <a:prstGeom prst="rect">
            <a:avLst/>
          </a:prstGeom>
        </p:spPr>
      </p:pic>
      <p:sp>
        <p:nvSpPr>
          <p:cNvPr id="24" name="TextBox 23"/>
          <p:cNvSpPr txBox="1"/>
          <p:nvPr/>
        </p:nvSpPr>
        <p:spPr>
          <a:xfrm>
            <a:off x="8738754" y="4831773"/>
            <a:ext cx="405245" cy="369332"/>
          </a:xfrm>
          <a:prstGeom prst="rect">
            <a:avLst/>
          </a:prstGeom>
          <a:noFill/>
        </p:spPr>
        <p:txBody>
          <a:bodyPr wrap="square" rtlCol="0">
            <a:spAutoFit/>
          </a:bodyPr>
          <a:lstStyle/>
          <a:p>
            <a:r>
              <a:rPr lang="fa-IR" sz="1800" dirty="0" smtClean="0">
                <a:cs typeface="B Nazanin" panose="00000400000000000000" pitchFamily="2" charset="-78"/>
              </a:rPr>
              <a:t>17</a:t>
            </a:r>
            <a:endParaRPr lang="en-US" sz="1800" dirty="0">
              <a:cs typeface="B Nazanin" panose="00000400000000000000" pitchFamily="2" charset="-78"/>
            </a:endParaRPr>
          </a:p>
        </p:txBody>
      </p:sp>
    </p:spTree>
    <p:extLst>
      <p:ext uri="{BB962C8B-B14F-4D97-AF65-F5344CB8AC3E}">
        <p14:creationId xmlns:p14="http://schemas.microsoft.com/office/powerpoint/2010/main" val="4121059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Titr" panose="00000700000000000000" pitchFamily="2" charset="-78"/>
              </a:rPr>
              <a:t>جدول وسایل مورد نیاز</a:t>
            </a:r>
            <a:endParaRPr lang="en-US" dirty="0">
              <a:cs typeface="B Titr" panose="000007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34455735"/>
              </p:ext>
            </p:extLst>
          </p:nvPr>
        </p:nvGraphicFramePr>
        <p:xfrm>
          <a:off x="1603375" y="1598803"/>
          <a:ext cx="5937250" cy="2523744"/>
        </p:xfrm>
        <a:graphic>
          <a:graphicData uri="http://schemas.openxmlformats.org/drawingml/2006/table">
            <a:tbl>
              <a:tblPr rtl="1" firstRow="1" firstCol="1" bandRow="1">
                <a:tableStyleId>{D27102A9-8310-4765-A935-A1911B00CA55}</a:tableStyleId>
              </a:tblPr>
              <a:tblGrid>
                <a:gridCol w="1978660">
                  <a:extLst>
                    <a:ext uri="{9D8B030D-6E8A-4147-A177-3AD203B41FA5}">
                      <a16:colId xmlns:a16="http://schemas.microsoft.com/office/drawing/2014/main" val="20000"/>
                    </a:ext>
                  </a:extLst>
                </a:gridCol>
                <a:gridCol w="1979295">
                  <a:extLst>
                    <a:ext uri="{9D8B030D-6E8A-4147-A177-3AD203B41FA5}">
                      <a16:colId xmlns:a16="http://schemas.microsoft.com/office/drawing/2014/main" val="20001"/>
                    </a:ext>
                  </a:extLst>
                </a:gridCol>
                <a:gridCol w="1979295">
                  <a:extLst>
                    <a:ext uri="{9D8B030D-6E8A-4147-A177-3AD203B41FA5}">
                      <a16:colId xmlns:a16="http://schemas.microsoft.com/office/drawing/2014/main" val="20002"/>
                    </a:ext>
                  </a:extLst>
                </a:gridCol>
              </a:tblGrid>
              <a:tr h="0">
                <a:tc>
                  <a:txBody>
                    <a:bodyPr/>
                    <a:lstStyle/>
                    <a:p>
                      <a:pPr marL="0" marR="0" algn="ctr" rtl="1">
                        <a:lnSpc>
                          <a:spcPct val="115000"/>
                        </a:lnSpc>
                        <a:spcBef>
                          <a:spcPts val="0"/>
                        </a:spcBef>
                        <a:spcAft>
                          <a:spcPts val="1000"/>
                        </a:spcAft>
                      </a:pPr>
                      <a:r>
                        <a:rPr lang="fa-IR" sz="1200" dirty="0">
                          <a:solidFill>
                            <a:srgbClr val="FFFFFF"/>
                          </a:solidFill>
                          <a:effectLst/>
                          <a:cs typeface="B Titr" panose="00000700000000000000" pitchFamily="2" charset="-78"/>
                        </a:rPr>
                        <a:t>مواد/ وسایل</a:t>
                      </a:r>
                      <a:endParaRPr lang="en-US" sz="1100" dirty="0">
                        <a:solidFill>
                          <a:srgbClr val="FFFFFF"/>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solidFill>
                            <a:srgbClr val="FFFFFF"/>
                          </a:solidFill>
                          <a:effectLst/>
                          <a:cs typeface="B Titr" panose="00000700000000000000" pitchFamily="2" charset="-78"/>
                        </a:rPr>
                        <a:t>نوع/ویژگی</a:t>
                      </a:r>
                      <a:endParaRPr lang="en-US" sz="1100">
                        <a:solidFill>
                          <a:srgbClr val="FFFFFF"/>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dirty="0">
                          <a:solidFill>
                            <a:srgbClr val="FFFFFF"/>
                          </a:solidFill>
                          <a:effectLst/>
                          <a:cs typeface="B Titr" panose="00000700000000000000" pitchFamily="2" charset="-78"/>
                        </a:rPr>
                        <a:t>مقدار</a:t>
                      </a:r>
                      <a:endParaRPr lang="en-US" sz="1100" dirty="0">
                        <a:solidFill>
                          <a:srgbClr val="FFFFFF"/>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tc>
                <a:extLst>
                  <a:ext uri="{0D108BD9-81ED-4DB2-BD59-A6C34878D82A}">
                    <a16:rowId xmlns:a16="http://schemas.microsoft.com/office/drawing/2014/main" val="10000"/>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ماهی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هوور</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1</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سریش</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ایرانی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2</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r h="0">
                <a:tc>
                  <a:txBody>
                    <a:bodyPr/>
                    <a:lstStyle/>
                    <a:p>
                      <a:pPr marL="0" marR="0" algn="ctr" rtl="1">
                        <a:lnSpc>
                          <a:spcPct val="115000"/>
                        </a:lnSpc>
                        <a:spcBef>
                          <a:spcPts val="0"/>
                        </a:spcBef>
                        <a:spcAft>
                          <a:spcPts val="1000"/>
                        </a:spcAft>
                      </a:pPr>
                      <a:r>
                        <a:rPr lang="fa-IR" sz="1200" dirty="0">
                          <a:effectLst/>
                          <a:cs typeface="B Nazanin" panose="00000400000000000000" pitchFamily="2" charset="-78"/>
                        </a:rPr>
                        <a:t>اتانول</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dirty="0">
                          <a:effectLst/>
                          <a:cs typeface="B Nazanin" panose="00000400000000000000" pitchFamily="2" charset="-78"/>
                        </a:rPr>
                        <a:t>96%</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به مقدار لازم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3"/>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پارچه کتان</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4"/>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محلول سدیم هیدروکسید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dirty="0">
                          <a:effectLst/>
                          <a:cs typeface="B Nazanin" panose="00000400000000000000" pitchFamily="2" charset="-78"/>
                        </a:rPr>
                        <a:t> </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به مقدار لازم</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5"/>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همزن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مغناطیسی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6"/>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استیک اسید</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به مقدار لازم</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7"/>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قیف بوخنر</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8"/>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کاغذ صافی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9"/>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خشک کن تحت خلاء</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0"/>
                  </a:ext>
                </a:extLst>
              </a:tr>
              <a:tr h="0">
                <a:tc>
                  <a:txBody>
                    <a:bodyPr/>
                    <a:lstStyle/>
                    <a:p>
                      <a:pPr marL="0" marR="0" algn="ctr" rtl="1">
                        <a:lnSpc>
                          <a:spcPct val="115000"/>
                        </a:lnSpc>
                        <a:spcBef>
                          <a:spcPts val="0"/>
                        </a:spcBef>
                        <a:spcAft>
                          <a:spcPts val="1000"/>
                        </a:spcAft>
                      </a:pPr>
                      <a:r>
                        <a:rPr lang="fa-IR" sz="1200">
                          <a:effectLst/>
                          <a:cs typeface="B Nazanin" panose="00000400000000000000" pitchFamily="2" charset="-78"/>
                        </a:rPr>
                        <a:t>مخلوط کن</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a:effectLst/>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200" dirty="0">
                          <a:effectLst/>
                          <a:cs typeface="B Nazanin" panose="00000400000000000000" pitchFamily="2" charset="-78"/>
                        </a:rPr>
                        <a:t> </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TextBox 3"/>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18</a:t>
            </a:r>
            <a:endParaRPr lang="en-US" sz="1800" dirty="0">
              <a:cs typeface="A Zarghan Hadith" panose="02000400000000000000" pitchFamily="2" charset="-78"/>
            </a:endParaRPr>
          </a:p>
        </p:txBody>
      </p:sp>
    </p:spTree>
    <p:extLst>
      <p:ext uri="{BB962C8B-B14F-4D97-AF65-F5344CB8AC3E}">
        <p14:creationId xmlns:p14="http://schemas.microsoft.com/office/powerpoint/2010/main" val="397937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یافته ها و نتایج تحقیق</a:t>
            </a:r>
            <a:endParaRPr lang="en-US" dirty="0">
              <a:cs typeface="B Titr" panose="00000700000000000000" pitchFamily="2" charset="-78"/>
            </a:endParaRPr>
          </a:p>
        </p:txBody>
      </p:sp>
      <p:sp>
        <p:nvSpPr>
          <p:cNvPr id="3" name="TextBox 2"/>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19</a:t>
            </a:r>
            <a:endParaRPr lang="en-US" sz="1800" dirty="0">
              <a:cs typeface="A Zarghan Hadith" panose="02000400000000000000" pitchFamily="2" charset="-78"/>
            </a:endParaRPr>
          </a:p>
        </p:txBody>
      </p:sp>
    </p:spTree>
    <p:extLst>
      <p:ext uri="{BB962C8B-B14F-4D97-AF65-F5344CB8AC3E}">
        <p14:creationId xmlns:p14="http://schemas.microsoft.com/office/powerpoint/2010/main" val="60865494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50"/>
        <p:cNvGrpSpPr/>
        <p:nvPr/>
      </p:nvGrpSpPr>
      <p:grpSpPr>
        <a:xfrm>
          <a:off x="0" y="0"/>
          <a:ext cx="0" cy="0"/>
          <a:chOff x="0" y="0"/>
          <a:chExt cx="0" cy="0"/>
        </a:xfrm>
      </p:grpSpPr>
      <p:sp>
        <p:nvSpPr>
          <p:cNvPr id="451" name="Google Shape;451;p26"/>
          <p:cNvSpPr txBox="1">
            <a:spLocks noGrp="1"/>
          </p:cNvSpPr>
          <p:nvPr>
            <p:ph type="ctrTitle"/>
          </p:nvPr>
        </p:nvSpPr>
        <p:spPr>
          <a:xfrm>
            <a:off x="103593" y="403270"/>
            <a:ext cx="5922600" cy="3209700"/>
          </a:xfrm>
          <a:prstGeom prst="rect">
            <a:avLst/>
          </a:prstGeom>
        </p:spPr>
        <p:txBody>
          <a:bodyPr spcFirstLastPara="1" wrap="square" lIns="91425" tIns="91425" rIns="91425" bIns="91425" anchor="t" anchorCtr="0">
            <a:noAutofit/>
          </a:bodyPr>
          <a:lstStyle/>
          <a:p>
            <a:pPr algn="r" rtl="1"/>
            <a:r>
              <a:rPr lang="fa-IR" sz="2800" dirty="0" smtClean="0">
                <a:solidFill>
                  <a:schemeClr val="accent2"/>
                </a:solidFill>
                <a:latin typeface="B nazanin"/>
                <a:cs typeface="B Nazanin" panose="00000400000000000000" pitchFamily="2" charset="-78"/>
              </a:rPr>
              <a:t>ساخت </a:t>
            </a:r>
            <a:r>
              <a:rPr lang="fa-IR" sz="2800" dirty="0">
                <a:solidFill>
                  <a:schemeClr val="accent2"/>
                </a:solidFill>
                <a:latin typeface="B nazanin"/>
                <a:cs typeface="B Nazanin" panose="00000400000000000000" pitchFamily="2" charset="-78"/>
              </a:rPr>
              <a:t>ژلاتین </a:t>
            </a:r>
            <a:r>
              <a:rPr lang="fa-IR" sz="2800" dirty="0" smtClean="0">
                <a:solidFill>
                  <a:schemeClr val="accent2"/>
                </a:solidFill>
                <a:latin typeface="B nazanin"/>
                <a:cs typeface="B Nazanin" panose="00000400000000000000" pitchFamily="2" charset="-78"/>
              </a:rPr>
              <a:t>پوستی </a:t>
            </a:r>
            <a:r>
              <a:rPr lang="fa-IR" sz="2800" dirty="0">
                <a:solidFill>
                  <a:schemeClr val="accent2"/>
                </a:solidFill>
                <a:latin typeface="B nazanin"/>
                <a:cs typeface="B Nazanin" panose="00000400000000000000" pitchFamily="2" charset="-78"/>
              </a:rPr>
              <a:t>توسط ضایعات ماهی و </a:t>
            </a:r>
            <a:r>
              <a:rPr lang="fa-IR" sz="2800" dirty="0" smtClean="0">
                <a:solidFill>
                  <a:schemeClr val="accent2"/>
                </a:solidFill>
                <a:latin typeface="B nazanin"/>
                <a:cs typeface="B Nazanin" panose="00000400000000000000" pitchFamily="2" charset="-78"/>
              </a:rPr>
              <a:t>ترکیب </a:t>
            </a:r>
            <a:r>
              <a:rPr lang="fa-IR" sz="2800" dirty="0">
                <a:solidFill>
                  <a:schemeClr val="accent2"/>
                </a:solidFill>
                <a:latin typeface="B nazanin"/>
                <a:cs typeface="B Nazanin" panose="00000400000000000000" pitchFamily="2" charset="-78"/>
              </a:rPr>
              <a:t>آن با گیاه علف چسب برای بهبود جای زخم و سوختگی</a:t>
            </a:r>
            <a:r>
              <a:rPr lang="en-US" dirty="0">
                <a:cs typeface="B Nazanin" panose="00000400000000000000" pitchFamily="2" charset="-78"/>
              </a:rPr>
              <a:t/>
            </a:r>
            <a:br>
              <a:rPr lang="en-US" dirty="0">
                <a:cs typeface="B Nazanin" panose="00000400000000000000" pitchFamily="2" charset="-78"/>
              </a:rPr>
            </a:br>
            <a:endParaRPr sz="2800" dirty="0">
              <a:solidFill>
                <a:schemeClr val="accent2"/>
              </a:solidFill>
              <a:latin typeface="B nazanin"/>
              <a:cs typeface="B Nazanin" panose="00000400000000000000" pitchFamily="2" charset="-78"/>
            </a:endParaRPr>
          </a:p>
        </p:txBody>
      </p:sp>
      <p:sp>
        <p:nvSpPr>
          <p:cNvPr id="452" name="Google Shape;452;p26"/>
          <p:cNvSpPr txBox="1">
            <a:spLocks noGrp="1"/>
          </p:cNvSpPr>
          <p:nvPr>
            <p:ph type="subTitle" idx="1"/>
          </p:nvPr>
        </p:nvSpPr>
        <p:spPr>
          <a:xfrm>
            <a:off x="-6616" y="2974512"/>
            <a:ext cx="3115765" cy="1226319"/>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smtClean="0">
                <a:solidFill>
                  <a:schemeClr val="lt1"/>
                </a:solidFill>
                <a:cs typeface="B Nazanin" panose="00000400000000000000" pitchFamily="2" charset="-78"/>
              </a:rPr>
              <a:t>دبیر راهنما: سرکار خانم ساناز مومنی</a:t>
            </a:r>
          </a:p>
          <a:p>
            <a:pPr marL="0" lvl="0" indent="0" algn="ctr" rtl="1">
              <a:spcBef>
                <a:spcPts val="0"/>
              </a:spcBef>
              <a:spcAft>
                <a:spcPts val="0"/>
              </a:spcAft>
              <a:buNone/>
            </a:pPr>
            <a:r>
              <a:rPr lang="fa-IR" dirty="0" smtClean="0">
                <a:solidFill>
                  <a:schemeClr val="lt1"/>
                </a:solidFill>
                <a:cs typeface="B Nazanin" panose="00000400000000000000" pitchFamily="2" charset="-78"/>
              </a:rPr>
              <a:t>اعضا: هلیا بداقی و فاطمه امیرآبادی</a:t>
            </a:r>
          </a:p>
          <a:p>
            <a:pPr marL="0" lvl="0" indent="0" algn="ctr" rtl="1">
              <a:spcBef>
                <a:spcPts val="0"/>
              </a:spcBef>
              <a:spcAft>
                <a:spcPts val="0"/>
              </a:spcAft>
              <a:buNone/>
            </a:pPr>
            <a:r>
              <a:rPr lang="fa-IR" dirty="0" smtClean="0">
                <a:solidFill>
                  <a:schemeClr val="lt1"/>
                </a:solidFill>
                <a:cs typeface="B Nazanin" panose="00000400000000000000" pitchFamily="2" charset="-78"/>
              </a:rPr>
              <a:t>مدرسه فرزانگان 3</a:t>
            </a:r>
          </a:p>
          <a:p>
            <a:pPr marL="0" lvl="0" indent="0" algn="ctr" rtl="1">
              <a:spcBef>
                <a:spcPts val="0"/>
              </a:spcBef>
              <a:spcAft>
                <a:spcPts val="0"/>
              </a:spcAft>
              <a:buNone/>
            </a:pPr>
            <a:r>
              <a:rPr lang="fa-IR" dirty="0" smtClean="0">
                <a:solidFill>
                  <a:schemeClr val="lt1"/>
                </a:solidFill>
                <a:cs typeface="B Nazanin" panose="00000400000000000000" pitchFamily="2" charset="-78"/>
              </a:rPr>
              <a:t>سال تحصیلی 1401-1400</a:t>
            </a:r>
            <a:endParaRPr dirty="0">
              <a:solidFill>
                <a:schemeClr val="lt1"/>
              </a:solidFill>
              <a:cs typeface="B Nazanin" panose="00000400000000000000" pitchFamily="2" charset="-78"/>
            </a:endParaRPr>
          </a:p>
        </p:txBody>
      </p:sp>
      <p:grpSp>
        <p:nvGrpSpPr>
          <p:cNvPr id="453" name="Google Shape;453;p26"/>
          <p:cNvGrpSpPr/>
          <p:nvPr/>
        </p:nvGrpSpPr>
        <p:grpSpPr>
          <a:xfrm>
            <a:off x="3617293" y="806316"/>
            <a:ext cx="5471573" cy="3904000"/>
            <a:chOff x="3195923" y="695651"/>
            <a:chExt cx="5471573" cy="3904000"/>
          </a:xfrm>
        </p:grpSpPr>
        <p:sp>
          <p:nvSpPr>
            <p:cNvPr id="454" name="Google Shape;454;p26"/>
            <p:cNvSpPr/>
            <p:nvPr/>
          </p:nvSpPr>
          <p:spPr>
            <a:xfrm>
              <a:off x="3450074" y="1874478"/>
              <a:ext cx="4680185" cy="2725174"/>
            </a:xfrm>
            <a:custGeom>
              <a:avLst/>
              <a:gdLst/>
              <a:ahLst/>
              <a:cxnLst/>
              <a:rect l="l" t="t" r="r" b="b"/>
              <a:pathLst>
                <a:path w="147419" h="85839" extrusionOk="0">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26"/>
            <p:cNvGrpSpPr/>
            <p:nvPr/>
          </p:nvGrpSpPr>
          <p:grpSpPr>
            <a:xfrm>
              <a:off x="5981432" y="738170"/>
              <a:ext cx="263860" cy="1923473"/>
              <a:chOff x="5878023" y="922179"/>
              <a:chExt cx="274055" cy="1997790"/>
            </a:xfrm>
          </p:grpSpPr>
          <p:sp>
            <p:nvSpPr>
              <p:cNvPr id="456" name="Google Shape;456;p26"/>
              <p:cNvSpPr/>
              <p:nvPr/>
            </p:nvSpPr>
            <p:spPr>
              <a:xfrm>
                <a:off x="5934048" y="1139056"/>
                <a:ext cx="161973" cy="642485"/>
              </a:xfrm>
              <a:custGeom>
                <a:avLst/>
                <a:gdLst/>
                <a:ahLst/>
                <a:cxnLst/>
                <a:rect l="l" t="t" r="r" b="b"/>
                <a:pathLst>
                  <a:path w="4912" h="19484" extrusionOk="0">
                    <a:moveTo>
                      <a:pt x="1" y="1"/>
                    </a:moveTo>
                    <a:lnTo>
                      <a:pt x="1" y="19483"/>
                    </a:lnTo>
                    <a:lnTo>
                      <a:pt x="4912" y="19483"/>
                    </a:lnTo>
                    <a:lnTo>
                      <a:pt x="4912"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5928079" y="1132955"/>
                <a:ext cx="173976" cy="654587"/>
              </a:xfrm>
              <a:custGeom>
                <a:avLst/>
                <a:gdLst/>
                <a:ahLst/>
                <a:cxnLst/>
                <a:rect l="l" t="t" r="r" b="b"/>
                <a:pathLst>
                  <a:path w="5276" h="19851" extrusionOk="0">
                    <a:moveTo>
                      <a:pt x="4907" y="368"/>
                    </a:moveTo>
                    <a:lnTo>
                      <a:pt x="4907" y="19487"/>
                    </a:lnTo>
                    <a:lnTo>
                      <a:pt x="368" y="19487"/>
                    </a:lnTo>
                    <a:lnTo>
                      <a:pt x="368" y="368"/>
                    </a:lnTo>
                    <a:close/>
                    <a:moveTo>
                      <a:pt x="182" y="1"/>
                    </a:moveTo>
                    <a:cubicBezTo>
                      <a:pt x="84" y="1"/>
                      <a:pt x="0" y="85"/>
                      <a:pt x="0" y="186"/>
                    </a:cubicBezTo>
                    <a:lnTo>
                      <a:pt x="0" y="19668"/>
                    </a:lnTo>
                    <a:cubicBezTo>
                      <a:pt x="0" y="19771"/>
                      <a:pt x="84" y="19851"/>
                      <a:pt x="182" y="19851"/>
                    </a:cubicBezTo>
                    <a:lnTo>
                      <a:pt x="5093" y="19851"/>
                    </a:lnTo>
                    <a:cubicBezTo>
                      <a:pt x="5191" y="19851"/>
                      <a:pt x="5275" y="19771"/>
                      <a:pt x="5275" y="19668"/>
                    </a:cubicBezTo>
                    <a:lnTo>
                      <a:pt x="5275" y="186"/>
                    </a:lnTo>
                    <a:cubicBezTo>
                      <a:pt x="5275" y="85"/>
                      <a:pt x="5191" y="1"/>
                      <a:pt x="50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5878023" y="1095397"/>
                <a:ext cx="274055" cy="49726"/>
              </a:xfrm>
              <a:custGeom>
                <a:avLst/>
                <a:gdLst/>
                <a:ahLst/>
                <a:cxnLst/>
                <a:rect l="l" t="t" r="r" b="b"/>
                <a:pathLst>
                  <a:path w="8311" h="1508" extrusionOk="0">
                    <a:moveTo>
                      <a:pt x="7568" y="368"/>
                    </a:moveTo>
                    <a:lnTo>
                      <a:pt x="6549" y="1140"/>
                    </a:lnTo>
                    <a:lnTo>
                      <a:pt x="1762" y="1140"/>
                    </a:lnTo>
                    <a:lnTo>
                      <a:pt x="743" y="368"/>
                    </a:lnTo>
                    <a:close/>
                    <a:moveTo>
                      <a:pt x="197" y="0"/>
                    </a:moveTo>
                    <a:cubicBezTo>
                      <a:pt x="120" y="0"/>
                      <a:pt x="51" y="51"/>
                      <a:pt x="26" y="128"/>
                    </a:cubicBezTo>
                    <a:cubicBezTo>
                      <a:pt x="1" y="201"/>
                      <a:pt x="26" y="284"/>
                      <a:pt x="88" y="332"/>
                    </a:cubicBezTo>
                    <a:lnTo>
                      <a:pt x="1591" y="1471"/>
                    </a:lnTo>
                    <a:cubicBezTo>
                      <a:pt x="1624" y="1496"/>
                      <a:pt x="1661" y="1507"/>
                      <a:pt x="1700" y="1507"/>
                    </a:cubicBezTo>
                    <a:lnTo>
                      <a:pt x="6611" y="1507"/>
                    </a:lnTo>
                    <a:cubicBezTo>
                      <a:pt x="6651" y="1507"/>
                      <a:pt x="6688" y="1496"/>
                      <a:pt x="6720" y="1471"/>
                    </a:cubicBezTo>
                    <a:lnTo>
                      <a:pt x="8223" y="332"/>
                    </a:lnTo>
                    <a:cubicBezTo>
                      <a:pt x="8285" y="284"/>
                      <a:pt x="8311" y="201"/>
                      <a:pt x="8289" y="128"/>
                    </a:cubicBezTo>
                    <a:cubicBezTo>
                      <a:pt x="8264" y="51"/>
                      <a:pt x="8191" y="0"/>
                      <a:pt x="8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5963593" y="955187"/>
                <a:ext cx="103014" cy="146343"/>
              </a:xfrm>
              <a:custGeom>
                <a:avLst/>
                <a:gdLst/>
                <a:ahLst/>
                <a:cxnLst/>
                <a:rect l="l" t="t" r="r" b="b"/>
                <a:pathLst>
                  <a:path w="3124" h="4438" extrusionOk="0">
                    <a:moveTo>
                      <a:pt x="0" y="0"/>
                    </a:moveTo>
                    <a:lnTo>
                      <a:pt x="0" y="4438"/>
                    </a:lnTo>
                    <a:lnTo>
                      <a:pt x="3124" y="4438"/>
                    </a:lnTo>
                    <a:lnTo>
                      <a:pt x="3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5957493" y="949087"/>
                <a:ext cx="115149" cy="158478"/>
              </a:xfrm>
              <a:custGeom>
                <a:avLst/>
                <a:gdLst/>
                <a:ahLst/>
                <a:cxnLst/>
                <a:rect l="l" t="t" r="r" b="b"/>
                <a:pathLst>
                  <a:path w="3492" h="4806" extrusionOk="0">
                    <a:moveTo>
                      <a:pt x="3123" y="367"/>
                    </a:moveTo>
                    <a:lnTo>
                      <a:pt x="3123" y="4437"/>
                    </a:lnTo>
                    <a:lnTo>
                      <a:pt x="368" y="4437"/>
                    </a:lnTo>
                    <a:lnTo>
                      <a:pt x="368" y="367"/>
                    </a:lnTo>
                    <a:close/>
                    <a:moveTo>
                      <a:pt x="182" y="0"/>
                    </a:moveTo>
                    <a:cubicBezTo>
                      <a:pt x="84" y="0"/>
                      <a:pt x="0" y="83"/>
                      <a:pt x="0" y="185"/>
                    </a:cubicBezTo>
                    <a:lnTo>
                      <a:pt x="0" y="4623"/>
                    </a:lnTo>
                    <a:cubicBezTo>
                      <a:pt x="0" y="4725"/>
                      <a:pt x="84" y="4805"/>
                      <a:pt x="182" y="4805"/>
                    </a:cubicBezTo>
                    <a:lnTo>
                      <a:pt x="3305" y="4805"/>
                    </a:lnTo>
                    <a:cubicBezTo>
                      <a:pt x="3407" y="4805"/>
                      <a:pt x="3491" y="4725"/>
                      <a:pt x="3491" y="4623"/>
                    </a:cubicBezTo>
                    <a:lnTo>
                      <a:pt x="3491" y="185"/>
                    </a:lnTo>
                    <a:cubicBezTo>
                      <a:pt x="3491" y="83"/>
                      <a:pt x="3407" y="0"/>
                      <a:pt x="3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5905986" y="922179"/>
                <a:ext cx="218130" cy="39042"/>
              </a:xfrm>
              <a:custGeom>
                <a:avLst/>
                <a:gdLst/>
                <a:ahLst/>
                <a:cxnLst/>
                <a:rect l="l" t="t" r="r" b="b"/>
                <a:pathLst>
                  <a:path w="6615" h="1184" extrusionOk="0">
                    <a:moveTo>
                      <a:pt x="6021" y="364"/>
                    </a:moveTo>
                    <a:cubicBezTo>
                      <a:pt x="6145" y="364"/>
                      <a:pt x="6247" y="467"/>
                      <a:pt x="6247" y="590"/>
                    </a:cubicBezTo>
                    <a:cubicBezTo>
                      <a:pt x="6247" y="717"/>
                      <a:pt x="6145" y="816"/>
                      <a:pt x="6021" y="816"/>
                    </a:cubicBezTo>
                    <a:lnTo>
                      <a:pt x="594" y="816"/>
                    </a:lnTo>
                    <a:cubicBezTo>
                      <a:pt x="470" y="816"/>
                      <a:pt x="368" y="717"/>
                      <a:pt x="368" y="590"/>
                    </a:cubicBezTo>
                    <a:cubicBezTo>
                      <a:pt x="368" y="467"/>
                      <a:pt x="470" y="364"/>
                      <a:pt x="594" y="364"/>
                    </a:cubicBezTo>
                    <a:close/>
                    <a:moveTo>
                      <a:pt x="594" y="0"/>
                    </a:moveTo>
                    <a:cubicBezTo>
                      <a:pt x="267" y="0"/>
                      <a:pt x="0" y="266"/>
                      <a:pt x="0" y="590"/>
                    </a:cubicBezTo>
                    <a:cubicBezTo>
                      <a:pt x="0" y="917"/>
                      <a:pt x="267" y="1183"/>
                      <a:pt x="594" y="1183"/>
                    </a:cubicBezTo>
                    <a:lnTo>
                      <a:pt x="6021" y="1183"/>
                    </a:lnTo>
                    <a:cubicBezTo>
                      <a:pt x="6349" y="1183"/>
                      <a:pt x="6614" y="917"/>
                      <a:pt x="6614" y="590"/>
                    </a:cubicBezTo>
                    <a:cubicBezTo>
                      <a:pt x="6614" y="266"/>
                      <a:pt x="6349" y="0"/>
                      <a:pt x="6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5961087" y="1139056"/>
                <a:ext cx="107960" cy="375157"/>
              </a:xfrm>
              <a:custGeom>
                <a:avLst/>
                <a:gdLst/>
                <a:ahLst/>
                <a:cxnLst/>
                <a:rect l="l" t="t" r="r" b="b"/>
                <a:pathLst>
                  <a:path w="3274" h="11377" extrusionOk="0">
                    <a:moveTo>
                      <a:pt x="0" y="1"/>
                    </a:moveTo>
                    <a:lnTo>
                      <a:pt x="0" y="11377"/>
                    </a:lnTo>
                    <a:lnTo>
                      <a:pt x="3273" y="11377"/>
                    </a:lnTo>
                    <a:lnTo>
                      <a:pt x="32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5955086" y="1132955"/>
                <a:ext cx="119930" cy="387390"/>
              </a:xfrm>
              <a:custGeom>
                <a:avLst/>
                <a:gdLst/>
                <a:ahLst/>
                <a:cxnLst/>
                <a:rect l="l" t="t" r="r" b="b"/>
                <a:pathLst>
                  <a:path w="3637" h="11748" extrusionOk="0">
                    <a:moveTo>
                      <a:pt x="3272" y="368"/>
                    </a:moveTo>
                    <a:lnTo>
                      <a:pt x="3272" y="11380"/>
                    </a:lnTo>
                    <a:lnTo>
                      <a:pt x="368" y="11380"/>
                    </a:lnTo>
                    <a:lnTo>
                      <a:pt x="368" y="368"/>
                    </a:lnTo>
                    <a:close/>
                    <a:moveTo>
                      <a:pt x="182" y="1"/>
                    </a:moveTo>
                    <a:cubicBezTo>
                      <a:pt x="80" y="1"/>
                      <a:pt x="1" y="85"/>
                      <a:pt x="1" y="186"/>
                    </a:cubicBezTo>
                    <a:lnTo>
                      <a:pt x="1" y="11562"/>
                    </a:lnTo>
                    <a:cubicBezTo>
                      <a:pt x="1" y="11664"/>
                      <a:pt x="80" y="11748"/>
                      <a:pt x="182" y="11748"/>
                    </a:cubicBezTo>
                    <a:lnTo>
                      <a:pt x="3455" y="11748"/>
                    </a:lnTo>
                    <a:cubicBezTo>
                      <a:pt x="3556" y="11748"/>
                      <a:pt x="3637" y="11664"/>
                      <a:pt x="3637" y="11562"/>
                    </a:cubicBezTo>
                    <a:lnTo>
                      <a:pt x="3637" y="186"/>
                    </a:lnTo>
                    <a:cubicBezTo>
                      <a:pt x="3637" y="85"/>
                      <a:pt x="3556" y="1"/>
                      <a:pt x="3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5971277" y="1918849"/>
                <a:ext cx="87549" cy="130020"/>
              </a:xfrm>
              <a:custGeom>
                <a:avLst/>
                <a:gdLst/>
                <a:ahLst/>
                <a:cxnLst/>
                <a:rect l="l" t="t" r="r" b="b"/>
                <a:pathLst>
                  <a:path w="2655" h="3943" extrusionOk="0">
                    <a:moveTo>
                      <a:pt x="1" y="0"/>
                    </a:moveTo>
                    <a:lnTo>
                      <a:pt x="1" y="2821"/>
                    </a:lnTo>
                    <a:cubicBezTo>
                      <a:pt x="1" y="3441"/>
                      <a:pt x="503" y="3943"/>
                      <a:pt x="1122" y="3943"/>
                    </a:cubicBezTo>
                    <a:lnTo>
                      <a:pt x="1479" y="3943"/>
                    </a:lnTo>
                    <a:cubicBezTo>
                      <a:pt x="2126" y="3943"/>
                      <a:pt x="2655" y="3414"/>
                      <a:pt x="2655" y="2767"/>
                    </a:cubicBezTo>
                    <a:lnTo>
                      <a:pt x="2655"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5934048" y="1781508"/>
                <a:ext cx="161973" cy="137374"/>
              </a:xfrm>
              <a:custGeom>
                <a:avLst/>
                <a:gdLst/>
                <a:ahLst/>
                <a:cxnLst/>
                <a:rect l="l" t="t" r="r" b="b"/>
                <a:pathLst>
                  <a:path w="4912" h="4166" extrusionOk="0">
                    <a:moveTo>
                      <a:pt x="1" y="0"/>
                    </a:moveTo>
                    <a:lnTo>
                      <a:pt x="1130" y="4165"/>
                    </a:lnTo>
                    <a:lnTo>
                      <a:pt x="3784" y="4165"/>
                    </a:lnTo>
                    <a:lnTo>
                      <a:pt x="4912"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5961087" y="1514179"/>
                <a:ext cx="107960" cy="235442"/>
              </a:xfrm>
              <a:custGeom>
                <a:avLst/>
                <a:gdLst/>
                <a:ahLst/>
                <a:cxnLst/>
                <a:rect l="l" t="t" r="r" b="b"/>
                <a:pathLst>
                  <a:path w="3274" h="7140" extrusionOk="0">
                    <a:moveTo>
                      <a:pt x="0" y="1"/>
                    </a:moveTo>
                    <a:lnTo>
                      <a:pt x="0" y="5505"/>
                    </a:lnTo>
                    <a:cubicBezTo>
                      <a:pt x="0" y="6408"/>
                      <a:pt x="732" y="7139"/>
                      <a:pt x="1638" y="7139"/>
                    </a:cubicBezTo>
                    <a:cubicBezTo>
                      <a:pt x="2541" y="7139"/>
                      <a:pt x="3273" y="6408"/>
                      <a:pt x="3273" y="5505"/>
                    </a:cubicBezTo>
                    <a:lnTo>
                      <a:pt x="3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6008967" y="1743586"/>
                <a:ext cx="12168" cy="311284"/>
              </a:xfrm>
              <a:custGeom>
                <a:avLst/>
                <a:gdLst/>
                <a:ahLst/>
                <a:cxnLst/>
                <a:rect l="l" t="t" r="r" b="b"/>
                <a:pathLst>
                  <a:path w="369" h="9440" extrusionOk="0">
                    <a:moveTo>
                      <a:pt x="186" y="1"/>
                    </a:moveTo>
                    <a:cubicBezTo>
                      <a:pt x="84" y="1"/>
                      <a:pt x="0" y="84"/>
                      <a:pt x="0" y="182"/>
                    </a:cubicBezTo>
                    <a:lnTo>
                      <a:pt x="0" y="9258"/>
                    </a:lnTo>
                    <a:cubicBezTo>
                      <a:pt x="0" y="9359"/>
                      <a:pt x="84" y="9440"/>
                      <a:pt x="186" y="9440"/>
                    </a:cubicBezTo>
                    <a:cubicBezTo>
                      <a:pt x="284" y="9440"/>
                      <a:pt x="368" y="9359"/>
                      <a:pt x="368" y="9258"/>
                    </a:cubicBezTo>
                    <a:lnTo>
                      <a:pt x="368" y="182"/>
                    </a:lnTo>
                    <a:cubicBezTo>
                      <a:pt x="368" y="84"/>
                      <a:pt x="28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5955086" y="1508211"/>
                <a:ext cx="119930" cy="247543"/>
              </a:xfrm>
              <a:custGeom>
                <a:avLst/>
                <a:gdLst/>
                <a:ahLst/>
                <a:cxnLst/>
                <a:rect l="l" t="t" r="r" b="b"/>
                <a:pathLst>
                  <a:path w="3637" h="7507" extrusionOk="0">
                    <a:moveTo>
                      <a:pt x="3272" y="368"/>
                    </a:moveTo>
                    <a:lnTo>
                      <a:pt x="3272" y="5686"/>
                    </a:lnTo>
                    <a:cubicBezTo>
                      <a:pt x="3272" y="6487"/>
                      <a:pt x="2622" y="7139"/>
                      <a:pt x="1820" y="7139"/>
                    </a:cubicBezTo>
                    <a:cubicBezTo>
                      <a:pt x="1019" y="7139"/>
                      <a:pt x="368" y="6487"/>
                      <a:pt x="368" y="5686"/>
                    </a:cubicBezTo>
                    <a:lnTo>
                      <a:pt x="368" y="368"/>
                    </a:lnTo>
                    <a:close/>
                    <a:moveTo>
                      <a:pt x="182" y="0"/>
                    </a:moveTo>
                    <a:cubicBezTo>
                      <a:pt x="80" y="0"/>
                      <a:pt x="1" y="84"/>
                      <a:pt x="1" y="182"/>
                    </a:cubicBezTo>
                    <a:lnTo>
                      <a:pt x="1" y="5686"/>
                    </a:lnTo>
                    <a:cubicBezTo>
                      <a:pt x="1" y="6690"/>
                      <a:pt x="816" y="7506"/>
                      <a:pt x="1820" y="7506"/>
                    </a:cubicBezTo>
                    <a:cubicBezTo>
                      <a:pt x="2822" y="7506"/>
                      <a:pt x="3637" y="6690"/>
                      <a:pt x="3637" y="5686"/>
                    </a:cubicBezTo>
                    <a:lnTo>
                      <a:pt x="3637" y="182"/>
                    </a:lnTo>
                    <a:cubicBezTo>
                      <a:pt x="3637" y="84"/>
                      <a:pt x="3556" y="0"/>
                      <a:pt x="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5927849" y="1775506"/>
                <a:ext cx="174438" cy="149344"/>
              </a:xfrm>
              <a:custGeom>
                <a:avLst/>
                <a:gdLst/>
                <a:ahLst/>
                <a:cxnLst/>
                <a:rect l="l" t="t" r="r" b="b"/>
                <a:pathLst>
                  <a:path w="5290" h="4529" extrusionOk="0">
                    <a:moveTo>
                      <a:pt x="4859" y="365"/>
                    </a:moveTo>
                    <a:lnTo>
                      <a:pt x="3829" y="4165"/>
                    </a:lnTo>
                    <a:lnTo>
                      <a:pt x="1460" y="4165"/>
                    </a:lnTo>
                    <a:lnTo>
                      <a:pt x="429" y="365"/>
                    </a:lnTo>
                    <a:close/>
                    <a:moveTo>
                      <a:pt x="189" y="1"/>
                    </a:moveTo>
                    <a:cubicBezTo>
                      <a:pt x="135" y="1"/>
                      <a:pt x="80" y="26"/>
                      <a:pt x="44" y="70"/>
                    </a:cubicBezTo>
                    <a:cubicBezTo>
                      <a:pt x="11" y="117"/>
                      <a:pt x="0" y="175"/>
                      <a:pt x="14" y="230"/>
                    </a:cubicBezTo>
                    <a:lnTo>
                      <a:pt x="1143" y="4394"/>
                    </a:lnTo>
                    <a:cubicBezTo>
                      <a:pt x="1165" y="4475"/>
                      <a:pt x="1234" y="4529"/>
                      <a:pt x="1318" y="4529"/>
                    </a:cubicBezTo>
                    <a:lnTo>
                      <a:pt x="3972" y="4529"/>
                    </a:lnTo>
                    <a:cubicBezTo>
                      <a:pt x="4051" y="4529"/>
                      <a:pt x="4125" y="4475"/>
                      <a:pt x="4147" y="4394"/>
                    </a:cubicBezTo>
                    <a:lnTo>
                      <a:pt x="5274" y="230"/>
                    </a:lnTo>
                    <a:cubicBezTo>
                      <a:pt x="5289" y="175"/>
                      <a:pt x="5278" y="117"/>
                      <a:pt x="5246" y="70"/>
                    </a:cubicBezTo>
                    <a:cubicBezTo>
                      <a:pt x="5209" y="26"/>
                      <a:pt x="5155" y="1"/>
                      <a:pt x="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5965275" y="1912847"/>
                <a:ext cx="99552" cy="142023"/>
              </a:xfrm>
              <a:custGeom>
                <a:avLst/>
                <a:gdLst/>
                <a:ahLst/>
                <a:cxnLst/>
                <a:rect l="l" t="t" r="r" b="b"/>
                <a:pathLst>
                  <a:path w="3019" h="4307" extrusionOk="0">
                    <a:moveTo>
                      <a:pt x="2651" y="364"/>
                    </a:moveTo>
                    <a:lnTo>
                      <a:pt x="2651" y="3317"/>
                    </a:lnTo>
                    <a:cubicBezTo>
                      <a:pt x="2651" y="3662"/>
                      <a:pt x="2374" y="3939"/>
                      <a:pt x="2032" y="3939"/>
                    </a:cubicBezTo>
                    <a:lnTo>
                      <a:pt x="991" y="3939"/>
                    </a:lnTo>
                    <a:cubicBezTo>
                      <a:pt x="645" y="3939"/>
                      <a:pt x="369" y="3662"/>
                      <a:pt x="369" y="3317"/>
                    </a:cubicBezTo>
                    <a:lnTo>
                      <a:pt x="369" y="364"/>
                    </a:lnTo>
                    <a:close/>
                    <a:moveTo>
                      <a:pt x="183" y="0"/>
                    </a:moveTo>
                    <a:cubicBezTo>
                      <a:pt x="80" y="0"/>
                      <a:pt x="1" y="80"/>
                      <a:pt x="1" y="182"/>
                    </a:cubicBezTo>
                    <a:lnTo>
                      <a:pt x="1" y="3317"/>
                    </a:lnTo>
                    <a:cubicBezTo>
                      <a:pt x="1" y="3863"/>
                      <a:pt x="445" y="4307"/>
                      <a:pt x="991" y="4307"/>
                    </a:cubicBezTo>
                    <a:lnTo>
                      <a:pt x="2032" y="4307"/>
                    </a:lnTo>
                    <a:cubicBezTo>
                      <a:pt x="2575" y="4307"/>
                      <a:pt x="3019" y="3863"/>
                      <a:pt x="3019" y="3317"/>
                    </a:cubicBezTo>
                    <a:lnTo>
                      <a:pt x="3019" y="182"/>
                    </a:lnTo>
                    <a:cubicBezTo>
                      <a:pt x="3019" y="80"/>
                      <a:pt x="2938" y="0"/>
                      <a:pt x="2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6008967" y="2042703"/>
                <a:ext cx="12168" cy="172162"/>
              </a:xfrm>
              <a:custGeom>
                <a:avLst/>
                <a:gdLst/>
                <a:ahLst/>
                <a:cxnLst/>
                <a:rect l="l" t="t" r="r" b="b"/>
                <a:pathLst>
                  <a:path w="369" h="5221" extrusionOk="0">
                    <a:moveTo>
                      <a:pt x="186" y="1"/>
                    </a:moveTo>
                    <a:cubicBezTo>
                      <a:pt x="84" y="1"/>
                      <a:pt x="0" y="85"/>
                      <a:pt x="0" y="187"/>
                    </a:cubicBezTo>
                    <a:lnTo>
                      <a:pt x="0" y="5039"/>
                    </a:lnTo>
                    <a:cubicBezTo>
                      <a:pt x="0" y="5140"/>
                      <a:pt x="84" y="5221"/>
                      <a:pt x="186" y="5221"/>
                    </a:cubicBezTo>
                    <a:cubicBezTo>
                      <a:pt x="284" y="5221"/>
                      <a:pt x="368" y="5140"/>
                      <a:pt x="368" y="5039"/>
                    </a:cubicBezTo>
                    <a:lnTo>
                      <a:pt x="368" y="187"/>
                    </a:lnTo>
                    <a:cubicBezTo>
                      <a:pt x="368" y="85"/>
                      <a:pt x="284" y="1"/>
                      <a:pt x="186"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5994227" y="2042703"/>
                <a:ext cx="41680" cy="172162"/>
              </a:xfrm>
              <a:custGeom>
                <a:avLst/>
                <a:gdLst/>
                <a:ahLst/>
                <a:cxnLst/>
                <a:rect l="l" t="t" r="r" b="b"/>
                <a:pathLst>
                  <a:path w="1264" h="5221" extrusionOk="0">
                    <a:moveTo>
                      <a:pt x="884" y="369"/>
                    </a:moveTo>
                    <a:lnTo>
                      <a:pt x="681" y="4853"/>
                    </a:lnTo>
                    <a:lnTo>
                      <a:pt x="583" y="4853"/>
                    </a:lnTo>
                    <a:lnTo>
                      <a:pt x="378" y="369"/>
                    </a:lnTo>
                    <a:close/>
                    <a:moveTo>
                      <a:pt x="185" y="1"/>
                    </a:moveTo>
                    <a:cubicBezTo>
                      <a:pt x="135" y="1"/>
                      <a:pt x="87" y="23"/>
                      <a:pt x="54" y="59"/>
                    </a:cubicBezTo>
                    <a:cubicBezTo>
                      <a:pt x="18" y="95"/>
                      <a:pt x="0" y="143"/>
                      <a:pt x="4" y="194"/>
                    </a:cubicBezTo>
                    <a:lnTo>
                      <a:pt x="225" y="5046"/>
                    </a:lnTo>
                    <a:cubicBezTo>
                      <a:pt x="229" y="5145"/>
                      <a:pt x="309" y="5221"/>
                      <a:pt x="408" y="5221"/>
                    </a:cubicBezTo>
                    <a:lnTo>
                      <a:pt x="855" y="5221"/>
                    </a:lnTo>
                    <a:cubicBezTo>
                      <a:pt x="954" y="5221"/>
                      <a:pt x="1034" y="5145"/>
                      <a:pt x="1037" y="5046"/>
                    </a:cubicBezTo>
                    <a:lnTo>
                      <a:pt x="1263" y="194"/>
                    </a:lnTo>
                    <a:cubicBezTo>
                      <a:pt x="1263" y="143"/>
                      <a:pt x="1245" y="95"/>
                      <a:pt x="1212" y="59"/>
                    </a:cubicBezTo>
                    <a:cubicBezTo>
                      <a:pt x="1176" y="23"/>
                      <a:pt x="1129" y="1"/>
                      <a:pt x="10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6001647" y="2202730"/>
                <a:ext cx="26809" cy="458682"/>
              </a:xfrm>
              <a:custGeom>
                <a:avLst/>
                <a:gdLst/>
                <a:ahLst/>
                <a:cxnLst/>
                <a:rect l="l" t="t" r="r" b="b"/>
                <a:pathLst>
                  <a:path w="813" h="13910" extrusionOk="0">
                    <a:moveTo>
                      <a:pt x="445" y="368"/>
                    </a:moveTo>
                    <a:lnTo>
                      <a:pt x="405" y="5821"/>
                    </a:lnTo>
                    <a:lnTo>
                      <a:pt x="368" y="368"/>
                    </a:lnTo>
                    <a:close/>
                    <a:moveTo>
                      <a:pt x="183" y="0"/>
                    </a:moveTo>
                    <a:cubicBezTo>
                      <a:pt x="135" y="0"/>
                      <a:pt x="88" y="22"/>
                      <a:pt x="56" y="55"/>
                    </a:cubicBezTo>
                    <a:cubicBezTo>
                      <a:pt x="19" y="91"/>
                      <a:pt x="0" y="139"/>
                      <a:pt x="0" y="186"/>
                    </a:cubicBezTo>
                    <a:lnTo>
                      <a:pt x="96" y="13600"/>
                    </a:lnTo>
                    <a:cubicBezTo>
                      <a:pt x="96" y="13771"/>
                      <a:pt x="237" y="13909"/>
                      <a:pt x="408" y="13909"/>
                    </a:cubicBezTo>
                    <a:cubicBezTo>
                      <a:pt x="580" y="13909"/>
                      <a:pt x="718" y="13771"/>
                      <a:pt x="718" y="13600"/>
                    </a:cubicBezTo>
                    <a:lnTo>
                      <a:pt x="812" y="186"/>
                    </a:lnTo>
                    <a:cubicBezTo>
                      <a:pt x="812" y="139"/>
                      <a:pt x="795" y="91"/>
                      <a:pt x="758" y="55"/>
                    </a:cubicBezTo>
                    <a:cubicBezTo>
                      <a:pt x="725" y="22"/>
                      <a:pt x="678" y="0"/>
                      <a:pt x="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5965506" y="2722581"/>
                <a:ext cx="45835" cy="63906"/>
              </a:xfrm>
              <a:custGeom>
                <a:avLst/>
                <a:gdLst/>
                <a:ahLst/>
                <a:cxnLst/>
                <a:rect l="l" t="t" r="r" b="b"/>
                <a:pathLst>
                  <a:path w="1390" h="1938" extrusionOk="0">
                    <a:moveTo>
                      <a:pt x="935" y="1"/>
                    </a:moveTo>
                    <a:cubicBezTo>
                      <a:pt x="933" y="1"/>
                      <a:pt x="931" y="1"/>
                      <a:pt x="930" y="1"/>
                    </a:cubicBezTo>
                    <a:cubicBezTo>
                      <a:pt x="485" y="12"/>
                      <a:pt x="1" y="1483"/>
                      <a:pt x="471" y="1821"/>
                    </a:cubicBezTo>
                    <a:cubicBezTo>
                      <a:pt x="582" y="1900"/>
                      <a:pt x="695" y="1937"/>
                      <a:pt x="800" y="1937"/>
                    </a:cubicBezTo>
                    <a:cubicBezTo>
                      <a:pt x="1137" y="1937"/>
                      <a:pt x="1390" y="1554"/>
                      <a:pt x="1231" y="977"/>
                    </a:cubicBezTo>
                    <a:cubicBezTo>
                      <a:pt x="1119" y="568"/>
                      <a:pt x="1208" y="1"/>
                      <a:pt x="935"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5966231" y="2716481"/>
                <a:ext cx="49957" cy="76007"/>
              </a:xfrm>
              <a:custGeom>
                <a:avLst/>
                <a:gdLst/>
                <a:ahLst/>
                <a:cxnLst/>
                <a:rect l="l" t="t" r="r" b="b"/>
                <a:pathLst>
                  <a:path w="1515" h="2305" extrusionOk="0">
                    <a:moveTo>
                      <a:pt x="900" y="368"/>
                    </a:moveTo>
                    <a:cubicBezTo>
                      <a:pt x="933" y="430"/>
                      <a:pt x="947" y="608"/>
                      <a:pt x="958" y="732"/>
                    </a:cubicBezTo>
                    <a:cubicBezTo>
                      <a:pt x="973" y="885"/>
                      <a:pt x="991" y="1056"/>
                      <a:pt x="1031" y="1209"/>
                    </a:cubicBezTo>
                    <a:cubicBezTo>
                      <a:pt x="1133" y="1584"/>
                      <a:pt x="1034" y="1814"/>
                      <a:pt x="915" y="1897"/>
                    </a:cubicBezTo>
                    <a:cubicBezTo>
                      <a:pt x="875" y="1924"/>
                      <a:pt x="830" y="1937"/>
                      <a:pt x="781" y="1937"/>
                    </a:cubicBezTo>
                    <a:cubicBezTo>
                      <a:pt x="711" y="1937"/>
                      <a:pt x="635" y="1910"/>
                      <a:pt x="558" y="1857"/>
                    </a:cubicBezTo>
                    <a:cubicBezTo>
                      <a:pt x="416" y="1755"/>
                      <a:pt x="401" y="1380"/>
                      <a:pt x="525" y="984"/>
                    </a:cubicBezTo>
                    <a:cubicBezTo>
                      <a:pt x="641" y="597"/>
                      <a:pt x="820" y="394"/>
                      <a:pt x="900" y="368"/>
                    </a:cubicBezTo>
                    <a:close/>
                    <a:moveTo>
                      <a:pt x="903" y="1"/>
                    </a:moveTo>
                    <a:cubicBezTo>
                      <a:pt x="558" y="11"/>
                      <a:pt x="300" y="459"/>
                      <a:pt x="172" y="874"/>
                    </a:cubicBezTo>
                    <a:cubicBezTo>
                      <a:pt x="30" y="1333"/>
                      <a:pt x="1" y="1908"/>
                      <a:pt x="343" y="2155"/>
                    </a:cubicBezTo>
                    <a:cubicBezTo>
                      <a:pt x="485" y="2254"/>
                      <a:pt x="634" y="2305"/>
                      <a:pt x="780" y="2305"/>
                    </a:cubicBezTo>
                    <a:cubicBezTo>
                      <a:pt x="903" y="2305"/>
                      <a:pt x="1020" y="2272"/>
                      <a:pt x="1126" y="2195"/>
                    </a:cubicBezTo>
                    <a:cubicBezTo>
                      <a:pt x="1413" y="1995"/>
                      <a:pt x="1515" y="1580"/>
                      <a:pt x="1384" y="1110"/>
                    </a:cubicBezTo>
                    <a:cubicBezTo>
                      <a:pt x="1351" y="991"/>
                      <a:pt x="1337" y="841"/>
                      <a:pt x="1326" y="700"/>
                    </a:cubicBezTo>
                    <a:cubicBezTo>
                      <a:pt x="1296" y="383"/>
                      <a:pt x="1257"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6017508" y="2858108"/>
                <a:ext cx="46594" cy="55827"/>
              </a:xfrm>
              <a:custGeom>
                <a:avLst/>
                <a:gdLst/>
                <a:ahLst/>
                <a:cxnLst/>
                <a:rect l="l" t="t" r="r" b="b"/>
                <a:pathLst>
                  <a:path w="1413" h="1693" extrusionOk="0">
                    <a:moveTo>
                      <a:pt x="616" y="1"/>
                    </a:moveTo>
                    <a:cubicBezTo>
                      <a:pt x="613" y="1"/>
                      <a:pt x="611" y="1"/>
                      <a:pt x="608" y="1"/>
                    </a:cubicBezTo>
                    <a:cubicBezTo>
                      <a:pt x="1" y="15"/>
                      <a:pt x="340" y="1692"/>
                      <a:pt x="993" y="1692"/>
                    </a:cubicBezTo>
                    <a:cubicBezTo>
                      <a:pt x="1005" y="1692"/>
                      <a:pt x="1018" y="1691"/>
                      <a:pt x="1030" y="1690"/>
                    </a:cubicBezTo>
                    <a:cubicBezTo>
                      <a:pt x="1413" y="1654"/>
                      <a:pt x="1318" y="1053"/>
                      <a:pt x="1103" y="743"/>
                    </a:cubicBezTo>
                    <a:cubicBezTo>
                      <a:pt x="912" y="461"/>
                      <a:pt x="950" y="1"/>
                      <a:pt x="616"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6017606" y="2852107"/>
                <a:ext cx="50946" cy="67863"/>
              </a:xfrm>
              <a:custGeom>
                <a:avLst/>
                <a:gdLst/>
                <a:ahLst/>
                <a:cxnLst/>
                <a:rect l="l" t="t" r="r" b="b"/>
                <a:pathLst>
                  <a:path w="1545" h="2058" extrusionOk="0">
                    <a:moveTo>
                      <a:pt x="617" y="365"/>
                    </a:moveTo>
                    <a:cubicBezTo>
                      <a:pt x="671" y="365"/>
                      <a:pt x="707" y="409"/>
                      <a:pt x="780" y="641"/>
                    </a:cubicBezTo>
                    <a:cubicBezTo>
                      <a:pt x="820" y="765"/>
                      <a:pt x="864" y="907"/>
                      <a:pt x="951" y="1027"/>
                    </a:cubicBezTo>
                    <a:cubicBezTo>
                      <a:pt x="1079" y="1217"/>
                      <a:pt x="1144" y="1515"/>
                      <a:pt x="1082" y="1643"/>
                    </a:cubicBezTo>
                    <a:cubicBezTo>
                      <a:pt x="1071" y="1671"/>
                      <a:pt x="1053" y="1686"/>
                      <a:pt x="1010" y="1690"/>
                    </a:cubicBezTo>
                    <a:cubicBezTo>
                      <a:pt x="1002" y="1691"/>
                      <a:pt x="994" y="1691"/>
                      <a:pt x="987" y="1691"/>
                    </a:cubicBezTo>
                    <a:cubicBezTo>
                      <a:pt x="860" y="1691"/>
                      <a:pt x="765" y="1575"/>
                      <a:pt x="699" y="1479"/>
                    </a:cubicBezTo>
                    <a:cubicBezTo>
                      <a:pt x="481" y="1152"/>
                      <a:pt x="415" y="627"/>
                      <a:pt x="521" y="431"/>
                    </a:cubicBezTo>
                    <a:cubicBezTo>
                      <a:pt x="551" y="372"/>
                      <a:pt x="580" y="365"/>
                      <a:pt x="609" y="365"/>
                    </a:cubicBezTo>
                    <a:cubicBezTo>
                      <a:pt x="611" y="365"/>
                      <a:pt x="614" y="365"/>
                      <a:pt x="617" y="365"/>
                    </a:cubicBezTo>
                    <a:close/>
                    <a:moveTo>
                      <a:pt x="622" y="0"/>
                    </a:moveTo>
                    <a:cubicBezTo>
                      <a:pt x="614" y="0"/>
                      <a:pt x="606" y="1"/>
                      <a:pt x="598" y="1"/>
                    </a:cubicBezTo>
                    <a:cubicBezTo>
                      <a:pt x="423" y="4"/>
                      <a:pt x="281" y="95"/>
                      <a:pt x="194" y="260"/>
                    </a:cubicBezTo>
                    <a:cubicBezTo>
                      <a:pt x="0" y="634"/>
                      <a:pt x="146" y="1311"/>
                      <a:pt x="398" y="1683"/>
                    </a:cubicBezTo>
                    <a:cubicBezTo>
                      <a:pt x="561" y="1926"/>
                      <a:pt x="769" y="2057"/>
                      <a:pt x="991" y="2057"/>
                    </a:cubicBezTo>
                    <a:cubicBezTo>
                      <a:pt x="1010" y="2057"/>
                      <a:pt x="1027" y="2057"/>
                      <a:pt x="1045" y="2054"/>
                    </a:cubicBezTo>
                    <a:cubicBezTo>
                      <a:pt x="1213" y="2039"/>
                      <a:pt x="1344" y="1948"/>
                      <a:pt x="1413" y="1799"/>
                    </a:cubicBezTo>
                    <a:cubicBezTo>
                      <a:pt x="1544" y="1523"/>
                      <a:pt x="1432" y="1086"/>
                      <a:pt x="1253" y="820"/>
                    </a:cubicBezTo>
                    <a:cubicBezTo>
                      <a:pt x="1198" y="744"/>
                      <a:pt x="1162" y="634"/>
                      <a:pt x="1129" y="529"/>
                    </a:cubicBezTo>
                    <a:cubicBezTo>
                      <a:pt x="1058" y="308"/>
                      <a:pt x="959" y="0"/>
                      <a:pt x="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6"/>
            <p:cNvGrpSpPr/>
            <p:nvPr/>
          </p:nvGrpSpPr>
          <p:grpSpPr>
            <a:xfrm>
              <a:off x="6498263" y="1814124"/>
              <a:ext cx="688476" cy="1171646"/>
              <a:chOff x="6498263" y="1814124"/>
              <a:chExt cx="688476" cy="1171646"/>
            </a:xfrm>
          </p:grpSpPr>
          <p:sp>
            <p:nvSpPr>
              <p:cNvPr id="479" name="Google Shape;479;p26"/>
              <p:cNvSpPr/>
              <p:nvPr/>
            </p:nvSpPr>
            <p:spPr>
              <a:xfrm>
                <a:off x="6529888" y="1828919"/>
                <a:ext cx="623400" cy="1149600"/>
              </a:xfrm>
              <a:prstGeom prst="roundRect">
                <a:avLst>
                  <a:gd name="adj" fmla="val 2092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26"/>
              <p:cNvGrpSpPr/>
              <p:nvPr/>
            </p:nvGrpSpPr>
            <p:grpSpPr>
              <a:xfrm>
                <a:off x="6498263" y="1814124"/>
                <a:ext cx="688476" cy="1171646"/>
                <a:chOff x="6498263" y="1814124"/>
                <a:chExt cx="688476" cy="1171646"/>
              </a:xfrm>
            </p:grpSpPr>
            <p:sp>
              <p:nvSpPr>
                <p:cNvPr id="481" name="Google Shape;481;p26"/>
                <p:cNvSpPr/>
                <p:nvPr/>
              </p:nvSpPr>
              <p:spPr>
                <a:xfrm>
                  <a:off x="6536170" y="2007091"/>
                  <a:ext cx="619679" cy="972775"/>
                </a:xfrm>
                <a:custGeom>
                  <a:avLst/>
                  <a:gdLst/>
                  <a:ahLst/>
                  <a:cxnLst/>
                  <a:rect l="l" t="t" r="r" b="b"/>
                  <a:pathLst>
                    <a:path w="19519" h="30641" extrusionOk="0">
                      <a:moveTo>
                        <a:pt x="14757" y="1"/>
                      </a:moveTo>
                      <a:lnTo>
                        <a:pt x="14757" y="25140"/>
                      </a:lnTo>
                      <a:cubicBezTo>
                        <a:pt x="14757" y="26611"/>
                        <a:pt x="13568" y="27805"/>
                        <a:pt x="12096" y="27805"/>
                      </a:cubicBezTo>
                      <a:lnTo>
                        <a:pt x="1" y="27805"/>
                      </a:lnTo>
                      <a:cubicBezTo>
                        <a:pt x="557" y="29454"/>
                        <a:pt x="2115" y="30641"/>
                        <a:pt x="3954" y="30641"/>
                      </a:cubicBezTo>
                      <a:lnTo>
                        <a:pt x="15344" y="30641"/>
                      </a:lnTo>
                      <a:cubicBezTo>
                        <a:pt x="15552" y="30641"/>
                        <a:pt x="15752" y="30622"/>
                        <a:pt x="15948" y="30594"/>
                      </a:cubicBezTo>
                      <a:cubicBezTo>
                        <a:pt x="15992" y="30586"/>
                        <a:pt x="16032" y="30582"/>
                        <a:pt x="16071" y="30575"/>
                      </a:cubicBezTo>
                      <a:cubicBezTo>
                        <a:pt x="16264" y="30539"/>
                        <a:pt x="16454" y="30495"/>
                        <a:pt x="16636" y="30437"/>
                      </a:cubicBezTo>
                      <a:cubicBezTo>
                        <a:pt x="16661" y="30426"/>
                        <a:pt x="16683" y="30419"/>
                        <a:pt x="16709" y="30408"/>
                      </a:cubicBezTo>
                      <a:cubicBezTo>
                        <a:pt x="16884" y="30350"/>
                        <a:pt x="17047" y="30277"/>
                        <a:pt x="17212" y="30197"/>
                      </a:cubicBezTo>
                      <a:cubicBezTo>
                        <a:pt x="17233" y="30186"/>
                        <a:pt x="17255" y="30179"/>
                        <a:pt x="17277" y="30167"/>
                      </a:cubicBezTo>
                      <a:cubicBezTo>
                        <a:pt x="17447" y="30076"/>
                        <a:pt x="17615" y="29971"/>
                        <a:pt x="17772" y="29858"/>
                      </a:cubicBezTo>
                      <a:cubicBezTo>
                        <a:pt x="17793" y="29843"/>
                        <a:pt x="17812" y="29829"/>
                        <a:pt x="17834" y="29811"/>
                      </a:cubicBezTo>
                      <a:cubicBezTo>
                        <a:pt x="18158" y="29571"/>
                        <a:pt x="18445" y="29283"/>
                        <a:pt x="18689" y="28959"/>
                      </a:cubicBezTo>
                      <a:cubicBezTo>
                        <a:pt x="18697" y="28948"/>
                        <a:pt x="18704" y="28937"/>
                        <a:pt x="18711" y="28926"/>
                      </a:cubicBezTo>
                      <a:cubicBezTo>
                        <a:pt x="18962" y="28588"/>
                        <a:pt x="19159" y="28209"/>
                        <a:pt x="19297" y="27805"/>
                      </a:cubicBezTo>
                      <a:cubicBezTo>
                        <a:pt x="19439" y="27383"/>
                        <a:pt x="19519" y="26935"/>
                        <a:pt x="19519" y="26466"/>
                      </a:cubicBezTo>
                      <a:lnTo>
                        <a:pt x="19519"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6523217" y="2001344"/>
                  <a:ext cx="638537" cy="984426"/>
                </a:xfrm>
                <a:custGeom>
                  <a:avLst/>
                  <a:gdLst/>
                  <a:ahLst/>
                  <a:cxnLst/>
                  <a:rect l="l" t="t" r="r" b="b"/>
                  <a:pathLst>
                    <a:path w="20113" h="31008" extrusionOk="0">
                      <a:moveTo>
                        <a:pt x="19745" y="368"/>
                      </a:moveTo>
                      <a:lnTo>
                        <a:pt x="19745" y="26647"/>
                      </a:lnTo>
                      <a:cubicBezTo>
                        <a:pt x="19745" y="28849"/>
                        <a:pt x="17954" y="30640"/>
                        <a:pt x="15752" y="30640"/>
                      </a:cubicBezTo>
                      <a:lnTo>
                        <a:pt x="4362" y="30640"/>
                      </a:lnTo>
                      <a:cubicBezTo>
                        <a:pt x="2159" y="30640"/>
                        <a:pt x="368" y="28849"/>
                        <a:pt x="368" y="26647"/>
                      </a:cubicBezTo>
                      <a:lnTo>
                        <a:pt x="368" y="368"/>
                      </a:lnTo>
                      <a:close/>
                      <a:moveTo>
                        <a:pt x="186" y="0"/>
                      </a:moveTo>
                      <a:cubicBezTo>
                        <a:pt x="85" y="0"/>
                        <a:pt x="1" y="80"/>
                        <a:pt x="1" y="182"/>
                      </a:cubicBezTo>
                      <a:lnTo>
                        <a:pt x="1" y="26647"/>
                      </a:lnTo>
                      <a:cubicBezTo>
                        <a:pt x="1" y="29053"/>
                        <a:pt x="1955" y="31007"/>
                        <a:pt x="4362" y="31007"/>
                      </a:cubicBezTo>
                      <a:lnTo>
                        <a:pt x="15752" y="31007"/>
                      </a:lnTo>
                      <a:cubicBezTo>
                        <a:pt x="18158" y="31007"/>
                        <a:pt x="20113" y="29053"/>
                        <a:pt x="20113" y="26647"/>
                      </a:cubicBezTo>
                      <a:lnTo>
                        <a:pt x="20113" y="182"/>
                      </a:lnTo>
                      <a:cubicBezTo>
                        <a:pt x="20113" y="80"/>
                        <a:pt x="20029" y="0"/>
                        <a:pt x="19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6504041" y="1819998"/>
                  <a:ext cx="676793" cy="187025"/>
                </a:xfrm>
                <a:custGeom>
                  <a:avLst/>
                  <a:gdLst/>
                  <a:ahLst/>
                  <a:cxnLst/>
                  <a:rect l="l" t="t" r="r" b="b"/>
                  <a:pathLst>
                    <a:path w="21318" h="5891" extrusionOk="0">
                      <a:moveTo>
                        <a:pt x="1314" y="0"/>
                      </a:moveTo>
                      <a:cubicBezTo>
                        <a:pt x="590" y="0"/>
                        <a:pt x="0" y="587"/>
                        <a:pt x="0" y="1311"/>
                      </a:cubicBezTo>
                      <a:lnTo>
                        <a:pt x="0" y="4576"/>
                      </a:lnTo>
                      <a:cubicBezTo>
                        <a:pt x="0" y="5301"/>
                        <a:pt x="590" y="5890"/>
                        <a:pt x="1314" y="5890"/>
                      </a:cubicBezTo>
                      <a:lnTo>
                        <a:pt x="20007" y="5890"/>
                      </a:lnTo>
                      <a:cubicBezTo>
                        <a:pt x="20731" y="5890"/>
                        <a:pt x="21317" y="5301"/>
                        <a:pt x="21317" y="4576"/>
                      </a:cubicBezTo>
                      <a:lnTo>
                        <a:pt x="21317" y="1311"/>
                      </a:lnTo>
                      <a:cubicBezTo>
                        <a:pt x="21317" y="587"/>
                        <a:pt x="20731" y="0"/>
                        <a:pt x="20007"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7004680" y="1819998"/>
                  <a:ext cx="176167" cy="187025"/>
                </a:xfrm>
                <a:custGeom>
                  <a:avLst/>
                  <a:gdLst/>
                  <a:ahLst/>
                  <a:cxnLst/>
                  <a:rect l="l" t="t" r="r" b="b"/>
                  <a:pathLst>
                    <a:path w="5549" h="5891" extrusionOk="0">
                      <a:moveTo>
                        <a:pt x="0" y="0"/>
                      </a:moveTo>
                      <a:lnTo>
                        <a:pt x="0" y="5890"/>
                      </a:lnTo>
                      <a:lnTo>
                        <a:pt x="4726" y="5890"/>
                      </a:lnTo>
                      <a:cubicBezTo>
                        <a:pt x="5180" y="5890"/>
                        <a:pt x="5548" y="5519"/>
                        <a:pt x="5548" y="5064"/>
                      </a:cubicBezTo>
                      <a:lnTo>
                        <a:pt x="5548" y="823"/>
                      </a:lnTo>
                      <a:cubicBezTo>
                        <a:pt x="5548" y="368"/>
                        <a:pt x="5180" y="0"/>
                        <a:pt x="4726" y="0"/>
                      </a:cubicBezTo>
                      <a:close/>
                    </a:path>
                  </a:pathLst>
                </a:custGeom>
                <a:solidFill>
                  <a:srgbClr val="DB5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6776918" y="1814124"/>
                  <a:ext cx="11556" cy="198676"/>
                </a:xfrm>
                <a:custGeom>
                  <a:avLst/>
                  <a:gdLst/>
                  <a:ahLst/>
                  <a:cxnLst/>
                  <a:rect l="l" t="t" r="r" b="b"/>
                  <a:pathLst>
                    <a:path w="364" h="6258" extrusionOk="0">
                      <a:moveTo>
                        <a:pt x="182" y="0"/>
                      </a:moveTo>
                      <a:cubicBezTo>
                        <a:pt x="80" y="0"/>
                        <a:pt x="0" y="84"/>
                        <a:pt x="0" y="185"/>
                      </a:cubicBezTo>
                      <a:lnTo>
                        <a:pt x="0" y="6075"/>
                      </a:lnTo>
                      <a:cubicBezTo>
                        <a:pt x="0" y="6173"/>
                        <a:pt x="80" y="6257"/>
                        <a:pt x="182" y="6257"/>
                      </a:cubicBezTo>
                      <a:cubicBezTo>
                        <a:pt x="284" y="6257"/>
                        <a:pt x="363" y="6173"/>
                        <a:pt x="363" y="6075"/>
                      </a:cubicBezTo>
                      <a:lnTo>
                        <a:pt x="363" y="185"/>
                      </a:lnTo>
                      <a:cubicBezTo>
                        <a:pt x="363" y="84"/>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6717009" y="1814124"/>
                  <a:ext cx="11715" cy="198676"/>
                </a:xfrm>
                <a:custGeom>
                  <a:avLst/>
                  <a:gdLst/>
                  <a:ahLst/>
                  <a:cxnLst/>
                  <a:rect l="l" t="t" r="r" b="b"/>
                  <a:pathLst>
                    <a:path w="369" h="6258" extrusionOk="0">
                      <a:moveTo>
                        <a:pt x="187" y="0"/>
                      </a:moveTo>
                      <a:cubicBezTo>
                        <a:pt x="85" y="0"/>
                        <a:pt x="1" y="84"/>
                        <a:pt x="1" y="185"/>
                      </a:cubicBezTo>
                      <a:lnTo>
                        <a:pt x="1" y="6075"/>
                      </a:lnTo>
                      <a:cubicBezTo>
                        <a:pt x="1" y="6173"/>
                        <a:pt x="85" y="6257"/>
                        <a:pt x="187" y="6257"/>
                      </a:cubicBezTo>
                      <a:cubicBezTo>
                        <a:pt x="285" y="6257"/>
                        <a:pt x="369" y="6173"/>
                        <a:pt x="369" y="6075"/>
                      </a:cubicBezTo>
                      <a:lnTo>
                        <a:pt x="369" y="185"/>
                      </a:lnTo>
                      <a:cubicBezTo>
                        <a:pt x="369" y="84"/>
                        <a:pt x="28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6657258" y="1814124"/>
                  <a:ext cx="11715" cy="198676"/>
                </a:xfrm>
                <a:custGeom>
                  <a:avLst/>
                  <a:gdLst/>
                  <a:ahLst/>
                  <a:cxnLst/>
                  <a:rect l="l" t="t" r="r" b="b"/>
                  <a:pathLst>
                    <a:path w="369" h="6258" extrusionOk="0">
                      <a:moveTo>
                        <a:pt x="184" y="0"/>
                      </a:moveTo>
                      <a:cubicBezTo>
                        <a:pt x="81" y="0"/>
                        <a:pt x="1" y="84"/>
                        <a:pt x="1" y="185"/>
                      </a:cubicBezTo>
                      <a:lnTo>
                        <a:pt x="1" y="6075"/>
                      </a:lnTo>
                      <a:cubicBezTo>
                        <a:pt x="1" y="6173"/>
                        <a:pt x="81" y="6257"/>
                        <a:pt x="184" y="6257"/>
                      </a:cubicBezTo>
                      <a:cubicBezTo>
                        <a:pt x="285" y="6257"/>
                        <a:pt x="369" y="6173"/>
                        <a:pt x="369" y="6075"/>
                      </a:cubicBezTo>
                      <a:lnTo>
                        <a:pt x="369" y="185"/>
                      </a:lnTo>
                      <a:cubicBezTo>
                        <a:pt x="369" y="84"/>
                        <a:pt x="285"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6597413" y="1814124"/>
                  <a:ext cx="11715" cy="198676"/>
                </a:xfrm>
                <a:custGeom>
                  <a:avLst/>
                  <a:gdLst/>
                  <a:ahLst/>
                  <a:cxnLst/>
                  <a:rect l="l" t="t" r="r" b="b"/>
                  <a:pathLst>
                    <a:path w="369" h="6258" extrusionOk="0">
                      <a:moveTo>
                        <a:pt x="186" y="0"/>
                      </a:moveTo>
                      <a:cubicBezTo>
                        <a:pt x="85" y="0"/>
                        <a:pt x="1" y="84"/>
                        <a:pt x="1" y="185"/>
                      </a:cubicBezTo>
                      <a:lnTo>
                        <a:pt x="1" y="6075"/>
                      </a:lnTo>
                      <a:cubicBezTo>
                        <a:pt x="1" y="6173"/>
                        <a:pt x="85" y="6257"/>
                        <a:pt x="186" y="6257"/>
                      </a:cubicBezTo>
                      <a:cubicBezTo>
                        <a:pt x="285" y="6257"/>
                        <a:pt x="368" y="6173"/>
                        <a:pt x="368" y="6075"/>
                      </a:cubicBezTo>
                      <a:lnTo>
                        <a:pt x="368" y="185"/>
                      </a:lnTo>
                      <a:cubicBezTo>
                        <a:pt x="368" y="84"/>
                        <a:pt x="285"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6537662" y="1814124"/>
                  <a:ext cx="11715" cy="198676"/>
                </a:xfrm>
                <a:custGeom>
                  <a:avLst/>
                  <a:gdLst/>
                  <a:ahLst/>
                  <a:cxnLst/>
                  <a:rect l="l" t="t" r="r" b="b"/>
                  <a:pathLst>
                    <a:path w="369" h="6258" extrusionOk="0">
                      <a:moveTo>
                        <a:pt x="183" y="0"/>
                      </a:moveTo>
                      <a:cubicBezTo>
                        <a:pt x="80" y="0"/>
                        <a:pt x="1" y="84"/>
                        <a:pt x="1" y="185"/>
                      </a:cubicBezTo>
                      <a:lnTo>
                        <a:pt x="1" y="6075"/>
                      </a:lnTo>
                      <a:cubicBezTo>
                        <a:pt x="1" y="6173"/>
                        <a:pt x="80" y="6257"/>
                        <a:pt x="183" y="6257"/>
                      </a:cubicBezTo>
                      <a:cubicBezTo>
                        <a:pt x="285" y="6257"/>
                        <a:pt x="369" y="6173"/>
                        <a:pt x="369" y="6075"/>
                      </a:cubicBezTo>
                      <a:lnTo>
                        <a:pt x="369" y="185"/>
                      </a:lnTo>
                      <a:cubicBezTo>
                        <a:pt x="369" y="84"/>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6956264" y="1814124"/>
                  <a:ext cx="11683" cy="198676"/>
                </a:xfrm>
                <a:custGeom>
                  <a:avLst/>
                  <a:gdLst/>
                  <a:ahLst/>
                  <a:cxnLst/>
                  <a:rect l="l" t="t" r="r" b="b"/>
                  <a:pathLst>
                    <a:path w="368" h="6258" extrusionOk="0">
                      <a:moveTo>
                        <a:pt x="183" y="0"/>
                      </a:moveTo>
                      <a:cubicBezTo>
                        <a:pt x="84" y="0"/>
                        <a:pt x="0" y="84"/>
                        <a:pt x="0" y="185"/>
                      </a:cubicBezTo>
                      <a:lnTo>
                        <a:pt x="0" y="6075"/>
                      </a:lnTo>
                      <a:cubicBezTo>
                        <a:pt x="0" y="6173"/>
                        <a:pt x="84" y="6257"/>
                        <a:pt x="183" y="6257"/>
                      </a:cubicBezTo>
                      <a:cubicBezTo>
                        <a:pt x="284" y="6257"/>
                        <a:pt x="368" y="6173"/>
                        <a:pt x="368" y="6075"/>
                      </a:cubicBezTo>
                      <a:lnTo>
                        <a:pt x="368" y="185"/>
                      </a:lnTo>
                      <a:cubicBezTo>
                        <a:pt x="368" y="84"/>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6896514" y="1814124"/>
                  <a:ext cx="11588" cy="198676"/>
                </a:xfrm>
                <a:custGeom>
                  <a:avLst/>
                  <a:gdLst/>
                  <a:ahLst/>
                  <a:cxnLst/>
                  <a:rect l="l" t="t" r="r" b="b"/>
                  <a:pathLst>
                    <a:path w="365" h="6258" extrusionOk="0">
                      <a:moveTo>
                        <a:pt x="183" y="0"/>
                      </a:moveTo>
                      <a:cubicBezTo>
                        <a:pt x="81" y="0"/>
                        <a:pt x="0" y="84"/>
                        <a:pt x="0" y="185"/>
                      </a:cubicBezTo>
                      <a:lnTo>
                        <a:pt x="0" y="6075"/>
                      </a:lnTo>
                      <a:cubicBezTo>
                        <a:pt x="0" y="6173"/>
                        <a:pt x="81" y="6257"/>
                        <a:pt x="183" y="6257"/>
                      </a:cubicBezTo>
                      <a:cubicBezTo>
                        <a:pt x="284" y="6257"/>
                        <a:pt x="365" y="6173"/>
                        <a:pt x="365" y="6075"/>
                      </a:cubicBezTo>
                      <a:lnTo>
                        <a:pt x="365" y="185"/>
                      </a:lnTo>
                      <a:cubicBezTo>
                        <a:pt x="365" y="84"/>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6836636" y="1814124"/>
                  <a:ext cx="11715" cy="198676"/>
                </a:xfrm>
                <a:custGeom>
                  <a:avLst/>
                  <a:gdLst/>
                  <a:ahLst/>
                  <a:cxnLst/>
                  <a:rect l="l" t="t" r="r" b="b"/>
                  <a:pathLst>
                    <a:path w="369" h="6258" extrusionOk="0">
                      <a:moveTo>
                        <a:pt x="183" y="0"/>
                      </a:moveTo>
                      <a:cubicBezTo>
                        <a:pt x="85" y="0"/>
                        <a:pt x="1" y="84"/>
                        <a:pt x="1" y="185"/>
                      </a:cubicBezTo>
                      <a:lnTo>
                        <a:pt x="1" y="6075"/>
                      </a:lnTo>
                      <a:cubicBezTo>
                        <a:pt x="1" y="6173"/>
                        <a:pt x="85" y="6257"/>
                        <a:pt x="183" y="6257"/>
                      </a:cubicBezTo>
                      <a:cubicBezTo>
                        <a:pt x="285" y="6257"/>
                        <a:pt x="369" y="6173"/>
                        <a:pt x="369" y="6075"/>
                      </a:cubicBezTo>
                      <a:lnTo>
                        <a:pt x="369" y="185"/>
                      </a:lnTo>
                      <a:cubicBezTo>
                        <a:pt x="369" y="84"/>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016014" y="1814124"/>
                  <a:ext cx="11683" cy="198676"/>
                </a:xfrm>
                <a:custGeom>
                  <a:avLst/>
                  <a:gdLst/>
                  <a:ahLst/>
                  <a:cxnLst/>
                  <a:rect l="l" t="t" r="r" b="b"/>
                  <a:pathLst>
                    <a:path w="368" h="6258" extrusionOk="0">
                      <a:moveTo>
                        <a:pt x="186" y="0"/>
                      </a:moveTo>
                      <a:cubicBezTo>
                        <a:pt x="84" y="0"/>
                        <a:pt x="1" y="84"/>
                        <a:pt x="1" y="185"/>
                      </a:cubicBezTo>
                      <a:lnTo>
                        <a:pt x="1" y="6075"/>
                      </a:lnTo>
                      <a:cubicBezTo>
                        <a:pt x="1" y="6173"/>
                        <a:pt x="84" y="6257"/>
                        <a:pt x="186" y="6257"/>
                      </a:cubicBezTo>
                      <a:cubicBezTo>
                        <a:pt x="288" y="6257"/>
                        <a:pt x="368" y="6173"/>
                        <a:pt x="368" y="6075"/>
                      </a:cubicBezTo>
                      <a:lnTo>
                        <a:pt x="368" y="185"/>
                      </a:lnTo>
                      <a:cubicBezTo>
                        <a:pt x="368" y="84"/>
                        <a:pt x="28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7075892" y="1814124"/>
                  <a:ext cx="11683" cy="198676"/>
                </a:xfrm>
                <a:custGeom>
                  <a:avLst/>
                  <a:gdLst/>
                  <a:ahLst/>
                  <a:cxnLst/>
                  <a:rect l="l" t="t" r="r" b="b"/>
                  <a:pathLst>
                    <a:path w="368" h="6258" extrusionOk="0">
                      <a:moveTo>
                        <a:pt x="182" y="0"/>
                      </a:moveTo>
                      <a:cubicBezTo>
                        <a:pt x="80" y="0"/>
                        <a:pt x="0" y="84"/>
                        <a:pt x="0" y="185"/>
                      </a:cubicBezTo>
                      <a:lnTo>
                        <a:pt x="0" y="6075"/>
                      </a:lnTo>
                      <a:cubicBezTo>
                        <a:pt x="0" y="6173"/>
                        <a:pt x="80" y="6257"/>
                        <a:pt x="182" y="6257"/>
                      </a:cubicBezTo>
                      <a:cubicBezTo>
                        <a:pt x="284" y="6257"/>
                        <a:pt x="368" y="6173"/>
                        <a:pt x="368" y="6075"/>
                      </a:cubicBezTo>
                      <a:lnTo>
                        <a:pt x="368" y="185"/>
                      </a:lnTo>
                      <a:cubicBezTo>
                        <a:pt x="368" y="84"/>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7135610" y="1814124"/>
                  <a:ext cx="11715" cy="198676"/>
                </a:xfrm>
                <a:custGeom>
                  <a:avLst/>
                  <a:gdLst/>
                  <a:ahLst/>
                  <a:cxnLst/>
                  <a:rect l="l" t="t" r="r" b="b"/>
                  <a:pathLst>
                    <a:path w="369" h="6258" extrusionOk="0">
                      <a:moveTo>
                        <a:pt x="187" y="0"/>
                      </a:moveTo>
                      <a:cubicBezTo>
                        <a:pt x="85" y="0"/>
                        <a:pt x="1" y="84"/>
                        <a:pt x="1" y="185"/>
                      </a:cubicBezTo>
                      <a:lnTo>
                        <a:pt x="1" y="6075"/>
                      </a:lnTo>
                      <a:cubicBezTo>
                        <a:pt x="1" y="6173"/>
                        <a:pt x="85" y="6257"/>
                        <a:pt x="187" y="6257"/>
                      </a:cubicBezTo>
                      <a:cubicBezTo>
                        <a:pt x="288" y="6257"/>
                        <a:pt x="369" y="6173"/>
                        <a:pt x="369" y="6075"/>
                      </a:cubicBezTo>
                      <a:lnTo>
                        <a:pt x="369" y="185"/>
                      </a:lnTo>
                      <a:cubicBezTo>
                        <a:pt x="369" y="84"/>
                        <a:pt x="288"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6498263" y="1814124"/>
                  <a:ext cx="688476" cy="198676"/>
                </a:xfrm>
                <a:custGeom>
                  <a:avLst/>
                  <a:gdLst/>
                  <a:ahLst/>
                  <a:cxnLst/>
                  <a:rect l="l" t="t" r="r" b="b"/>
                  <a:pathLst>
                    <a:path w="21686" h="6258" extrusionOk="0">
                      <a:moveTo>
                        <a:pt x="20677" y="368"/>
                      </a:moveTo>
                      <a:cubicBezTo>
                        <a:pt x="21030" y="368"/>
                        <a:pt x="21317" y="655"/>
                        <a:pt x="21317" y="1008"/>
                      </a:cubicBezTo>
                      <a:lnTo>
                        <a:pt x="21317" y="5249"/>
                      </a:lnTo>
                      <a:cubicBezTo>
                        <a:pt x="21317" y="5602"/>
                        <a:pt x="21030" y="5889"/>
                        <a:pt x="20677" y="5889"/>
                      </a:cubicBezTo>
                      <a:lnTo>
                        <a:pt x="1009" y="5889"/>
                      </a:lnTo>
                      <a:cubicBezTo>
                        <a:pt x="656" y="5889"/>
                        <a:pt x="368" y="5602"/>
                        <a:pt x="368" y="5249"/>
                      </a:cubicBezTo>
                      <a:lnTo>
                        <a:pt x="368" y="1008"/>
                      </a:lnTo>
                      <a:cubicBezTo>
                        <a:pt x="368" y="655"/>
                        <a:pt x="656" y="368"/>
                        <a:pt x="1009" y="368"/>
                      </a:cubicBezTo>
                      <a:close/>
                      <a:moveTo>
                        <a:pt x="1009" y="0"/>
                      </a:moveTo>
                      <a:cubicBezTo>
                        <a:pt x="452" y="0"/>
                        <a:pt x="0" y="455"/>
                        <a:pt x="0" y="1008"/>
                      </a:cubicBezTo>
                      <a:lnTo>
                        <a:pt x="0" y="5249"/>
                      </a:lnTo>
                      <a:cubicBezTo>
                        <a:pt x="0" y="5806"/>
                        <a:pt x="452" y="6257"/>
                        <a:pt x="1009" y="6257"/>
                      </a:cubicBezTo>
                      <a:lnTo>
                        <a:pt x="20677" y="6257"/>
                      </a:lnTo>
                      <a:cubicBezTo>
                        <a:pt x="21234" y="6257"/>
                        <a:pt x="21685" y="5806"/>
                        <a:pt x="21685" y="5249"/>
                      </a:cubicBezTo>
                      <a:lnTo>
                        <a:pt x="21685" y="1008"/>
                      </a:lnTo>
                      <a:cubicBezTo>
                        <a:pt x="21685" y="455"/>
                        <a:pt x="21234" y="0"/>
                        <a:pt x="20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6650242" y="2332321"/>
                  <a:ext cx="505611" cy="292648"/>
                </a:xfrm>
                <a:custGeom>
                  <a:avLst/>
                  <a:gdLst/>
                  <a:ahLst/>
                  <a:cxnLst/>
                  <a:rect l="l" t="t" r="r" b="b"/>
                  <a:pathLst>
                    <a:path w="15926" h="9218" extrusionOk="0">
                      <a:moveTo>
                        <a:pt x="0" y="1"/>
                      </a:moveTo>
                      <a:lnTo>
                        <a:pt x="0" y="9218"/>
                      </a:lnTo>
                      <a:lnTo>
                        <a:pt x="15926" y="9218"/>
                      </a:lnTo>
                      <a:lnTo>
                        <a:pt x="159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7004680" y="2332321"/>
                  <a:ext cx="151182" cy="292648"/>
                </a:xfrm>
                <a:custGeom>
                  <a:avLst/>
                  <a:gdLst/>
                  <a:ahLst/>
                  <a:cxnLst/>
                  <a:rect l="l" t="t" r="r" b="b"/>
                  <a:pathLst>
                    <a:path w="4762" h="9218" extrusionOk="0">
                      <a:moveTo>
                        <a:pt x="0" y="1"/>
                      </a:moveTo>
                      <a:lnTo>
                        <a:pt x="0" y="9218"/>
                      </a:lnTo>
                      <a:lnTo>
                        <a:pt x="4762" y="9218"/>
                      </a:lnTo>
                      <a:lnTo>
                        <a:pt x="4762"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6853526" y="2417025"/>
                  <a:ext cx="302331" cy="61654"/>
                </a:xfrm>
                <a:custGeom>
                  <a:avLst/>
                  <a:gdLst/>
                  <a:ahLst/>
                  <a:cxnLst/>
                  <a:rect l="l" t="t" r="r" b="b"/>
                  <a:pathLst>
                    <a:path w="9523" h="1942" extrusionOk="0">
                      <a:moveTo>
                        <a:pt x="0" y="1"/>
                      </a:moveTo>
                      <a:lnTo>
                        <a:pt x="0" y="1941"/>
                      </a:lnTo>
                      <a:lnTo>
                        <a:pt x="9523" y="1941"/>
                      </a:lnTo>
                      <a:lnTo>
                        <a:pt x="9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6847621" y="2411247"/>
                  <a:ext cx="314142" cy="73337"/>
                </a:xfrm>
                <a:custGeom>
                  <a:avLst/>
                  <a:gdLst/>
                  <a:ahLst/>
                  <a:cxnLst/>
                  <a:rect l="l" t="t" r="r" b="b"/>
                  <a:pathLst>
                    <a:path w="9895" h="2310" extrusionOk="0">
                      <a:moveTo>
                        <a:pt x="9527" y="365"/>
                      </a:moveTo>
                      <a:lnTo>
                        <a:pt x="9527" y="1941"/>
                      </a:lnTo>
                      <a:lnTo>
                        <a:pt x="369" y="1941"/>
                      </a:lnTo>
                      <a:lnTo>
                        <a:pt x="369" y="365"/>
                      </a:lnTo>
                      <a:close/>
                      <a:moveTo>
                        <a:pt x="186" y="1"/>
                      </a:moveTo>
                      <a:cubicBezTo>
                        <a:pt x="85" y="1"/>
                        <a:pt x="1" y="81"/>
                        <a:pt x="1" y="183"/>
                      </a:cubicBezTo>
                      <a:lnTo>
                        <a:pt x="1" y="2123"/>
                      </a:lnTo>
                      <a:cubicBezTo>
                        <a:pt x="1" y="2225"/>
                        <a:pt x="85" y="2309"/>
                        <a:pt x="186" y="2309"/>
                      </a:cubicBezTo>
                      <a:lnTo>
                        <a:pt x="9709" y="2309"/>
                      </a:lnTo>
                      <a:cubicBezTo>
                        <a:pt x="9811" y="2309"/>
                        <a:pt x="9895" y="2225"/>
                        <a:pt x="9895" y="2123"/>
                      </a:cubicBezTo>
                      <a:lnTo>
                        <a:pt x="9895" y="183"/>
                      </a:lnTo>
                      <a:cubicBezTo>
                        <a:pt x="9895" y="81"/>
                        <a:pt x="9811" y="1"/>
                        <a:pt x="9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6644337" y="2326542"/>
                  <a:ext cx="517421" cy="304332"/>
                </a:xfrm>
                <a:custGeom>
                  <a:avLst/>
                  <a:gdLst/>
                  <a:ahLst/>
                  <a:cxnLst/>
                  <a:rect l="l" t="t" r="r" b="b"/>
                  <a:pathLst>
                    <a:path w="16298" h="9586" extrusionOk="0">
                      <a:moveTo>
                        <a:pt x="15930" y="369"/>
                      </a:moveTo>
                      <a:lnTo>
                        <a:pt x="15930" y="9218"/>
                      </a:lnTo>
                      <a:lnTo>
                        <a:pt x="368" y="9218"/>
                      </a:lnTo>
                      <a:lnTo>
                        <a:pt x="368" y="369"/>
                      </a:lnTo>
                      <a:close/>
                      <a:moveTo>
                        <a:pt x="186" y="1"/>
                      </a:moveTo>
                      <a:cubicBezTo>
                        <a:pt x="84" y="1"/>
                        <a:pt x="1" y="80"/>
                        <a:pt x="1" y="183"/>
                      </a:cubicBezTo>
                      <a:lnTo>
                        <a:pt x="1" y="9400"/>
                      </a:lnTo>
                      <a:cubicBezTo>
                        <a:pt x="1" y="9502"/>
                        <a:pt x="84" y="9586"/>
                        <a:pt x="186" y="9586"/>
                      </a:cubicBezTo>
                      <a:lnTo>
                        <a:pt x="16112" y="9586"/>
                      </a:lnTo>
                      <a:cubicBezTo>
                        <a:pt x="16214" y="9586"/>
                        <a:pt x="16298" y="9502"/>
                        <a:pt x="16298" y="9400"/>
                      </a:cubicBezTo>
                      <a:lnTo>
                        <a:pt x="16298" y="183"/>
                      </a:lnTo>
                      <a:cubicBezTo>
                        <a:pt x="16298" y="80"/>
                        <a:pt x="16214" y="1"/>
                        <a:pt x="16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2" name="Google Shape;502;p26"/>
            <p:cNvGrpSpPr/>
            <p:nvPr/>
          </p:nvGrpSpPr>
          <p:grpSpPr>
            <a:xfrm>
              <a:off x="5257252" y="2296731"/>
              <a:ext cx="543549" cy="1051006"/>
              <a:chOff x="5257252" y="2296731"/>
              <a:chExt cx="543549" cy="1051006"/>
            </a:xfrm>
          </p:grpSpPr>
          <p:sp>
            <p:nvSpPr>
              <p:cNvPr id="503" name="Google Shape;503;p26"/>
              <p:cNvSpPr/>
              <p:nvPr/>
            </p:nvSpPr>
            <p:spPr>
              <a:xfrm>
                <a:off x="5290207" y="2475379"/>
                <a:ext cx="477800" cy="866580"/>
              </a:xfrm>
              <a:custGeom>
                <a:avLst/>
                <a:gdLst/>
                <a:ahLst/>
                <a:cxnLst/>
                <a:rect l="l" t="t" r="r" b="b"/>
                <a:pathLst>
                  <a:path w="15050" h="27296" extrusionOk="0">
                    <a:moveTo>
                      <a:pt x="3808" y="1"/>
                    </a:moveTo>
                    <a:cubicBezTo>
                      <a:pt x="1704" y="1"/>
                      <a:pt x="0" y="1704"/>
                      <a:pt x="0" y="3806"/>
                    </a:cubicBezTo>
                    <a:lnTo>
                      <a:pt x="0" y="23401"/>
                    </a:lnTo>
                    <a:cubicBezTo>
                      <a:pt x="0" y="25548"/>
                      <a:pt x="1744" y="27295"/>
                      <a:pt x="3895" y="27295"/>
                    </a:cubicBezTo>
                    <a:lnTo>
                      <a:pt x="11153" y="27295"/>
                    </a:lnTo>
                    <a:cubicBezTo>
                      <a:pt x="13305" y="27295"/>
                      <a:pt x="15049" y="25548"/>
                      <a:pt x="15049" y="23401"/>
                    </a:cubicBezTo>
                    <a:lnTo>
                      <a:pt x="15049" y="3806"/>
                    </a:lnTo>
                    <a:cubicBezTo>
                      <a:pt x="15049" y="1704"/>
                      <a:pt x="13342" y="1"/>
                      <a:pt x="11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5291663" y="2366625"/>
                <a:ext cx="477900" cy="9729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5364720" y="2583799"/>
                <a:ext cx="192930" cy="65559"/>
              </a:xfrm>
              <a:custGeom>
                <a:avLst/>
                <a:gdLst/>
                <a:ahLst/>
                <a:cxnLst/>
                <a:rect l="l" t="t" r="r" b="b"/>
                <a:pathLst>
                  <a:path w="6077" h="2065" extrusionOk="0">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5358974" y="2577894"/>
                <a:ext cx="204581" cy="77273"/>
              </a:xfrm>
              <a:custGeom>
                <a:avLst/>
                <a:gdLst/>
                <a:ahLst/>
                <a:cxnLst/>
                <a:rect l="l" t="t" r="r" b="b"/>
                <a:pathLst>
                  <a:path w="6444" h="2434" extrusionOk="0">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5364720" y="2583799"/>
                <a:ext cx="97814" cy="65559"/>
              </a:xfrm>
              <a:custGeom>
                <a:avLst/>
                <a:gdLst/>
                <a:ahLst/>
                <a:cxnLst/>
                <a:rect l="l" t="t" r="r" b="b"/>
                <a:pathLst>
                  <a:path w="3081" h="2065" extrusionOk="0">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5358974" y="2577894"/>
                <a:ext cx="109370" cy="77273"/>
              </a:xfrm>
              <a:custGeom>
                <a:avLst/>
                <a:gdLst/>
                <a:ahLst/>
                <a:cxnLst/>
                <a:rect l="l" t="t" r="r" b="b"/>
                <a:pathLst>
                  <a:path w="3445" h="2434" extrusionOk="0">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5448060" y="2955667"/>
                <a:ext cx="162071" cy="155658"/>
              </a:xfrm>
              <a:custGeom>
                <a:avLst/>
                <a:gdLst/>
                <a:ahLst/>
                <a:cxnLst/>
                <a:rect l="l" t="t" r="r" b="b"/>
                <a:pathLst>
                  <a:path w="5105" h="4903" extrusionOk="0">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5441710" y="2949857"/>
                <a:ext cx="174770" cy="167341"/>
              </a:xfrm>
              <a:custGeom>
                <a:avLst/>
                <a:gdLst/>
                <a:ahLst/>
                <a:cxnLst/>
                <a:rect l="l" t="t" r="r" b="b"/>
                <a:pathLst>
                  <a:path w="5505" h="5271" extrusionOk="0">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5505048" y="3009481"/>
                <a:ext cx="105084" cy="101846"/>
              </a:xfrm>
              <a:custGeom>
                <a:avLst/>
                <a:gdLst/>
                <a:ahLst/>
                <a:cxnLst/>
                <a:rect l="l" t="t" r="r" b="b"/>
                <a:pathLst>
                  <a:path w="3310" h="3208" extrusionOk="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5499143" y="3003671"/>
                <a:ext cx="117339" cy="113529"/>
              </a:xfrm>
              <a:custGeom>
                <a:avLst/>
                <a:gdLst/>
                <a:ahLst/>
                <a:cxnLst/>
                <a:rect l="l" t="t" r="r" b="b"/>
                <a:pathLst>
                  <a:path w="3696" h="3576" extrusionOk="0">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5391071" y="3085740"/>
                <a:ext cx="65590" cy="193025"/>
              </a:xfrm>
              <a:custGeom>
                <a:avLst/>
                <a:gdLst/>
                <a:ahLst/>
                <a:cxnLst/>
                <a:rect l="l" t="t" r="r" b="b"/>
                <a:pathLst>
                  <a:path w="2066" h="6080" extrusionOk="0">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5385198" y="3079930"/>
                <a:ext cx="77242" cy="204613"/>
              </a:xfrm>
              <a:custGeom>
                <a:avLst/>
                <a:gdLst/>
                <a:ahLst/>
                <a:cxnLst/>
                <a:rect l="l" t="t" r="r" b="b"/>
                <a:pathLst>
                  <a:path w="2433" h="6445" extrusionOk="0">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5391071" y="3085740"/>
                <a:ext cx="65590" cy="97814"/>
              </a:xfrm>
              <a:custGeom>
                <a:avLst/>
                <a:gdLst/>
                <a:ahLst/>
                <a:cxnLst/>
                <a:rect l="l" t="t" r="r" b="b"/>
                <a:pathLst>
                  <a:path w="2066" h="3081" extrusionOk="0">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5385198" y="3079930"/>
                <a:ext cx="77242" cy="109370"/>
              </a:xfrm>
              <a:custGeom>
                <a:avLst/>
                <a:gdLst/>
                <a:ahLst/>
                <a:cxnLst/>
                <a:rect l="l" t="t" r="r" b="b"/>
                <a:pathLst>
                  <a:path w="2433" h="3445" extrusionOk="0">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5657472" y="2918363"/>
                <a:ext cx="65559" cy="193057"/>
              </a:xfrm>
              <a:custGeom>
                <a:avLst/>
                <a:gdLst/>
                <a:ahLst/>
                <a:cxnLst/>
                <a:rect l="l" t="t" r="r" b="b"/>
                <a:pathLst>
                  <a:path w="2065" h="6081" extrusionOk="0">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5651693" y="2912617"/>
                <a:ext cx="77242" cy="204581"/>
              </a:xfrm>
              <a:custGeom>
                <a:avLst/>
                <a:gdLst/>
                <a:ahLst/>
                <a:cxnLst/>
                <a:rect l="l" t="t" r="r" b="b"/>
                <a:pathLst>
                  <a:path w="2433" h="6444" extrusionOk="0">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5657472" y="3013640"/>
                <a:ext cx="65559" cy="97782"/>
              </a:xfrm>
              <a:custGeom>
                <a:avLst/>
                <a:gdLst/>
                <a:ahLst/>
                <a:cxnLst/>
                <a:rect l="l" t="t" r="r" b="b"/>
                <a:pathLst>
                  <a:path w="2065" h="3080" extrusionOk="0">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5651693" y="3007830"/>
                <a:ext cx="77242" cy="109370"/>
              </a:xfrm>
              <a:custGeom>
                <a:avLst/>
                <a:gdLst/>
                <a:ahLst/>
                <a:cxnLst/>
                <a:rect l="l" t="t" r="r" b="b"/>
                <a:pathLst>
                  <a:path w="2433" h="3445" extrusionOk="0">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5549654" y="2616468"/>
                <a:ext cx="162071" cy="155690"/>
              </a:xfrm>
              <a:custGeom>
                <a:avLst/>
                <a:gdLst/>
                <a:ahLst/>
                <a:cxnLst/>
                <a:rect l="l" t="t" r="r" b="b"/>
                <a:pathLst>
                  <a:path w="5105" h="4904" extrusionOk="0">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5546987" y="2610690"/>
                <a:ext cx="171087" cy="167309"/>
              </a:xfrm>
              <a:custGeom>
                <a:avLst/>
                <a:gdLst/>
                <a:ahLst/>
                <a:cxnLst/>
                <a:rect l="l" t="t" r="r" b="b"/>
                <a:pathLst>
                  <a:path w="5389" h="5270" extrusionOk="0">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5606516" y="2616468"/>
                <a:ext cx="105211" cy="102005"/>
              </a:xfrm>
              <a:custGeom>
                <a:avLst/>
                <a:gdLst/>
                <a:ahLst/>
                <a:cxnLst/>
                <a:rect l="l" t="t" r="r" b="b"/>
                <a:pathLst>
                  <a:path w="3314" h="3213" extrusionOk="0">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5600166" y="2610690"/>
                <a:ext cx="117910" cy="113561"/>
              </a:xfrm>
              <a:custGeom>
                <a:avLst/>
                <a:gdLst/>
                <a:ahLst/>
                <a:cxnLst/>
                <a:rect l="l" t="t" r="r" b="b"/>
                <a:pathLst>
                  <a:path w="3714" h="3577" extrusionOk="0">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5538669" y="3140379"/>
                <a:ext cx="162071" cy="155626"/>
              </a:xfrm>
              <a:custGeom>
                <a:avLst/>
                <a:gdLst/>
                <a:ahLst/>
                <a:cxnLst/>
                <a:rect l="l" t="t" r="r" b="b"/>
                <a:pathLst>
                  <a:path w="5105" h="4902" extrusionOk="0">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5532224" y="3134569"/>
                <a:ext cx="174865" cy="167309"/>
              </a:xfrm>
              <a:custGeom>
                <a:avLst/>
                <a:gdLst/>
                <a:ahLst/>
                <a:cxnLst/>
                <a:rect l="l" t="t" r="r" b="b"/>
                <a:pathLst>
                  <a:path w="5508" h="5270" extrusionOk="0">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5595531" y="3140379"/>
                <a:ext cx="105211" cy="101846"/>
              </a:xfrm>
              <a:custGeom>
                <a:avLst/>
                <a:gdLst/>
                <a:ahLst/>
                <a:cxnLst/>
                <a:rect l="l" t="t" r="r" b="b"/>
                <a:pathLst>
                  <a:path w="3314" h="3208" extrusionOk="0">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5589752" y="3134569"/>
                <a:ext cx="117339" cy="113561"/>
              </a:xfrm>
              <a:custGeom>
                <a:avLst/>
                <a:gdLst/>
                <a:ahLst/>
                <a:cxnLst/>
                <a:rect l="l" t="t" r="r" b="b"/>
                <a:pathLst>
                  <a:path w="3696" h="3577" extrusionOk="0">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5684299" y="2481189"/>
                <a:ext cx="77781" cy="77908"/>
              </a:xfrm>
              <a:custGeom>
                <a:avLst/>
                <a:gdLst/>
                <a:ahLst/>
                <a:cxnLst/>
                <a:rect l="l" t="t" r="r" b="b"/>
                <a:pathLst>
                  <a:path w="2450" h="2454" extrusionOk="0">
                    <a:moveTo>
                      <a:pt x="0" y="0"/>
                    </a:moveTo>
                    <a:cubicBezTo>
                      <a:pt x="1158" y="375"/>
                      <a:pt x="2075" y="1293"/>
                      <a:pt x="2450" y="2454"/>
                    </a:cubicBezTo>
                    <a:lnTo>
                      <a:pt x="2450" y="0"/>
                    </a:lnTo>
                    <a:close/>
                  </a:path>
                </a:pathLst>
              </a:custGeom>
              <a:solidFill>
                <a:srgbClr val="37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5630676" y="2481189"/>
                <a:ext cx="131403" cy="235662"/>
              </a:xfrm>
              <a:custGeom>
                <a:avLst/>
                <a:gdLst/>
                <a:ahLst/>
                <a:cxnLst/>
                <a:rect l="l" t="t" r="r" b="b"/>
                <a:pathLst>
                  <a:path w="4139" h="7423" extrusionOk="0">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52E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5630676" y="2704348"/>
                <a:ext cx="12509" cy="12509"/>
              </a:xfrm>
              <a:custGeom>
                <a:avLst/>
                <a:gdLst/>
                <a:ahLst/>
                <a:cxnLst/>
                <a:rect l="l" t="t" r="r" b="b"/>
                <a:pathLst>
                  <a:path w="394" h="394" extrusionOk="0">
                    <a:moveTo>
                      <a:pt x="0" y="1"/>
                    </a:moveTo>
                    <a:lnTo>
                      <a:pt x="0" y="394"/>
                    </a:lnTo>
                    <a:lnTo>
                      <a:pt x="394" y="394"/>
                    </a:lnTo>
                    <a:lnTo>
                      <a:pt x="0" y="1"/>
                    </a:lnTo>
                    <a:close/>
                  </a:path>
                </a:pathLst>
              </a:custGeom>
              <a:solidFill>
                <a:srgbClr val="E0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5630676" y="2610753"/>
                <a:ext cx="72353" cy="29017"/>
              </a:xfrm>
              <a:custGeom>
                <a:avLst/>
                <a:gdLst/>
                <a:ahLst/>
                <a:cxnLst/>
                <a:rect l="l" t="t" r="r" b="b"/>
                <a:pathLst>
                  <a:path w="2279" h="914" extrusionOk="0">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5630676" y="2622405"/>
                <a:ext cx="74543" cy="87750"/>
              </a:xfrm>
              <a:custGeom>
                <a:avLst/>
                <a:gdLst/>
                <a:ahLst/>
                <a:cxnLst/>
                <a:rect l="l" t="t" r="r" b="b"/>
                <a:pathLst>
                  <a:path w="2348" h="2764" extrusionOk="0">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5630676" y="2610753"/>
                <a:ext cx="83559" cy="106100"/>
              </a:xfrm>
              <a:custGeom>
                <a:avLst/>
                <a:gdLst/>
                <a:ahLst/>
                <a:cxnLst/>
                <a:rect l="l" t="t" r="r" b="b"/>
                <a:pathLst>
                  <a:path w="2632" h="3342" extrusionOk="0">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5683474" y="3257467"/>
                <a:ext cx="78162" cy="78162"/>
              </a:xfrm>
              <a:custGeom>
                <a:avLst/>
                <a:gdLst/>
                <a:ahLst/>
                <a:cxnLst/>
                <a:rect l="l" t="t" r="r" b="b"/>
                <a:pathLst>
                  <a:path w="2462" h="2462" extrusionOk="0">
                    <a:moveTo>
                      <a:pt x="2462" y="0"/>
                    </a:moveTo>
                    <a:lnTo>
                      <a:pt x="2462" y="0"/>
                    </a:lnTo>
                    <a:cubicBezTo>
                      <a:pt x="2072" y="1158"/>
                      <a:pt x="1158" y="2072"/>
                      <a:pt x="1" y="2461"/>
                    </a:cubicBezTo>
                    <a:cubicBezTo>
                      <a:pt x="1293" y="2319"/>
                      <a:pt x="2320" y="1289"/>
                      <a:pt x="2462" y="0"/>
                    </a:cubicBezTo>
                    <a:close/>
                  </a:path>
                </a:pathLst>
              </a:custGeom>
              <a:solidFill>
                <a:srgbClr val="37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5630676" y="2992813"/>
                <a:ext cx="131403" cy="343286"/>
              </a:xfrm>
              <a:custGeom>
                <a:avLst/>
                <a:gdLst/>
                <a:ahLst/>
                <a:cxnLst/>
                <a:rect l="l" t="t" r="r" b="b"/>
                <a:pathLst>
                  <a:path w="4139" h="10813" extrusionOk="0">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52E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5663377" y="2992813"/>
                <a:ext cx="53907" cy="15048"/>
              </a:xfrm>
              <a:custGeom>
                <a:avLst/>
                <a:gdLst/>
                <a:ahLst/>
                <a:cxnLst/>
                <a:rect l="l" t="t" r="r" b="b"/>
                <a:pathLst>
                  <a:path w="1698" h="474" extrusionOk="0">
                    <a:moveTo>
                      <a:pt x="1" y="1"/>
                    </a:moveTo>
                    <a:lnTo>
                      <a:pt x="1" y="473"/>
                    </a:lnTo>
                    <a:lnTo>
                      <a:pt x="1697" y="473"/>
                    </a:lnTo>
                    <a:lnTo>
                      <a:pt x="1697" y="1"/>
                    </a:lnTo>
                    <a:close/>
                  </a:path>
                </a:pathLst>
              </a:custGeom>
              <a:solidFill>
                <a:srgbClr val="E0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5651693" y="2992813"/>
                <a:ext cx="77242" cy="20858"/>
              </a:xfrm>
              <a:custGeom>
                <a:avLst/>
                <a:gdLst/>
                <a:ahLst/>
                <a:cxnLst/>
                <a:rect l="l" t="t" r="r" b="b"/>
                <a:pathLst>
                  <a:path w="2433" h="657" extrusionOk="0">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5663377" y="3019386"/>
                <a:ext cx="53907" cy="86131"/>
              </a:xfrm>
              <a:custGeom>
                <a:avLst/>
                <a:gdLst/>
                <a:ahLst/>
                <a:cxnLst/>
                <a:rect l="l" t="t" r="r" b="b"/>
                <a:pathLst>
                  <a:path w="1698" h="2713" extrusionOk="0">
                    <a:moveTo>
                      <a:pt x="1" y="1"/>
                    </a:moveTo>
                    <a:lnTo>
                      <a:pt x="1" y="1864"/>
                    </a:lnTo>
                    <a:cubicBezTo>
                      <a:pt x="1" y="2334"/>
                      <a:pt x="379" y="2713"/>
                      <a:pt x="849" y="2713"/>
                    </a:cubicBezTo>
                    <a:cubicBezTo>
                      <a:pt x="1318" y="2713"/>
                      <a:pt x="1697" y="2334"/>
                      <a:pt x="1697" y="1864"/>
                    </a:cubicBezTo>
                    <a:lnTo>
                      <a:pt x="1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5651693" y="3007830"/>
                <a:ext cx="77242" cy="109370"/>
              </a:xfrm>
              <a:custGeom>
                <a:avLst/>
                <a:gdLst/>
                <a:ahLst/>
                <a:cxnLst/>
                <a:rect l="l" t="t" r="r" b="b"/>
                <a:pathLst>
                  <a:path w="2433" h="3445" extrusionOk="0">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5630676" y="3239212"/>
                <a:ext cx="3016" cy="6159"/>
              </a:xfrm>
              <a:custGeom>
                <a:avLst/>
                <a:gdLst/>
                <a:ahLst/>
                <a:cxnLst/>
                <a:rect l="l" t="t" r="r" b="b"/>
                <a:pathLst>
                  <a:path w="95" h="194" extrusionOk="0">
                    <a:moveTo>
                      <a:pt x="0" y="0"/>
                    </a:moveTo>
                    <a:lnTo>
                      <a:pt x="0" y="194"/>
                    </a:lnTo>
                    <a:lnTo>
                      <a:pt x="95" y="95"/>
                    </a:lnTo>
                    <a:lnTo>
                      <a:pt x="0" y="0"/>
                    </a:lnTo>
                    <a:close/>
                  </a:path>
                </a:pathLst>
              </a:custGeom>
              <a:solidFill>
                <a:srgbClr val="E0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5630676" y="3200479"/>
                <a:ext cx="61368" cy="61431"/>
              </a:xfrm>
              <a:custGeom>
                <a:avLst/>
                <a:gdLst/>
                <a:ahLst/>
                <a:cxnLst/>
                <a:rect l="l" t="t" r="r" b="b"/>
                <a:pathLst>
                  <a:path w="1933" h="1935" extrusionOk="0">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5630676" y="3146189"/>
                <a:ext cx="63558" cy="87845"/>
              </a:xfrm>
              <a:custGeom>
                <a:avLst/>
                <a:gdLst/>
                <a:ahLst/>
                <a:cxnLst/>
                <a:rect l="l" t="t" r="r" b="b"/>
                <a:pathLst>
                  <a:path w="2002" h="2767" extrusionOk="0">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5630676" y="3134601"/>
                <a:ext cx="72575" cy="113529"/>
              </a:xfrm>
              <a:custGeom>
                <a:avLst/>
                <a:gdLst/>
                <a:ahLst/>
                <a:cxnLst/>
                <a:rect l="l" t="t" r="r" b="b"/>
                <a:pathLst>
                  <a:path w="2286" h="3576" extrusionOk="0">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5284302" y="2469505"/>
                <a:ext cx="489451" cy="878231"/>
              </a:xfrm>
              <a:custGeom>
                <a:avLst/>
                <a:gdLst/>
                <a:ahLst/>
                <a:cxnLst/>
                <a:rect l="l" t="t" r="r" b="b"/>
                <a:pathLst>
                  <a:path w="15417" h="27663" extrusionOk="0">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5284080" y="2302604"/>
                <a:ext cx="490054" cy="130863"/>
              </a:xfrm>
              <a:custGeom>
                <a:avLst/>
                <a:gdLst/>
                <a:ahLst/>
                <a:cxnLst/>
                <a:rect l="l" t="t" r="r" b="b"/>
                <a:pathLst>
                  <a:path w="15436" h="4122" extrusionOk="0">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5630676" y="2302604"/>
                <a:ext cx="143467" cy="130863"/>
              </a:xfrm>
              <a:custGeom>
                <a:avLst/>
                <a:gdLst/>
                <a:ahLst/>
                <a:cxnLst/>
                <a:rect l="l" t="t" r="r" b="b"/>
                <a:pathLst>
                  <a:path w="4519" h="4122" extrusionOk="0">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5523208" y="2296731"/>
                <a:ext cx="11683" cy="142515"/>
              </a:xfrm>
              <a:custGeom>
                <a:avLst/>
                <a:gdLst/>
                <a:ahLst/>
                <a:cxnLst/>
                <a:rect l="l" t="t" r="r" b="b"/>
                <a:pathLst>
                  <a:path w="368" h="4489" extrusionOk="0">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5479141" y="2296731"/>
                <a:ext cx="11715" cy="142515"/>
              </a:xfrm>
              <a:custGeom>
                <a:avLst/>
                <a:gdLst/>
                <a:ahLst/>
                <a:cxnLst/>
                <a:rect l="l" t="t" r="r" b="b"/>
                <a:pathLst>
                  <a:path w="369" h="4489" extrusionOk="0">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5435138" y="2296731"/>
                <a:ext cx="11715" cy="142515"/>
              </a:xfrm>
              <a:custGeom>
                <a:avLst/>
                <a:gdLst/>
                <a:ahLst/>
                <a:cxnLst/>
                <a:rect l="l" t="t" r="r" b="b"/>
                <a:pathLst>
                  <a:path w="369" h="4489" extrusionOk="0">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5391071" y="2296731"/>
                <a:ext cx="11715" cy="142515"/>
              </a:xfrm>
              <a:custGeom>
                <a:avLst/>
                <a:gdLst/>
                <a:ahLst/>
                <a:cxnLst/>
                <a:rect l="l" t="t" r="r" b="b"/>
                <a:pathLst>
                  <a:path w="369" h="4489" extrusionOk="0">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5347068" y="2296731"/>
                <a:ext cx="11715" cy="142515"/>
              </a:xfrm>
              <a:custGeom>
                <a:avLst/>
                <a:gdLst/>
                <a:ahLst/>
                <a:cxnLst/>
                <a:rect l="l" t="t" r="r" b="b"/>
                <a:pathLst>
                  <a:path w="369" h="4489" extrusionOk="0">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5303033" y="2299048"/>
                <a:ext cx="11588" cy="140197"/>
              </a:xfrm>
              <a:custGeom>
                <a:avLst/>
                <a:gdLst/>
                <a:ahLst/>
                <a:cxnLst/>
                <a:rect l="l" t="t" r="r" b="b"/>
                <a:pathLst>
                  <a:path w="365" h="4416" extrusionOk="0">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5655376" y="2296731"/>
                <a:ext cx="11620" cy="142515"/>
              </a:xfrm>
              <a:custGeom>
                <a:avLst/>
                <a:gdLst/>
                <a:ahLst/>
                <a:cxnLst/>
                <a:rect l="l" t="t" r="r" b="b"/>
                <a:pathLst>
                  <a:path w="366" h="4489" extrusionOk="0">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5611373" y="2296731"/>
                <a:ext cx="11588" cy="142515"/>
              </a:xfrm>
              <a:custGeom>
                <a:avLst/>
                <a:gdLst/>
                <a:ahLst/>
                <a:cxnLst/>
                <a:rect l="l" t="t" r="r" b="b"/>
                <a:pathLst>
                  <a:path w="365" h="4489" extrusionOk="0">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5567211" y="2296731"/>
                <a:ext cx="11715" cy="142515"/>
              </a:xfrm>
              <a:custGeom>
                <a:avLst/>
                <a:gdLst/>
                <a:ahLst/>
                <a:cxnLst/>
                <a:rect l="l" t="t" r="r" b="b"/>
                <a:pathLst>
                  <a:path w="369" h="4489" extrusionOk="0">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5743446" y="2298699"/>
                <a:ext cx="11715" cy="140546"/>
              </a:xfrm>
              <a:custGeom>
                <a:avLst/>
                <a:gdLst/>
                <a:ahLst/>
                <a:cxnLst/>
                <a:rect l="l" t="t" r="r" b="b"/>
                <a:pathLst>
                  <a:path w="369" h="4427" extrusionOk="0">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5699443" y="2296731"/>
                <a:ext cx="11715" cy="142515"/>
              </a:xfrm>
              <a:custGeom>
                <a:avLst/>
                <a:gdLst/>
                <a:ahLst/>
                <a:cxnLst/>
                <a:rect l="l" t="t" r="r" b="b"/>
                <a:pathLst>
                  <a:path w="369" h="4489" extrusionOk="0">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5263062" y="2433439"/>
                <a:ext cx="531961" cy="41970"/>
              </a:xfrm>
              <a:custGeom>
                <a:avLst/>
                <a:gdLst/>
                <a:ahLst/>
                <a:cxnLst/>
                <a:rect l="l" t="t" r="r" b="b"/>
                <a:pathLst>
                  <a:path w="16756" h="1322" extrusionOk="0">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5630676" y="2433439"/>
                <a:ext cx="164357" cy="41970"/>
              </a:xfrm>
              <a:custGeom>
                <a:avLst/>
                <a:gdLst/>
                <a:ahLst/>
                <a:cxnLst/>
                <a:rect l="l" t="t" r="r" b="b"/>
                <a:pathLst>
                  <a:path w="5177" h="1322" extrusionOk="0">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5257252" y="2427693"/>
                <a:ext cx="543549" cy="53526"/>
              </a:xfrm>
              <a:custGeom>
                <a:avLst/>
                <a:gdLst/>
                <a:ahLst/>
                <a:cxnLst/>
                <a:rect l="l" t="t" r="r" b="b"/>
                <a:pathLst>
                  <a:path w="17121" h="1686" extrusionOk="0">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5278174" y="2296731"/>
                <a:ext cx="501706" cy="142515"/>
              </a:xfrm>
              <a:custGeom>
                <a:avLst/>
                <a:gdLst/>
                <a:ahLst/>
                <a:cxnLst/>
                <a:rect l="l" t="t" r="r" b="b"/>
                <a:pathLst>
                  <a:path w="15803" h="4489" extrusionOk="0">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5290207" y="2722730"/>
                <a:ext cx="477800" cy="264330"/>
              </a:xfrm>
              <a:custGeom>
                <a:avLst/>
                <a:gdLst/>
                <a:ahLst/>
                <a:cxnLst/>
                <a:rect l="l" t="t" r="r" b="b"/>
                <a:pathLst>
                  <a:path w="15050" h="8326" extrusionOk="0">
                    <a:moveTo>
                      <a:pt x="0" y="0"/>
                    </a:moveTo>
                    <a:lnTo>
                      <a:pt x="0" y="8325"/>
                    </a:lnTo>
                    <a:lnTo>
                      <a:pt x="15049" y="8325"/>
                    </a:lnTo>
                    <a:lnTo>
                      <a:pt x="150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5284302" y="2716825"/>
                <a:ext cx="489451" cy="276013"/>
              </a:xfrm>
              <a:custGeom>
                <a:avLst/>
                <a:gdLst/>
                <a:ahLst/>
                <a:cxnLst/>
                <a:rect l="l" t="t" r="r" b="b"/>
                <a:pathLst>
                  <a:path w="15417" h="8694" extrusionOk="0">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5625225" y="2729025"/>
                <a:ext cx="137350" cy="251882"/>
              </a:xfrm>
              <a:custGeom>
                <a:avLst/>
                <a:gdLst/>
                <a:ahLst/>
                <a:cxnLst/>
                <a:rect l="l" t="t" r="r" b="b"/>
                <a:pathLst>
                  <a:path w="4326" h="8326" extrusionOk="0">
                    <a:moveTo>
                      <a:pt x="0" y="0"/>
                    </a:moveTo>
                    <a:lnTo>
                      <a:pt x="0" y="8325"/>
                    </a:lnTo>
                    <a:lnTo>
                      <a:pt x="4325" y="8325"/>
                    </a:lnTo>
                    <a:lnTo>
                      <a:pt x="43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5377801" y="2778988"/>
                <a:ext cx="302458" cy="60035"/>
              </a:xfrm>
              <a:custGeom>
                <a:avLst/>
                <a:gdLst/>
                <a:ahLst/>
                <a:cxnLst/>
                <a:rect l="l" t="t" r="r" b="b"/>
                <a:pathLst>
                  <a:path w="9527" h="1891" extrusionOk="0">
                    <a:moveTo>
                      <a:pt x="0" y="1"/>
                    </a:moveTo>
                    <a:lnTo>
                      <a:pt x="0" y="1891"/>
                    </a:lnTo>
                    <a:lnTo>
                      <a:pt x="9527" y="1891"/>
                    </a:lnTo>
                    <a:lnTo>
                      <a:pt x="9527"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5372022" y="2773241"/>
                <a:ext cx="314046" cy="71559"/>
              </a:xfrm>
              <a:custGeom>
                <a:avLst/>
                <a:gdLst/>
                <a:ahLst/>
                <a:cxnLst/>
                <a:rect l="l" t="t" r="r" b="b"/>
                <a:pathLst>
                  <a:path w="9892" h="2254" extrusionOk="0">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5358974" y="2577894"/>
                <a:ext cx="46828" cy="77273"/>
              </a:xfrm>
              <a:custGeom>
                <a:avLst/>
                <a:gdLst/>
                <a:ahLst/>
                <a:cxnLst/>
                <a:rect l="l" t="t" r="r" b="b"/>
                <a:pathLst>
                  <a:path w="1475" h="2434" extrusionOk="0">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5396881" y="3189272"/>
                <a:ext cx="8921" cy="73559"/>
              </a:xfrm>
              <a:custGeom>
                <a:avLst/>
                <a:gdLst/>
                <a:ahLst/>
                <a:cxnLst/>
                <a:rect l="l" t="t" r="r" b="b"/>
                <a:pathLst>
                  <a:path w="281" h="2317" extrusionOk="0">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5383706" y="2784893"/>
                <a:ext cx="22096" cy="48320"/>
              </a:xfrm>
              <a:custGeom>
                <a:avLst/>
                <a:gdLst/>
                <a:ahLst/>
                <a:cxnLst/>
                <a:rect l="l" t="t" r="r" b="b"/>
                <a:pathLst>
                  <a:path w="696" h="1522" extrusionOk="0">
                    <a:moveTo>
                      <a:pt x="1" y="1"/>
                    </a:moveTo>
                    <a:lnTo>
                      <a:pt x="1" y="1522"/>
                    </a:lnTo>
                    <a:lnTo>
                      <a:pt x="695" y="1522"/>
                    </a:lnTo>
                    <a:lnTo>
                      <a:pt x="695"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5372022" y="2773241"/>
                <a:ext cx="33779" cy="71559"/>
              </a:xfrm>
              <a:custGeom>
                <a:avLst/>
                <a:gdLst/>
                <a:ahLst/>
                <a:cxnLst/>
                <a:rect l="l" t="t" r="r" b="b"/>
                <a:pathLst>
                  <a:path w="1064" h="2254" extrusionOk="0">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26"/>
            <p:cNvGrpSpPr/>
            <p:nvPr/>
          </p:nvGrpSpPr>
          <p:grpSpPr>
            <a:xfrm>
              <a:off x="6094678" y="3600952"/>
              <a:ext cx="431131" cy="998652"/>
              <a:chOff x="6094678" y="3600952"/>
              <a:chExt cx="431131" cy="998652"/>
            </a:xfrm>
          </p:grpSpPr>
          <p:sp>
            <p:nvSpPr>
              <p:cNvPr id="573" name="Google Shape;573;p26"/>
              <p:cNvSpPr/>
              <p:nvPr/>
            </p:nvSpPr>
            <p:spPr>
              <a:xfrm>
                <a:off x="6100456" y="3716294"/>
                <a:ext cx="419543" cy="877533"/>
              </a:xfrm>
              <a:custGeom>
                <a:avLst/>
                <a:gdLst/>
                <a:ahLst/>
                <a:cxnLst/>
                <a:rect l="l" t="t" r="r" b="b"/>
                <a:pathLst>
                  <a:path w="13215" h="27641" extrusionOk="0">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6111790" y="3719754"/>
                <a:ext cx="408209" cy="874072"/>
              </a:xfrm>
              <a:custGeom>
                <a:avLst/>
                <a:gdLst/>
                <a:ahLst/>
                <a:cxnLst/>
                <a:rect l="l" t="t" r="r" b="b"/>
                <a:pathLst>
                  <a:path w="12858" h="27532" extrusionOk="0">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6094678" y="3710389"/>
                <a:ext cx="431131" cy="889216"/>
              </a:xfrm>
              <a:custGeom>
                <a:avLst/>
                <a:gdLst/>
                <a:ahLst/>
                <a:cxnLst/>
                <a:rect l="l" t="t" r="r" b="b"/>
                <a:pathLst>
                  <a:path w="13580" h="28009" extrusionOk="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6141253" y="3606730"/>
                <a:ext cx="337952" cy="157309"/>
              </a:xfrm>
              <a:custGeom>
                <a:avLst/>
                <a:gdLst/>
                <a:ahLst/>
                <a:cxnLst/>
                <a:rect l="l" t="t" r="r" b="b"/>
                <a:pathLst>
                  <a:path w="10645" h="4955" extrusionOk="0">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6397239" y="3606730"/>
                <a:ext cx="81972" cy="157309"/>
              </a:xfrm>
              <a:custGeom>
                <a:avLst/>
                <a:gdLst/>
                <a:ahLst/>
                <a:cxnLst/>
                <a:rect l="l" t="t" r="r" b="b"/>
                <a:pathLst>
                  <a:path w="2582" h="4955" extrusionOk="0">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6304439" y="3600952"/>
                <a:ext cx="11715" cy="168992"/>
              </a:xfrm>
              <a:custGeom>
                <a:avLst/>
                <a:gdLst/>
                <a:ahLst/>
                <a:cxnLst/>
                <a:rect l="l" t="t" r="r" b="b"/>
                <a:pathLst>
                  <a:path w="369" h="5323" extrusionOk="0">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6260880" y="3600952"/>
                <a:ext cx="11683" cy="168992"/>
              </a:xfrm>
              <a:custGeom>
                <a:avLst/>
                <a:gdLst/>
                <a:ahLst/>
                <a:cxnLst/>
                <a:rect l="l" t="t" r="r" b="b"/>
                <a:pathLst>
                  <a:path w="368" h="5323" extrusionOk="0">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6217417" y="3600952"/>
                <a:ext cx="11715" cy="168992"/>
              </a:xfrm>
              <a:custGeom>
                <a:avLst/>
                <a:gdLst/>
                <a:ahLst/>
                <a:cxnLst/>
                <a:rect l="l" t="t" r="r" b="b"/>
                <a:pathLst>
                  <a:path w="369" h="5323" extrusionOk="0">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6173858" y="3600952"/>
                <a:ext cx="11683" cy="168992"/>
              </a:xfrm>
              <a:custGeom>
                <a:avLst/>
                <a:gdLst/>
                <a:ahLst/>
                <a:cxnLst/>
                <a:rect l="l" t="t" r="r" b="b"/>
                <a:pathLst>
                  <a:path w="368" h="5323" extrusionOk="0">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6434925" y="3600952"/>
                <a:ext cx="11683" cy="168992"/>
              </a:xfrm>
              <a:custGeom>
                <a:avLst/>
                <a:gdLst/>
                <a:ahLst/>
                <a:cxnLst/>
                <a:rect l="l" t="t" r="r" b="b"/>
                <a:pathLst>
                  <a:path w="368" h="5323" extrusionOk="0">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6391461" y="3600952"/>
                <a:ext cx="11620" cy="168992"/>
              </a:xfrm>
              <a:custGeom>
                <a:avLst/>
                <a:gdLst/>
                <a:ahLst/>
                <a:cxnLst/>
                <a:rect l="l" t="t" r="r" b="b"/>
                <a:pathLst>
                  <a:path w="366" h="5323" extrusionOk="0">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6347903" y="3600952"/>
                <a:ext cx="11715" cy="168992"/>
              </a:xfrm>
              <a:custGeom>
                <a:avLst/>
                <a:gdLst/>
                <a:ahLst/>
                <a:cxnLst/>
                <a:rect l="l" t="t" r="r" b="b"/>
                <a:pathLst>
                  <a:path w="369" h="5323" extrusionOk="0">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6135379" y="3600952"/>
                <a:ext cx="349730" cy="168992"/>
              </a:xfrm>
              <a:custGeom>
                <a:avLst/>
                <a:gdLst/>
                <a:ahLst/>
                <a:cxnLst/>
                <a:rect l="l" t="t" r="r" b="b"/>
                <a:pathLst>
                  <a:path w="11016" h="5323" extrusionOk="0">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6100456" y="3979329"/>
                <a:ext cx="149912" cy="470847"/>
              </a:xfrm>
              <a:custGeom>
                <a:avLst/>
                <a:gdLst/>
                <a:ahLst/>
                <a:cxnLst/>
                <a:rect l="l" t="t" r="r" b="b"/>
                <a:pathLst>
                  <a:path w="4722" h="14831" extrusionOk="0">
                    <a:moveTo>
                      <a:pt x="0" y="0"/>
                    </a:moveTo>
                    <a:lnTo>
                      <a:pt x="0" y="14830"/>
                    </a:lnTo>
                    <a:lnTo>
                      <a:pt x="4722" y="14830"/>
                    </a:lnTo>
                    <a:lnTo>
                      <a:pt x="4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6094678" y="3973424"/>
                <a:ext cx="161595" cy="482657"/>
              </a:xfrm>
              <a:custGeom>
                <a:avLst/>
                <a:gdLst/>
                <a:ahLst/>
                <a:cxnLst/>
                <a:rect l="l" t="t" r="r" b="b"/>
                <a:pathLst>
                  <a:path w="5090" h="15203" extrusionOk="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6100456" y="3979329"/>
                <a:ext cx="149912" cy="121625"/>
              </a:xfrm>
              <a:custGeom>
                <a:avLst/>
                <a:gdLst/>
                <a:ahLst/>
                <a:cxnLst/>
                <a:rect l="l" t="t" r="r" b="b"/>
                <a:pathLst>
                  <a:path w="4722" h="3831" extrusionOk="0">
                    <a:moveTo>
                      <a:pt x="0" y="0"/>
                    </a:moveTo>
                    <a:lnTo>
                      <a:pt x="0" y="3830"/>
                    </a:lnTo>
                    <a:lnTo>
                      <a:pt x="4722" y="3830"/>
                    </a:lnTo>
                    <a:lnTo>
                      <a:pt x="47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6094678" y="3973424"/>
                <a:ext cx="161595" cy="133403"/>
              </a:xfrm>
              <a:custGeom>
                <a:avLst/>
                <a:gdLst/>
                <a:ahLst/>
                <a:cxnLst/>
                <a:rect l="l" t="t" r="r" b="b"/>
                <a:pathLst>
                  <a:path w="5090" h="4202" extrusionOk="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26"/>
            <p:cNvGrpSpPr/>
            <p:nvPr/>
          </p:nvGrpSpPr>
          <p:grpSpPr>
            <a:xfrm>
              <a:off x="7016014" y="3808523"/>
              <a:ext cx="933223" cy="643495"/>
              <a:chOff x="7016014" y="3808523"/>
              <a:chExt cx="933223" cy="643495"/>
            </a:xfrm>
          </p:grpSpPr>
          <p:sp>
            <p:nvSpPr>
              <p:cNvPr id="591" name="Google Shape;591;p26"/>
              <p:cNvSpPr/>
              <p:nvPr/>
            </p:nvSpPr>
            <p:spPr>
              <a:xfrm>
                <a:off x="7021888" y="3988218"/>
                <a:ext cx="921566" cy="458053"/>
              </a:xfrm>
              <a:custGeom>
                <a:avLst/>
                <a:gdLst/>
                <a:ahLst/>
                <a:cxnLst/>
                <a:rect l="l" t="t" r="r" b="b"/>
                <a:pathLst>
                  <a:path w="29028" h="14428" extrusionOk="0">
                    <a:moveTo>
                      <a:pt x="1" y="1"/>
                    </a:moveTo>
                    <a:lnTo>
                      <a:pt x="1" y="7911"/>
                    </a:lnTo>
                    <a:cubicBezTo>
                      <a:pt x="1" y="11507"/>
                      <a:pt x="2917" y="14427"/>
                      <a:pt x="6517" y="14427"/>
                    </a:cubicBezTo>
                    <a:lnTo>
                      <a:pt x="22512" y="14427"/>
                    </a:lnTo>
                    <a:cubicBezTo>
                      <a:pt x="26113" y="14427"/>
                      <a:pt x="29028" y="11507"/>
                      <a:pt x="29028" y="7911"/>
                    </a:cubicBezTo>
                    <a:lnTo>
                      <a:pt x="29028" y="6378"/>
                    </a:lnTo>
                    <a:cubicBezTo>
                      <a:pt x="29028" y="2855"/>
                      <a:pt x="26174" y="1"/>
                      <a:pt x="22650"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7028047" y="3988218"/>
                <a:ext cx="915407" cy="458053"/>
              </a:xfrm>
              <a:custGeom>
                <a:avLst/>
                <a:gdLst/>
                <a:ahLst/>
                <a:cxnLst/>
                <a:rect l="l" t="t" r="r" b="b"/>
                <a:pathLst>
                  <a:path w="28834" h="14428" extrusionOk="0">
                    <a:moveTo>
                      <a:pt x="24528" y="1"/>
                    </a:moveTo>
                    <a:lnTo>
                      <a:pt x="24528" y="11125"/>
                    </a:lnTo>
                    <a:lnTo>
                      <a:pt x="0" y="11125"/>
                    </a:lnTo>
                    <a:cubicBezTo>
                      <a:pt x="564" y="13033"/>
                      <a:pt x="2330" y="14427"/>
                      <a:pt x="4422" y="14427"/>
                    </a:cubicBezTo>
                    <a:lnTo>
                      <a:pt x="24218" y="14427"/>
                    </a:lnTo>
                    <a:cubicBezTo>
                      <a:pt x="26766" y="14427"/>
                      <a:pt x="28834" y="12359"/>
                      <a:pt x="28834" y="9811"/>
                    </a:cubicBezTo>
                    <a:lnTo>
                      <a:pt x="28834"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a:off x="7016014" y="3982440"/>
                <a:ext cx="933218" cy="469577"/>
              </a:xfrm>
              <a:custGeom>
                <a:avLst/>
                <a:gdLst/>
                <a:ahLst/>
                <a:cxnLst/>
                <a:rect l="l" t="t" r="r" b="b"/>
                <a:pathLst>
                  <a:path w="29395" h="14791" extrusionOk="0">
                    <a:moveTo>
                      <a:pt x="29031" y="364"/>
                    </a:moveTo>
                    <a:lnTo>
                      <a:pt x="29031" y="9993"/>
                    </a:lnTo>
                    <a:cubicBezTo>
                      <a:pt x="29031" y="12436"/>
                      <a:pt x="27040" y="14423"/>
                      <a:pt x="24597" y="14423"/>
                    </a:cubicBezTo>
                    <a:lnTo>
                      <a:pt x="4801" y="14423"/>
                    </a:lnTo>
                    <a:cubicBezTo>
                      <a:pt x="2355" y="14423"/>
                      <a:pt x="368" y="12436"/>
                      <a:pt x="368" y="9993"/>
                    </a:cubicBezTo>
                    <a:lnTo>
                      <a:pt x="368" y="364"/>
                    </a:lnTo>
                    <a:close/>
                    <a:moveTo>
                      <a:pt x="186" y="1"/>
                    </a:moveTo>
                    <a:cubicBezTo>
                      <a:pt x="84" y="1"/>
                      <a:pt x="1" y="80"/>
                      <a:pt x="1" y="183"/>
                    </a:cubicBezTo>
                    <a:lnTo>
                      <a:pt x="1" y="9993"/>
                    </a:lnTo>
                    <a:cubicBezTo>
                      <a:pt x="1" y="12639"/>
                      <a:pt x="2155" y="14791"/>
                      <a:pt x="4801" y="14791"/>
                    </a:cubicBezTo>
                    <a:lnTo>
                      <a:pt x="24597" y="14791"/>
                    </a:lnTo>
                    <a:cubicBezTo>
                      <a:pt x="27244" y="14791"/>
                      <a:pt x="29395" y="12639"/>
                      <a:pt x="29395" y="9993"/>
                    </a:cubicBezTo>
                    <a:lnTo>
                      <a:pt x="29395" y="183"/>
                    </a:lnTo>
                    <a:cubicBezTo>
                      <a:pt x="29395" y="80"/>
                      <a:pt x="29315" y="1"/>
                      <a:pt x="29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7240443" y="4076860"/>
                <a:ext cx="703017" cy="294839"/>
              </a:xfrm>
              <a:custGeom>
                <a:avLst/>
                <a:gdLst/>
                <a:ahLst/>
                <a:cxnLst/>
                <a:rect l="l" t="t" r="r" b="b"/>
                <a:pathLst>
                  <a:path w="22144" h="9287" extrusionOk="0">
                    <a:moveTo>
                      <a:pt x="0" y="1"/>
                    </a:moveTo>
                    <a:lnTo>
                      <a:pt x="0" y="9287"/>
                    </a:lnTo>
                    <a:lnTo>
                      <a:pt x="21547" y="9287"/>
                    </a:lnTo>
                    <a:cubicBezTo>
                      <a:pt x="21926" y="8617"/>
                      <a:pt x="22144" y="7842"/>
                      <a:pt x="22144" y="7019"/>
                    </a:cubicBezTo>
                    <a:lnTo>
                      <a:pt x="22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7806738" y="4131530"/>
                <a:ext cx="136736" cy="240170"/>
              </a:xfrm>
              <a:custGeom>
                <a:avLst/>
                <a:gdLst/>
                <a:ahLst/>
                <a:cxnLst/>
                <a:rect l="l" t="t" r="r" b="b"/>
                <a:pathLst>
                  <a:path w="4307" h="7565" extrusionOk="0">
                    <a:moveTo>
                      <a:pt x="1" y="1"/>
                    </a:moveTo>
                    <a:lnTo>
                      <a:pt x="1" y="7565"/>
                    </a:lnTo>
                    <a:lnTo>
                      <a:pt x="3710" y="7565"/>
                    </a:lnTo>
                    <a:cubicBezTo>
                      <a:pt x="4089" y="6895"/>
                      <a:pt x="4307" y="6120"/>
                      <a:pt x="4307" y="5297"/>
                    </a:cubicBezTo>
                    <a:lnTo>
                      <a:pt x="4307"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7240443" y="4076860"/>
                <a:ext cx="703017" cy="91084"/>
              </a:xfrm>
              <a:custGeom>
                <a:avLst/>
                <a:gdLst/>
                <a:ahLst/>
                <a:cxnLst/>
                <a:rect l="l" t="t" r="r" b="b"/>
                <a:pathLst>
                  <a:path w="22144" h="2869" extrusionOk="0">
                    <a:moveTo>
                      <a:pt x="0" y="1"/>
                    </a:moveTo>
                    <a:lnTo>
                      <a:pt x="0" y="2869"/>
                    </a:lnTo>
                    <a:lnTo>
                      <a:pt x="22144" y="2869"/>
                    </a:lnTo>
                    <a:lnTo>
                      <a:pt x="22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7243459" y="4341387"/>
                <a:ext cx="589773" cy="30319"/>
              </a:xfrm>
              <a:custGeom>
                <a:avLst/>
                <a:gdLst/>
                <a:ahLst/>
                <a:cxnLst/>
                <a:rect l="l" t="t" r="r" b="b"/>
                <a:pathLst>
                  <a:path w="18577" h="955" extrusionOk="0">
                    <a:moveTo>
                      <a:pt x="1" y="1"/>
                    </a:moveTo>
                    <a:lnTo>
                      <a:pt x="1" y="955"/>
                    </a:lnTo>
                    <a:lnTo>
                      <a:pt x="18576" y="955"/>
                    </a:lnTo>
                    <a:lnTo>
                      <a:pt x="18576"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7234570" y="4071113"/>
                <a:ext cx="714668" cy="306363"/>
              </a:xfrm>
              <a:custGeom>
                <a:avLst/>
                <a:gdLst/>
                <a:ahLst/>
                <a:cxnLst/>
                <a:rect l="l" t="t" r="r" b="b"/>
                <a:pathLst>
                  <a:path w="22511" h="9650" extrusionOk="0">
                    <a:moveTo>
                      <a:pt x="22147" y="367"/>
                    </a:moveTo>
                    <a:lnTo>
                      <a:pt x="22147" y="7200"/>
                    </a:lnTo>
                    <a:cubicBezTo>
                      <a:pt x="22147" y="7924"/>
                      <a:pt x="21965" y="8641"/>
                      <a:pt x="21623" y="9283"/>
                    </a:cubicBezTo>
                    <a:lnTo>
                      <a:pt x="368" y="9283"/>
                    </a:lnTo>
                    <a:lnTo>
                      <a:pt x="368" y="367"/>
                    </a:lnTo>
                    <a:close/>
                    <a:moveTo>
                      <a:pt x="185" y="0"/>
                    </a:moveTo>
                    <a:cubicBezTo>
                      <a:pt x="84" y="0"/>
                      <a:pt x="0" y="80"/>
                      <a:pt x="0" y="182"/>
                    </a:cubicBezTo>
                    <a:lnTo>
                      <a:pt x="0" y="9468"/>
                    </a:lnTo>
                    <a:cubicBezTo>
                      <a:pt x="0" y="9570"/>
                      <a:pt x="84" y="9650"/>
                      <a:pt x="185" y="9650"/>
                    </a:cubicBezTo>
                    <a:lnTo>
                      <a:pt x="21732" y="9650"/>
                    </a:lnTo>
                    <a:cubicBezTo>
                      <a:pt x="21798" y="9650"/>
                      <a:pt x="21860" y="9614"/>
                      <a:pt x="21892" y="9559"/>
                    </a:cubicBezTo>
                    <a:cubicBezTo>
                      <a:pt x="22297" y="8838"/>
                      <a:pt x="22511" y="8023"/>
                      <a:pt x="22511" y="7200"/>
                    </a:cubicBezTo>
                    <a:lnTo>
                      <a:pt x="22511" y="182"/>
                    </a:lnTo>
                    <a:cubicBezTo>
                      <a:pt x="22511" y="80"/>
                      <a:pt x="22431" y="0"/>
                      <a:pt x="22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7234570" y="4071113"/>
                <a:ext cx="714668" cy="102640"/>
              </a:xfrm>
              <a:custGeom>
                <a:avLst/>
                <a:gdLst/>
                <a:ahLst/>
                <a:cxnLst/>
                <a:rect l="l" t="t" r="r" b="b"/>
                <a:pathLst>
                  <a:path w="22511" h="3233" extrusionOk="0">
                    <a:moveTo>
                      <a:pt x="22147" y="367"/>
                    </a:moveTo>
                    <a:lnTo>
                      <a:pt x="22147" y="2868"/>
                    </a:lnTo>
                    <a:lnTo>
                      <a:pt x="368" y="2868"/>
                    </a:lnTo>
                    <a:lnTo>
                      <a:pt x="368" y="367"/>
                    </a:lnTo>
                    <a:close/>
                    <a:moveTo>
                      <a:pt x="185" y="0"/>
                    </a:moveTo>
                    <a:cubicBezTo>
                      <a:pt x="84" y="0"/>
                      <a:pt x="0" y="80"/>
                      <a:pt x="0" y="182"/>
                    </a:cubicBezTo>
                    <a:lnTo>
                      <a:pt x="0" y="3050"/>
                    </a:lnTo>
                    <a:cubicBezTo>
                      <a:pt x="0" y="3152"/>
                      <a:pt x="84" y="3233"/>
                      <a:pt x="185" y="3233"/>
                    </a:cubicBezTo>
                    <a:lnTo>
                      <a:pt x="22329" y="3233"/>
                    </a:lnTo>
                    <a:cubicBezTo>
                      <a:pt x="22431" y="3233"/>
                      <a:pt x="22511" y="3152"/>
                      <a:pt x="22511" y="3050"/>
                    </a:cubicBezTo>
                    <a:lnTo>
                      <a:pt x="22511" y="182"/>
                    </a:lnTo>
                    <a:cubicBezTo>
                      <a:pt x="22511" y="80"/>
                      <a:pt x="22431" y="0"/>
                      <a:pt x="22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7283780" y="4104481"/>
                <a:ext cx="368588" cy="36002"/>
              </a:xfrm>
              <a:custGeom>
                <a:avLst/>
                <a:gdLst/>
                <a:ahLst/>
                <a:cxnLst/>
                <a:rect l="l" t="t" r="r" b="b"/>
                <a:pathLst>
                  <a:path w="11610" h="1134" extrusionOk="0">
                    <a:moveTo>
                      <a:pt x="1" y="1"/>
                    </a:moveTo>
                    <a:lnTo>
                      <a:pt x="1" y="1133"/>
                    </a:lnTo>
                    <a:lnTo>
                      <a:pt x="11609" y="1133"/>
                    </a:lnTo>
                    <a:lnTo>
                      <a:pt x="116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7278002" y="4098575"/>
                <a:ext cx="380145" cy="47653"/>
              </a:xfrm>
              <a:custGeom>
                <a:avLst/>
                <a:gdLst/>
                <a:ahLst/>
                <a:cxnLst/>
                <a:rect l="l" t="t" r="r" b="b"/>
                <a:pathLst>
                  <a:path w="11974" h="1501" extrusionOk="0">
                    <a:moveTo>
                      <a:pt x="11606" y="369"/>
                    </a:moveTo>
                    <a:lnTo>
                      <a:pt x="11606" y="1133"/>
                    </a:lnTo>
                    <a:lnTo>
                      <a:pt x="368" y="1133"/>
                    </a:lnTo>
                    <a:lnTo>
                      <a:pt x="368" y="369"/>
                    </a:lnTo>
                    <a:close/>
                    <a:moveTo>
                      <a:pt x="183" y="1"/>
                    </a:moveTo>
                    <a:cubicBezTo>
                      <a:pt x="81" y="1"/>
                      <a:pt x="0" y="85"/>
                      <a:pt x="0" y="187"/>
                    </a:cubicBezTo>
                    <a:lnTo>
                      <a:pt x="0" y="1319"/>
                    </a:lnTo>
                    <a:cubicBezTo>
                      <a:pt x="0" y="1417"/>
                      <a:pt x="81" y="1501"/>
                      <a:pt x="183" y="1501"/>
                    </a:cubicBezTo>
                    <a:lnTo>
                      <a:pt x="11791" y="1501"/>
                    </a:lnTo>
                    <a:cubicBezTo>
                      <a:pt x="11890" y="1501"/>
                      <a:pt x="11974" y="1417"/>
                      <a:pt x="11974" y="1319"/>
                    </a:cubicBezTo>
                    <a:lnTo>
                      <a:pt x="11974" y="187"/>
                    </a:lnTo>
                    <a:cubicBezTo>
                      <a:pt x="11974" y="85"/>
                      <a:pt x="11890" y="1"/>
                      <a:pt x="117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7283780" y="4249063"/>
                <a:ext cx="571645" cy="31113"/>
              </a:xfrm>
              <a:custGeom>
                <a:avLst/>
                <a:gdLst/>
                <a:ahLst/>
                <a:cxnLst/>
                <a:rect l="l" t="t" r="r" b="b"/>
                <a:pathLst>
                  <a:path w="18006" h="980" extrusionOk="0">
                    <a:moveTo>
                      <a:pt x="1" y="0"/>
                    </a:moveTo>
                    <a:lnTo>
                      <a:pt x="1" y="980"/>
                    </a:lnTo>
                    <a:lnTo>
                      <a:pt x="18005" y="980"/>
                    </a:lnTo>
                    <a:lnTo>
                      <a:pt x="180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7278002" y="4243284"/>
                <a:ext cx="583170" cy="42796"/>
              </a:xfrm>
              <a:custGeom>
                <a:avLst/>
                <a:gdLst/>
                <a:ahLst/>
                <a:cxnLst/>
                <a:rect l="l" t="t" r="r" b="b"/>
                <a:pathLst>
                  <a:path w="18369" h="1348" extrusionOk="0">
                    <a:moveTo>
                      <a:pt x="18002" y="369"/>
                    </a:moveTo>
                    <a:lnTo>
                      <a:pt x="18002" y="980"/>
                    </a:lnTo>
                    <a:lnTo>
                      <a:pt x="368" y="980"/>
                    </a:lnTo>
                    <a:lnTo>
                      <a:pt x="368" y="369"/>
                    </a:lnTo>
                    <a:close/>
                    <a:moveTo>
                      <a:pt x="183" y="1"/>
                    </a:moveTo>
                    <a:cubicBezTo>
                      <a:pt x="81" y="1"/>
                      <a:pt x="0" y="85"/>
                      <a:pt x="0" y="182"/>
                    </a:cubicBezTo>
                    <a:lnTo>
                      <a:pt x="0" y="1162"/>
                    </a:lnTo>
                    <a:cubicBezTo>
                      <a:pt x="0" y="1264"/>
                      <a:pt x="81" y="1348"/>
                      <a:pt x="183" y="1348"/>
                    </a:cubicBezTo>
                    <a:lnTo>
                      <a:pt x="18187" y="1348"/>
                    </a:lnTo>
                    <a:cubicBezTo>
                      <a:pt x="18289" y="1348"/>
                      <a:pt x="18369" y="1264"/>
                      <a:pt x="18369" y="1162"/>
                    </a:cubicBezTo>
                    <a:lnTo>
                      <a:pt x="18369" y="182"/>
                    </a:lnTo>
                    <a:cubicBezTo>
                      <a:pt x="18369" y="85"/>
                      <a:pt x="18289" y="1"/>
                      <a:pt x="18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7021888" y="3814269"/>
                <a:ext cx="921566" cy="173976"/>
              </a:xfrm>
              <a:custGeom>
                <a:avLst/>
                <a:gdLst/>
                <a:ahLst/>
                <a:cxnLst/>
                <a:rect l="l" t="t" r="r" b="b"/>
                <a:pathLst>
                  <a:path w="29028" h="5480" extrusionOk="0">
                    <a:moveTo>
                      <a:pt x="2375" y="1"/>
                    </a:moveTo>
                    <a:cubicBezTo>
                      <a:pt x="1064" y="1"/>
                      <a:pt x="1" y="1064"/>
                      <a:pt x="1" y="2375"/>
                    </a:cubicBezTo>
                    <a:lnTo>
                      <a:pt x="1" y="5480"/>
                    </a:lnTo>
                    <a:lnTo>
                      <a:pt x="29028" y="5480"/>
                    </a:lnTo>
                    <a:lnTo>
                      <a:pt x="29028" y="2582"/>
                    </a:lnTo>
                    <a:cubicBezTo>
                      <a:pt x="29028" y="1155"/>
                      <a:pt x="27874" y="1"/>
                      <a:pt x="26447"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806738" y="3814269"/>
                <a:ext cx="136736" cy="173976"/>
              </a:xfrm>
              <a:custGeom>
                <a:avLst/>
                <a:gdLst/>
                <a:ahLst/>
                <a:cxnLst/>
                <a:rect l="l" t="t" r="r" b="b"/>
                <a:pathLst>
                  <a:path w="4307" h="5480" extrusionOk="0">
                    <a:moveTo>
                      <a:pt x="1" y="1"/>
                    </a:moveTo>
                    <a:lnTo>
                      <a:pt x="1" y="5480"/>
                    </a:lnTo>
                    <a:lnTo>
                      <a:pt x="4307" y="5480"/>
                    </a:lnTo>
                    <a:lnTo>
                      <a:pt x="4307" y="1894"/>
                    </a:lnTo>
                    <a:cubicBezTo>
                      <a:pt x="4307" y="849"/>
                      <a:pt x="3459" y="1"/>
                      <a:pt x="2414" y="1"/>
                    </a:cubicBez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7417028" y="3808523"/>
                <a:ext cx="11715" cy="185501"/>
              </a:xfrm>
              <a:custGeom>
                <a:avLst/>
                <a:gdLst/>
                <a:ahLst/>
                <a:cxnLst/>
                <a:rect l="l" t="t" r="r" b="b"/>
                <a:pathLst>
                  <a:path w="369" h="5843" extrusionOk="0">
                    <a:moveTo>
                      <a:pt x="183" y="0"/>
                    </a:moveTo>
                    <a:cubicBezTo>
                      <a:pt x="85" y="0"/>
                      <a:pt x="1" y="81"/>
                      <a:pt x="1" y="182"/>
                    </a:cubicBezTo>
                    <a:lnTo>
                      <a:pt x="1" y="5661"/>
                    </a:lnTo>
                    <a:cubicBezTo>
                      <a:pt x="1" y="5763"/>
                      <a:pt x="85" y="5842"/>
                      <a:pt x="183" y="5842"/>
                    </a:cubicBezTo>
                    <a:cubicBezTo>
                      <a:pt x="285" y="5842"/>
                      <a:pt x="369" y="5763"/>
                      <a:pt x="369" y="5661"/>
                    </a:cubicBezTo>
                    <a:lnTo>
                      <a:pt x="369" y="182"/>
                    </a:lnTo>
                    <a:cubicBezTo>
                      <a:pt x="369" y="81"/>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7357309" y="3808523"/>
                <a:ext cx="11556" cy="185501"/>
              </a:xfrm>
              <a:custGeom>
                <a:avLst/>
                <a:gdLst/>
                <a:ahLst/>
                <a:cxnLst/>
                <a:rect l="l" t="t" r="r" b="b"/>
                <a:pathLst>
                  <a:path w="364" h="5843" extrusionOk="0">
                    <a:moveTo>
                      <a:pt x="182" y="0"/>
                    </a:moveTo>
                    <a:cubicBezTo>
                      <a:pt x="80" y="0"/>
                      <a:pt x="0" y="81"/>
                      <a:pt x="0" y="182"/>
                    </a:cubicBezTo>
                    <a:lnTo>
                      <a:pt x="0" y="5661"/>
                    </a:lnTo>
                    <a:cubicBezTo>
                      <a:pt x="0" y="5763"/>
                      <a:pt x="80" y="5842"/>
                      <a:pt x="182" y="5842"/>
                    </a:cubicBezTo>
                    <a:cubicBezTo>
                      <a:pt x="284" y="5842"/>
                      <a:pt x="364" y="5763"/>
                      <a:pt x="364" y="5661"/>
                    </a:cubicBezTo>
                    <a:lnTo>
                      <a:pt x="364" y="182"/>
                    </a:lnTo>
                    <a:cubicBezTo>
                      <a:pt x="364" y="81"/>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7297400" y="3808523"/>
                <a:ext cx="11715" cy="185501"/>
              </a:xfrm>
              <a:custGeom>
                <a:avLst/>
                <a:gdLst/>
                <a:ahLst/>
                <a:cxnLst/>
                <a:rect l="l" t="t" r="r" b="b"/>
                <a:pathLst>
                  <a:path w="369" h="5843" extrusionOk="0">
                    <a:moveTo>
                      <a:pt x="187" y="0"/>
                    </a:moveTo>
                    <a:cubicBezTo>
                      <a:pt x="85" y="0"/>
                      <a:pt x="1" y="81"/>
                      <a:pt x="1" y="182"/>
                    </a:cubicBezTo>
                    <a:lnTo>
                      <a:pt x="1" y="5661"/>
                    </a:lnTo>
                    <a:cubicBezTo>
                      <a:pt x="1" y="5763"/>
                      <a:pt x="85" y="5842"/>
                      <a:pt x="187" y="5842"/>
                    </a:cubicBezTo>
                    <a:cubicBezTo>
                      <a:pt x="285" y="5842"/>
                      <a:pt x="369" y="5763"/>
                      <a:pt x="369" y="5661"/>
                    </a:cubicBezTo>
                    <a:lnTo>
                      <a:pt x="369" y="182"/>
                    </a:lnTo>
                    <a:cubicBezTo>
                      <a:pt x="369" y="81"/>
                      <a:pt x="28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7237681" y="3808523"/>
                <a:ext cx="11683" cy="185501"/>
              </a:xfrm>
              <a:custGeom>
                <a:avLst/>
                <a:gdLst/>
                <a:ahLst/>
                <a:cxnLst/>
                <a:rect l="l" t="t" r="r" b="b"/>
                <a:pathLst>
                  <a:path w="368" h="5843" extrusionOk="0">
                    <a:moveTo>
                      <a:pt x="183" y="0"/>
                    </a:moveTo>
                    <a:cubicBezTo>
                      <a:pt x="80" y="0"/>
                      <a:pt x="0" y="81"/>
                      <a:pt x="0" y="182"/>
                    </a:cubicBezTo>
                    <a:lnTo>
                      <a:pt x="0" y="5661"/>
                    </a:lnTo>
                    <a:cubicBezTo>
                      <a:pt x="0" y="5763"/>
                      <a:pt x="80" y="5842"/>
                      <a:pt x="183" y="5842"/>
                    </a:cubicBezTo>
                    <a:cubicBezTo>
                      <a:pt x="284" y="5842"/>
                      <a:pt x="368" y="5763"/>
                      <a:pt x="368" y="5661"/>
                    </a:cubicBezTo>
                    <a:lnTo>
                      <a:pt x="368" y="182"/>
                    </a:lnTo>
                    <a:cubicBezTo>
                      <a:pt x="368"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7177804" y="3808523"/>
                <a:ext cx="11715" cy="185501"/>
              </a:xfrm>
              <a:custGeom>
                <a:avLst/>
                <a:gdLst/>
                <a:ahLst/>
                <a:cxnLst/>
                <a:rect l="l" t="t" r="r" b="b"/>
                <a:pathLst>
                  <a:path w="369" h="5843" extrusionOk="0">
                    <a:moveTo>
                      <a:pt x="186" y="0"/>
                    </a:moveTo>
                    <a:cubicBezTo>
                      <a:pt x="85" y="0"/>
                      <a:pt x="1" y="81"/>
                      <a:pt x="1" y="182"/>
                    </a:cubicBezTo>
                    <a:lnTo>
                      <a:pt x="1" y="5661"/>
                    </a:lnTo>
                    <a:cubicBezTo>
                      <a:pt x="1" y="5763"/>
                      <a:pt x="85" y="5842"/>
                      <a:pt x="186" y="5842"/>
                    </a:cubicBezTo>
                    <a:cubicBezTo>
                      <a:pt x="285" y="5842"/>
                      <a:pt x="369" y="5763"/>
                      <a:pt x="369" y="5661"/>
                    </a:cubicBezTo>
                    <a:lnTo>
                      <a:pt x="369" y="182"/>
                    </a:lnTo>
                    <a:cubicBezTo>
                      <a:pt x="369" y="81"/>
                      <a:pt x="285"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118054" y="3808523"/>
                <a:ext cx="11715" cy="185501"/>
              </a:xfrm>
              <a:custGeom>
                <a:avLst/>
                <a:gdLst/>
                <a:ahLst/>
                <a:cxnLst/>
                <a:rect l="l" t="t" r="r" b="b"/>
                <a:pathLst>
                  <a:path w="369" h="5843" extrusionOk="0">
                    <a:moveTo>
                      <a:pt x="183" y="0"/>
                    </a:moveTo>
                    <a:cubicBezTo>
                      <a:pt x="80" y="0"/>
                      <a:pt x="1" y="81"/>
                      <a:pt x="1" y="182"/>
                    </a:cubicBezTo>
                    <a:lnTo>
                      <a:pt x="1" y="5661"/>
                    </a:lnTo>
                    <a:cubicBezTo>
                      <a:pt x="1" y="5763"/>
                      <a:pt x="80" y="5842"/>
                      <a:pt x="183" y="5842"/>
                    </a:cubicBezTo>
                    <a:cubicBezTo>
                      <a:pt x="285" y="5842"/>
                      <a:pt x="369" y="5763"/>
                      <a:pt x="369" y="5661"/>
                    </a:cubicBezTo>
                    <a:lnTo>
                      <a:pt x="369" y="182"/>
                    </a:lnTo>
                    <a:cubicBezTo>
                      <a:pt x="369" y="81"/>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7058176" y="3811190"/>
                <a:ext cx="11715" cy="182834"/>
              </a:xfrm>
              <a:custGeom>
                <a:avLst/>
                <a:gdLst/>
                <a:ahLst/>
                <a:cxnLst/>
                <a:rect l="l" t="t" r="r" b="b"/>
                <a:pathLst>
                  <a:path w="369" h="5759" extrusionOk="0">
                    <a:moveTo>
                      <a:pt x="187" y="0"/>
                    </a:moveTo>
                    <a:cubicBezTo>
                      <a:pt x="85" y="0"/>
                      <a:pt x="1" y="84"/>
                      <a:pt x="1" y="185"/>
                    </a:cubicBezTo>
                    <a:lnTo>
                      <a:pt x="1" y="5577"/>
                    </a:lnTo>
                    <a:cubicBezTo>
                      <a:pt x="1" y="5679"/>
                      <a:pt x="85" y="5758"/>
                      <a:pt x="187" y="5758"/>
                    </a:cubicBezTo>
                    <a:cubicBezTo>
                      <a:pt x="289" y="5758"/>
                      <a:pt x="369" y="5679"/>
                      <a:pt x="369" y="5577"/>
                    </a:cubicBezTo>
                    <a:lnTo>
                      <a:pt x="369" y="185"/>
                    </a:lnTo>
                    <a:cubicBezTo>
                      <a:pt x="369" y="84"/>
                      <a:pt x="289"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7596406" y="3808523"/>
                <a:ext cx="11683" cy="185501"/>
              </a:xfrm>
              <a:custGeom>
                <a:avLst/>
                <a:gdLst/>
                <a:ahLst/>
                <a:cxnLst/>
                <a:rect l="l" t="t" r="r" b="b"/>
                <a:pathLst>
                  <a:path w="368" h="5843" extrusionOk="0">
                    <a:moveTo>
                      <a:pt x="186" y="0"/>
                    </a:moveTo>
                    <a:cubicBezTo>
                      <a:pt x="84" y="0"/>
                      <a:pt x="1" y="81"/>
                      <a:pt x="1" y="182"/>
                    </a:cubicBezTo>
                    <a:lnTo>
                      <a:pt x="1" y="5661"/>
                    </a:lnTo>
                    <a:cubicBezTo>
                      <a:pt x="1" y="5763"/>
                      <a:pt x="84" y="5842"/>
                      <a:pt x="186" y="5842"/>
                    </a:cubicBezTo>
                    <a:cubicBezTo>
                      <a:pt x="288" y="5842"/>
                      <a:pt x="368" y="5763"/>
                      <a:pt x="368" y="5661"/>
                    </a:cubicBezTo>
                    <a:lnTo>
                      <a:pt x="368" y="182"/>
                    </a:lnTo>
                    <a:cubicBezTo>
                      <a:pt x="368" y="81"/>
                      <a:pt x="28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7536655" y="3808523"/>
                <a:ext cx="11683" cy="185501"/>
              </a:xfrm>
              <a:custGeom>
                <a:avLst/>
                <a:gdLst/>
                <a:ahLst/>
                <a:cxnLst/>
                <a:rect l="l" t="t" r="r" b="b"/>
                <a:pathLst>
                  <a:path w="368" h="5843" extrusionOk="0">
                    <a:moveTo>
                      <a:pt x="183" y="0"/>
                    </a:moveTo>
                    <a:cubicBezTo>
                      <a:pt x="84" y="0"/>
                      <a:pt x="0" y="81"/>
                      <a:pt x="0" y="182"/>
                    </a:cubicBezTo>
                    <a:lnTo>
                      <a:pt x="0" y="5661"/>
                    </a:lnTo>
                    <a:cubicBezTo>
                      <a:pt x="0" y="5763"/>
                      <a:pt x="84" y="5842"/>
                      <a:pt x="183" y="5842"/>
                    </a:cubicBezTo>
                    <a:cubicBezTo>
                      <a:pt x="284" y="5842"/>
                      <a:pt x="368" y="5763"/>
                      <a:pt x="368" y="5661"/>
                    </a:cubicBezTo>
                    <a:lnTo>
                      <a:pt x="368" y="182"/>
                    </a:lnTo>
                    <a:cubicBezTo>
                      <a:pt x="368"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7476905" y="3808523"/>
                <a:ext cx="11588" cy="185501"/>
              </a:xfrm>
              <a:custGeom>
                <a:avLst/>
                <a:gdLst/>
                <a:ahLst/>
                <a:cxnLst/>
                <a:rect l="l" t="t" r="r" b="b"/>
                <a:pathLst>
                  <a:path w="365" h="5843" extrusionOk="0">
                    <a:moveTo>
                      <a:pt x="183" y="0"/>
                    </a:moveTo>
                    <a:cubicBezTo>
                      <a:pt x="81" y="0"/>
                      <a:pt x="0" y="81"/>
                      <a:pt x="0" y="182"/>
                    </a:cubicBezTo>
                    <a:lnTo>
                      <a:pt x="0" y="5661"/>
                    </a:lnTo>
                    <a:cubicBezTo>
                      <a:pt x="0" y="5763"/>
                      <a:pt x="81" y="5842"/>
                      <a:pt x="183" y="5842"/>
                    </a:cubicBezTo>
                    <a:cubicBezTo>
                      <a:pt x="284" y="5842"/>
                      <a:pt x="365" y="5763"/>
                      <a:pt x="365" y="5661"/>
                    </a:cubicBezTo>
                    <a:lnTo>
                      <a:pt x="365" y="182"/>
                    </a:lnTo>
                    <a:cubicBezTo>
                      <a:pt x="365"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7656283" y="3808523"/>
                <a:ext cx="11715" cy="185501"/>
              </a:xfrm>
              <a:custGeom>
                <a:avLst/>
                <a:gdLst/>
                <a:ahLst/>
                <a:cxnLst/>
                <a:rect l="l" t="t" r="r" b="b"/>
                <a:pathLst>
                  <a:path w="369" h="5843" extrusionOk="0">
                    <a:moveTo>
                      <a:pt x="182" y="0"/>
                    </a:moveTo>
                    <a:cubicBezTo>
                      <a:pt x="81" y="0"/>
                      <a:pt x="0" y="81"/>
                      <a:pt x="0" y="182"/>
                    </a:cubicBezTo>
                    <a:lnTo>
                      <a:pt x="0" y="5661"/>
                    </a:lnTo>
                    <a:cubicBezTo>
                      <a:pt x="0" y="5763"/>
                      <a:pt x="81" y="5842"/>
                      <a:pt x="182" y="5842"/>
                    </a:cubicBezTo>
                    <a:cubicBezTo>
                      <a:pt x="284" y="5842"/>
                      <a:pt x="368" y="5763"/>
                      <a:pt x="368" y="5661"/>
                    </a:cubicBezTo>
                    <a:lnTo>
                      <a:pt x="368" y="182"/>
                    </a:lnTo>
                    <a:cubicBezTo>
                      <a:pt x="368" y="81"/>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7716033" y="3808523"/>
                <a:ext cx="11683" cy="185501"/>
              </a:xfrm>
              <a:custGeom>
                <a:avLst/>
                <a:gdLst/>
                <a:ahLst/>
                <a:cxnLst/>
                <a:rect l="l" t="t" r="r" b="b"/>
                <a:pathLst>
                  <a:path w="368" h="5843" extrusionOk="0">
                    <a:moveTo>
                      <a:pt x="186" y="0"/>
                    </a:moveTo>
                    <a:cubicBezTo>
                      <a:pt x="84" y="0"/>
                      <a:pt x="0" y="81"/>
                      <a:pt x="0" y="182"/>
                    </a:cubicBezTo>
                    <a:lnTo>
                      <a:pt x="0" y="5661"/>
                    </a:lnTo>
                    <a:cubicBezTo>
                      <a:pt x="0" y="5763"/>
                      <a:pt x="84" y="5842"/>
                      <a:pt x="186" y="5842"/>
                    </a:cubicBezTo>
                    <a:cubicBezTo>
                      <a:pt x="287" y="5842"/>
                      <a:pt x="368" y="5763"/>
                      <a:pt x="368" y="5661"/>
                    </a:cubicBezTo>
                    <a:lnTo>
                      <a:pt x="368" y="182"/>
                    </a:lnTo>
                    <a:cubicBezTo>
                      <a:pt x="368" y="81"/>
                      <a:pt x="287"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7775879" y="3808523"/>
                <a:ext cx="11715" cy="185501"/>
              </a:xfrm>
              <a:custGeom>
                <a:avLst/>
                <a:gdLst/>
                <a:ahLst/>
                <a:cxnLst/>
                <a:rect l="l" t="t" r="r" b="b"/>
                <a:pathLst>
                  <a:path w="369" h="5843" extrusionOk="0">
                    <a:moveTo>
                      <a:pt x="183" y="0"/>
                    </a:moveTo>
                    <a:cubicBezTo>
                      <a:pt x="81" y="0"/>
                      <a:pt x="0" y="81"/>
                      <a:pt x="0" y="182"/>
                    </a:cubicBezTo>
                    <a:lnTo>
                      <a:pt x="0" y="5661"/>
                    </a:lnTo>
                    <a:cubicBezTo>
                      <a:pt x="0" y="5763"/>
                      <a:pt x="81" y="5842"/>
                      <a:pt x="183" y="5842"/>
                    </a:cubicBezTo>
                    <a:cubicBezTo>
                      <a:pt x="284" y="5842"/>
                      <a:pt x="368" y="5763"/>
                      <a:pt x="368" y="5661"/>
                    </a:cubicBezTo>
                    <a:lnTo>
                      <a:pt x="368" y="182"/>
                    </a:lnTo>
                    <a:cubicBezTo>
                      <a:pt x="368"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7835661" y="3808523"/>
                <a:ext cx="11683" cy="185501"/>
              </a:xfrm>
              <a:custGeom>
                <a:avLst/>
                <a:gdLst/>
                <a:ahLst/>
                <a:cxnLst/>
                <a:rect l="l" t="t" r="r" b="b"/>
                <a:pathLst>
                  <a:path w="368" h="5843" extrusionOk="0">
                    <a:moveTo>
                      <a:pt x="185" y="0"/>
                    </a:moveTo>
                    <a:cubicBezTo>
                      <a:pt x="83" y="0"/>
                      <a:pt x="0" y="81"/>
                      <a:pt x="0" y="182"/>
                    </a:cubicBezTo>
                    <a:lnTo>
                      <a:pt x="0" y="5661"/>
                    </a:lnTo>
                    <a:cubicBezTo>
                      <a:pt x="0" y="5763"/>
                      <a:pt x="83" y="5842"/>
                      <a:pt x="185" y="5842"/>
                    </a:cubicBezTo>
                    <a:cubicBezTo>
                      <a:pt x="284" y="5842"/>
                      <a:pt x="367" y="5763"/>
                      <a:pt x="367" y="5661"/>
                    </a:cubicBezTo>
                    <a:lnTo>
                      <a:pt x="367" y="182"/>
                    </a:lnTo>
                    <a:cubicBezTo>
                      <a:pt x="367" y="81"/>
                      <a:pt x="284" y="0"/>
                      <a:pt x="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7895507" y="3811190"/>
                <a:ext cx="11588" cy="182834"/>
              </a:xfrm>
              <a:custGeom>
                <a:avLst/>
                <a:gdLst/>
                <a:ahLst/>
                <a:cxnLst/>
                <a:rect l="l" t="t" r="r" b="b"/>
                <a:pathLst>
                  <a:path w="365" h="5759" extrusionOk="0">
                    <a:moveTo>
                      <a:pt x="182" y="0"/>
                    </a:moveTo>
                    <a:cubicBezTo>
                      <a:pt x="81" y="0"/>
                      <a:pt x="0" y="84"/>
                      <a:pt x="0" y="185"/>
                    </a:cubicBezTo>
                    <a:lnTo>
                      <a:pt x="0" y="5577"/>
                    </a:lnTo>
                    <a:cubicBezTo>
                      <a:pt x="0" y="5679"/>
                      <a:pt x="81" y="5758"/>
                      <a:pt x="182" y="5758"/>
                    </a:cubicBezTo>
                    <a:cubicBezTo>
                      <a:pt x="284" y="5758"/>
                      <a:pt x="365" y="5679"/>
                      <a:pt x="365" y="5577"/>
                    </a:cubicBezTo>
                    <a:lnTo>
                      <a:pt x="365" y="185"/>
                    </a:lnTo>
                    <a:cubicBezTo>
                      <a:pt x="365" y="84"/>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7016014" y="3808523"/>
                <a:ext cx="933218" cy="185501"/>
              </a:xfrm>
              <a:custGeom>
                <a:avLst/>
                <a:gdLst/>
                <a:ahLst/>
                <a:cxnLst/>
                <a:rect l="l" t="t" r="r" b="b"/>
                <a:pathLst>
                  <a:path w="29395" h="5843" extrusionOk="0">
                    <a:moveTo>
                      <a:pt x="27320" y="368"/>
                    </a:moveTo>
                    <a:cubicBezTo>
                      <a:pt x="28263" y="368"/>
                      <a:pt x="29031" y="1132"/>
                      <a:pt x="29031" y="2075"/>
                    </a:cubicBezTo>
                    <a:lnTo>
                      <a:pt x="29031" y="5479"/>
                    </a:lnTo>
                    <a:lnTo>
                      <a:pt x="368" y="5479"/>
                    </a:lnTo>
                    <a:lnTo>
                      <a:pt x="368" y="2075"/>
                    </a:lnTo>
                    <a:cubicBezTo>
                      <a:pt x="368" y="1132"/>
                      <a:pt x="1137" y="368"/>
                      <a:pt x="2079" y="368"/>
                    </a:cubicBezTo>
                    <a:close/>
                    <a:moveTo>
                      <a:pt x="2079" y="0"/>
                    </a:moveTo>
                    <a:cubicBezTo>
                      <a:pt x="932" y="0"/>
                      <a:pt x="1" y="932"/>
                      <a:pt x="1" y="2075"/>
                    </a:cubicBezTo>
                    <a:lnTo>
                      <a:pt x="1" y="5661"/>
                    </a:lnTo>
                    <a:cubicBezTo>
                      <a:pt x="1" y="5763"/>
                      <a:pt x="84" y="5842"/>
                      <a:pt x="186" y="5842"/>
                    </a:cubicBezTo>
                    <a:lnTo>
                      <a:pt x="29213" y="5842"/>
                    </a:lnTo>
                    <a:cubicBezTo>
                      <a:pt x="29315" y="5842"/>
                      <a:pt x="29395" y="5763"/>
                      <a:pt x="29395" y="5661"/>
                    </a:cubicBezTo>
                    <a:lnTo>
                      <a:pt x="29395" y="2075"/>
                    </a:lnTo>
                    <a:cubicBezTo>
                      <a:pt x="29395" y="932"/>
                      <a:pt x="28463" y="0"/>
                      <a:pt x="27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26"/>
            <p:cNvSpPr/>
            <p:nvPr/>
          </p:nvSpPr>
          <p:spPr>
            <a:xfrm>
              <a:off x="7336831" y="3123521"/>
              <a:ext cx="1323998" cy="704064"/>
            </a:xfrm>
            <a:custGeom>
              <a:avLst/>
              <a:gdLst/>
              <a:ahLst/>
              <a:cxnLst/>
              <a:rect l="l" t="t" r="r" b="b"/>
              <a:pathLst>
                <a:path w="41704" h="22177" extrusionOk="0">
                  <a:moveTo>
                    <a:pt x="39675" y="0"/>
                  </a:moveTo>
                  <a:lnTo>
                    <a:pt x="28733" y="18952"/>
                  </a:lnTo>
                  <a:lnTo>
                    <a:pt x="1188" y="3048"/>
                  </a:lnTo>
                  <a:lnTo>
                    <a:pt x="0" y="5104"/>
                  </a:lnTo>
                  <a:lnTo>
                    <a:pt x="29573" y="22176"/>
                  </a:lnTo>
                  <a:lnTo>
                    <a:pt x="41703" y="1173"/>
                  </a:lnTo>
                  <a:lnTo>
                    <a:pt x="39675" y="0"/>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26"/>
            <p:cNvGrpSpPr/>
            <p:nvPr/>
          </p:nvGrpSpPr>
          <p:grpSpPr>
            <a:xfrm>
              <a:off x="7330132" y="2612754"/>
              <a:ext cx="1337363" cy="1220723"/>
              <a:chOff x="7330132" y="2612754"/>
              <a:chExt cx="1337363" cy="1220723"/>
            </a:xfrm>
          </p:grpSpPr>
          <p:sp>
            <p:nvSpPr>
              <p:cNvPr id="624" name="Google Shape;624;p26"/>
              <p:cNvSpPr/>
              <p:nvPr/>
            </p:nvSpPr>
            <p:spPr>
              <a:xfrm>
                <a:off x="7336831" y="2618595"/>
                <a:ext cx="1323998" cy="1208977"/>
              </a:xfrm>
              <a:custGeom>
                <a:avLst/>
                <a:gdLst/>
                <a:ahLst/>
                <a:cxnLst/>
                <a:rect l="l" t="t" r="r" b="b"/>
                <a:pathLst>
                  <a:path w="41704" h="38081" extrusionOk="0">
                    <a:moveTo>
                      <a:pt x="12126" y="0"/>
                    </a:moveTo>
                    <a:lnTo>
                      <a:pt x="0" y="21008"/>
                    </a:lnTo>
                    <a:lnTo>
                      <a:pt x="29573" y="38080"/>
                    </a:lnTo>
                    <a:lnTo>
                      <a:pt x="41703" y="17077"/>
                    </a:lnTo>
                    <a:lnTo>
                      <a:pt x="12126"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7330132" y="2612754"/>
                <a:ext cx="1337363" cy="1220723"/>
              </a:xfrm>
              <a:custGeom>
                <a:avLst/>
                <a:gdLst/>
                <a:ahLst/>
                <a:cxnLst/>
                <a:rect l="l" t="t" r="r" b="b"/>
                <a:pathLst>
                  <a:path w="42125" h="38451" extrusionOk="0">
                    <a:moveTo>
                      <a:pt x="12407" y="435"/>
                    </a:moveTo>
                    <a:lnTo>
                      <a:pt x="41663" y="17326"/>
                    </a:lnTo>
                    <a:lnTo>
                      <a:pt x="29719" y="38014"/>
                    </a:lnTo>
                    <a:lnTo>
                      <a:pt x="463" y="21123"/>
                    </a:lnTo>
                    <a:lnTo>
                      <a:pt x="12407" y="435"/>
                    </a:lnTo>
                    <a:close/>
                    <a:moveTo>
                      <a:pt x="12340" y="0"/>
                    </a:moveTo>
                    <a:cubicBezTo>
                      <a:pt x="12323" y="0"/>
                      <a:pt x="12306" y="2"/>
                      <a:pt x="12290" y="6"/>
                    </a:cubicBezTo>
                    <a:cubicBezTo>
                      <a:pt x="12242" y="20"/>
                      <a:pt x="12202" y="50"/>
                      <a:pt x="12180" y="94"/>
                    </a:cubicBezTo>
                    <a:lnTo>
                      <a:pt x="52" y="21097"/>
                    </a:lnTo>
                    <a:cubicBezTo>
                      <a:pt x="1" y="21189"/>
                      <a:pt x="30" y="21298"/>
                      <a:pt x="121" y="21349"/>
                    </a:cubicBezTo>
                    <a:lnTo>
                      <a:pt x="29694" y="38425"/>
                    </a:lnTo>
                    <a:cubicBezTo>
                      <a:pt x="29722" y="38439"/>
                      <a:pt x="29752" y="38450"/>
                      <a:pt x="29784" y="38450"/>
                    </a:cubicBezTo>
                    <a:cubicBezTo>
                      <a:pt x="29803" y="38450"/>
                      <a:pt x="29818" y="38447"/>
                      <a:pt x="29832" y="38443"/>
                    </a:cubicBezTo>
                    <a:cubicBezTo>
                      <a:pt x="29880" y="38432"/>
                      <a:pt x="29919" y="38400"/>
                      <a:pt x="29945" y="38360"/>
                    </a:cubicBezTo>
                    <a:lnTo>
                      <a:pt x="42074" y="17352"/>
                    </a:lnTo>
                    <a:cubicBezTo>
                      <a:pt x="42125" y="17264"/>
                      <a:pt x="42092" y="17152"/>
                      <a:pt x="42005" y="17100"/>
                    </a:cubicBezTo>
                    <a:lnTo>
                      <a:pt x="12432" y="25"/>
                    </a:lnTo>
                    <a:cubicBezTo>
                      <a:pt x="12404" y="8"/>
                      <a:pt x="12372" y="0"/>
                      <a:pt x="12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7336831" y="2618595"/>
                <a:ext cx="556724" cy="766035"/>
              </a:xfrm>
              <a:custGeom>
                <a:avLst/>
                <a:gdLst/>
                <a:ahLst/>
                <a:cxnLst/>
                <a:rect l="l" t="t" r="r" b="b"/>
                <a:pathLst>
                  <a:path w="17536" h="24129" extrusionOk="0">
                    <a:moveTo>
                      <a:pt x="12126" y="0"/>
                    </a:moveTo>
                    <a:lnTo>
                      <a:pt x="0" y="21008"/>
                    </a:lnTo>
                    <a:lnTo>
                      <a:pt x="5407" y="24128"/>
                    </a:lnTo>
                    <a:lnTo>
                      <a:pt x="17535" y="3120"/>
                    </a:lnTo>
                    <a:lnTo>
                      <a:pt x="12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7330831" y="2612754"/>
                <a:ext cx="569328" cy="777623"/>
              </a:xfrm>
              <a:custGeom>
                <a:avLst/>
                <a:gdLst/>
                <a:ahLst/>
                <a:cxnLst/>
                <a:rect l="l" t="t" r="r" b="b"/>
                <a:pathLst>
                  <a:path w="17933" h="24494" extrusionOk="0">
                    <a:moveTo>
                      <a:pt x="12385" y="435"/>
                    </a:moveTo>
                    <a:lnTo>
                      <a:pt x="17474" y="3373"/>
                    </a:lnTo>
                    <a:lnTo>
                      <a:pt x="5527" y="24061"/>
                    </a:lnTo>
                    <a:lnTo>
                      <a:pt x="441" y="21123"/>
                    </a:lnTo>
                    <a:lnTo>
                      <a:pt x="12385" y="435"/>
                    </a:lnTo>
                    <a:close/>
                    <a:moveTo>
                      <a:pt x="12318" y="0"/>
                    </a:moveTo>
                    <a:cubicBezTo>
                      <a:pt x="12301" y="0"/>
                      <a:pt x="12284" y="2"/>
                      <a:pt x="12268" y="6"/>
                    </a:cubicBezTo>
                    <a:cubicBezTo>
                      <a:pt x="12220" y="20"/>
                      <a:pt x="12180" y="50"/>
                      <a:pt x="12158" y="94"/>
                    </a:cubicBezTo>
                    <a:lnTo>
                      <a:pt x="30" y="21097"/>
                    </a:lnTo>
                    <a:cubicBezTo>
                      <a:pt x="4" y="21141"/>
                      <a:pt x="1" y="21192"/>
                      <a:pt x="11" y="21240"/>
                    </a:cubicBezTo>
                    <a:cubicBezTo>
                      <a:pt x="23" y="21287"/>
                      <a:pt x="55" y="21327"/>
                      <a:pt x="99" y="21349"/>
                    </a:cubicBezTo>
                    <a:lnTo>
                      <a:pt x="5505" y="24472"/>
                    </a:lnTo>
                    <a:cubicBezTo>
                      <a:pt x="5534" y="24487"/>
                      <a:pt x="5562" y="24494"/>
                      <a:pt x="5596" y="24494"/>
                    </a:cubicBezTo>
                    <a:cubicBezTo>
                      <a:pt x="5658" y="24494"/>
                      <a:pt x="5719" y="24461"/>
                      <a:pt x="5755" y="24403"/>
                    </a:cubicBezTo>
                    <a:lnTo>
                      <a:pt x="17881" y="3399"/>
                    </a:lnTo>
                    <a:cubicBezTo>
                      <a:pt x="17932" y="3308"/>
                      <a:pt x="17903" y="3199"/>
                      <a:pt x="17815" y="3148"/>
                    </a:cubicBezTo>
                    <a:lnTo>
                      <a:pt x="12410" y="25"/>
                    </a:lnTo>
                    <a:cubicBezTo>
                      <a:pt x="12382" y="8"/>
                      <a:pt x="12350" y="0"/>
                      <a:pt x="12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6"/>
            <p:cNvSpPr/>
            <p:nvPr/>
          </p:nvSpPr>
          <p:spPr>
            <a:xfrm>
              <a:off x="7703302" y="2890901"/>
              <a:ext cx="798862" cy="700921"/>
            </a:xfrm>
            <a:custGeom>
              <a:avLst/>
              <a:gdLst/>
              <a:ahLst/>
              <a:cxnLst/>
              <a:rect l="l" t="t" r="r" b="b"/>
              <a:pathLst>
                <a:path w="25163" h="22078" extrusionOk="0">
                  <a:moveTo>
                    <a:pt x="6538" y="0"/>
                  </a:moveTo>
                  <a:lnTo>
                    <a:pt x="1" y="11324"/>
                  </a:lnTo>
                  <a:lnTo>
                    <a:pt x="18624" y="22077"/>
                  </a:lnTo>
                  <a:lnTo>
                    <a:pt x="25162" y="10753"/>
                  </a:lnTo>
                  <a:lnTo>
                    <a:pt x="6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7697302" y="2885091"/>
              <a:ext cx="810831" cy="712509"/>
            </a:xfrm>
            <a:custGeom>
              <a:avLst/>
              <a:gdLst/>
              <a:ahLst/>
              <a:cxnLst/>
              <a:rect l="l" t="t" r="r" b="b"/>
              <a:pathLst>
                <a:path w="25540" h="22443" extrusionOk="0">
                  <a:moveTo>
                    <a:pt x="6793" y="434"/>
                  </a:moveTo>
                  <a:lnTo>
                    <a:pt x="25099" y="11005"/>
                  </a:lnTo>
                  <a:lnTo>
                    <a:pt x="18744" y="22010"/>
                  </a:lnTo>
                  <a:lnTo>
                    <a:pt x="441" y="11442"/>
                  </a:lnTo>
                  <a:lnTo>
                    <a:pt x="6793" y="434"/>
                  </a:lnTo>
                  <a:close/>
                  <a:moveTo>
                    <a:pt x="6728" y="1"/>
                  </a:moveTo>
                  <a:cubicBezTo>
                    <a:pt x="6712" y="1"/>
                    <a:pt x="6696" y="3"/>
                    <a:pt x="6680" y="8"/>
                  </a:cubicBezTo>
                  <a:cubicBezTo>
                    <a:pt x="6633" y="19"/>
                    <a:pt x="6593" y="52"/>
                    <a:pt x="6568" y="91"/>
                  </a:cubicBezTo>
                  <a:lnTo>
                    <a:pt x="29" y="11417"/>
                  </a:lnTo>
                  <a:cubicBezTo>
                    <a:pt x="4" y="11460"/>
                    <a:pt x="0" y="11507"/>
                    <a:pt x="12" y="11555"/>
                  </a:cubicBezTo>
                  <a:cubicBezTo>
                    <a:pt x="22" y="11602"/>
                    <a:pt x="55" y="11642"/>
                    <a:pt x="95" y="11667"/>
                  </a:cubicBezTo>
                  <a:lnTo>
                    <a:pt x="18718" y="22421"/>
                  </a:lnTo>
                  <a:cubicBezTo>
                    <a:pt x="18747" y="22435"/>
                    <a:pt x="18780" y="22443"/>
                    <a:pt x="18813" y="22443"/>
                  </a:cubicBezTo>
                  <a:cubicBezTo>
                    <a:pt x="18875" y="22443"/>
                    <a:pt x="18937" y="22410"/>
                    <a:pt x="18970" y="22352"/>
                  </a:cubicBezTo>
                  <a:lnTo>
                    <a:pt x="25507" y="11027"/>
                  </a:lnTo>
                  <a:cubicBezTo>
                    <a:pt x="25533" y="10987"/>
                    <a:pt x="25540" y="10936"/>
                    <a:pt x="25526" y="10889"/>
                  </a:cubicBezTo>
                  <a:cubicBezTo>
                    <a:pt x="25514" y="10842"/>
                    <a:pt x="25486" y="10802"/>
                    <a:pt x="25442" y="10776"/>
                  </a:cubicBezTo>
                  <a:lnTo>
                    <a:pt x="6818" y="26"/>
                  </a:lnTo>
                  <a:cubicBezTo>
                    <a:pt x="6790" y="9"/>
                    <a:pt x="6759" y="1"/>
                    <a:pt x="6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7865790" y="2890901"/>
              <a:ext cx="636379" cy="419384"/>
            </a:xfrm>
            <a:custGeom>
              <a:avLst/>
              <a:gdLst/>
              <a:ahLst/>
              <a:cxnLst/>
              <a:rect l="l" t="t" r="r" b="b"/>
              <a:pathLst>
                <a:path w="20045" h="13210" extrusionOk="0">
                  <a:moveTo>
                    <a:pt x="1420" y="0"/>
                  </a:moveTo>
                  <a:lnTo>
                    <a:pt x="1" y="2460"/>
                  </a:lnTo>
                  <a:lnTo>
                    <a:pt x="18624" y="13210"/>
                  </a:lnTo>
                  <a:lnTo>
                    <a:pt x="20044" y="10753"/>
                  </a:lnTo>
                  <a:lnTo>
                    <a:pt x="14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7859790" y="2885091"/>
              <a:ext cx="648347" cy="431099"/>
            </a:xfrm>
            <a:custGeom>
              <a:avLst/>
              <a:gdLst/>
              <a:ahLst/>
              <a:cxnLst/>
              <a:rect l="l" t="t" r="r" b="b"/>
              <a:pathLst>
                <a:path w="20422" h="13579" extrusionOk="0">
                  <a:moveTo>
                    <a:pt x="1675" y="434"/>
                  </a:moveTo>
                  <a:lnTo>
                    <a:pt x="19981" y="11005"/>
                  </a:lnTo>
                  <a:lnTo>
                    <a:pt x="18744" y="13146"/>
                  </a:lnTo>
                  <a:lnTo>
                    <a:pt x="441" y="2574"/>
                  </a:lnTo>
                  <a:lnTo>
                    <a:pt x="1675" y="434"/>
                  </a:lnTo>
                  <a:close/>
                  <a:moveTo>
                    <a:pt x="1608" y="1"/>
                  </a:moveTo>
                  <a:cubicBezTo>
                    <a:pt x="1545" y="1"/>
                    <a:pt x="1483" y="33"/>
                    <a:pt x="1450" y="91"/>
                  </a:cubicBezTo>
                  <a:lnTo>
                    <a:pt x="30" y="2552"/>
                  </a:lnTo>
                  <a:cubicBezTo>
                    <a:pt x="8" y="2593"/>
                    <a:pt x="0" y="2643"/>
                    <a:pt x="12" y="2691"/>
                  </a:cubicBezTo>
                  <a:cubicBezTo>
                    <a:pt x="26" y="2739"/>
                    <a:pt x="55" y="2778"/>
                    <a:pt x="99" y="2800"/>
                  </a:cubicBezTo>
                  <a:lnTo>
                    <a:pt x="18722" y="13554"/>
                  </a:lnTo>
                  <a:cubicBezTo>
                    <a:pt x="18748" y="13572"/>
                    <a:pt x="18780" y="13579"/>
                    <a:pt x="18813" y="13579"/>
                  </a:cubicBezTo>
                  <a:cubicBezTo>
                    <a:pt x="18875" y="13579"/>
                    <a:pt x="18937" y="13546"/>
                    <a:pt x="18970" y="13488"/>
                  </a:cubicBezTo>
                  <a:lnTo>
                    <a:pt x="20389" y="11027"/>
                  </a:lnTo>
                  <a:cubicBezTo>
                    <a:pt x="20415" y="10987"/>
                    <a:pt x="20422" y="10936"/>
                    <a:pt x="20408" y="10889"/>
                  </a:cubicBezTo>
                  <a:cubicBezTo>
                    <a:pt x="20396" y="10842"/>
                    <a:pt x="20368" y="10802"/>
                    <a:pt x="20324" y="10776"/>
                  </a:cubicBezTo>
                  <a:lnTo>
                    <a:pt x="1700" y="26"/>
                  </a:lnTo>
                  <a:cubicBezTo>
                    <a:pt x="1671" y="9"/>
                    <a:pt x="1639" y="1"/>
                    <a:pt x="16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7913762" y="2928903"/>
              <a:ext cx="346397" cy="231503"/>
            </a:xfrm>
            <a:custGeom>
              <a:avLst/>
              <a:gdLst/>
              <a:ahLst/>
              <a:cxnLst/>
              <a:rect l="l" t="t" r="r" b="b"/>
              <a:pathLst>
                <a:path w="10911" h="7292" extrusionOk="0">
                  <a:moveTo>
                    <a:pt x="860" y="0"/>
                  </a:moveTo>
                  <a:lnTo>
                    <a:pt x="0" y="1490"/>
                  </a:lnTo>
                  <a:lnTo>
                    <a:pt x="10051" y="7292"/>
                  </a:lnTo>
                  <a:lnTo>
                    <a:pt x="10910" y="5803"/>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7907063" y="2923094"/>
              <a:ext cx="359096" cy="243122"/>
            </a:xfrm>
            <a:custGeom>
              <a:avLst/>
              <a:gdLst/>
              <a:ahLst/>
              <a:cxnLst/>
              <a:rect l="l" t="t" r="r" b="b"/>
              <a:pathLst>
                <a:path w="11311" h="7658" extrusionOk="0">
                  <a:moveTo>
                    <a:pt x="1137" y="435"/>
                  </a:moveTo>
                  <a:lnTo>
                    <a:pt x="10870" y="6051"/>
                  </a:lnTo>
                  <a:lnTo>
                    <a:pt x="10193" y="7224"/>
                  </a:lnTo>
                  <a:lnTo>
                    <a:pt x="463" y="1603"/>
                  </a:lnTo>
                  <a:lnTo>
                    <a:pt x="1137" y="435"/>
                  </a:lnTo>
                  <a:close/>
                  <a:moveTo>
                    <a:pt x="1065" y="0"/>
                  </a:moveTo>
                  <a:cubicBezTo>
                    <a:pt x="1050" y="0"/>
                    <a:pt x="1036" y="2"/>
                    <a:pt x="1023" y="5"/>
                  </a:cubicBezTo>
                  <a:cubicBezTo>
                    <a:pt x="976" y="20"/>
                    <a:pt x="936" y="49"/>
                    <a:pt x="910" y="92"/>
                  </a:cubicBezTo>
                  <a:lnTo>
                    <a:pt x="51" y="1577"/>
                  </a:lnTo>
                  <a:cubicBezTo>
                    <a:pt x="1" y="1668"/>
                    <a:pt x="33" y="1777"/>
                    <a:pt x="120" y="1829"/>
                  </a:cubicBezTo>
                  <a:lnTo>
                    <a:pt x="10171" y="7631"/>
                  </a:lnTo>
                  <a:cubicBezTo>
                    <a:pt x="10201" y="7649"/>
                    <a:pt x="10229" y="7657"/>
                    <a:pt x="10262" y="7657"/>
                  </a:cubicBezTo>
                  <a:cubicBezTo>
                    <a:pt x="10324" y="7657"/>
                    <a:pt x="10386" y="7624"/>
                    <a:pt x="10423" y="7565"/>
                  </a:cubicBezTo>
                  <a:lnTo>
                    <a:pt x="11281" y="6077"/>
                  </a:lnTo>
                  <a:cubicBezTo>
                    <a:pt x="11303" y="6037"/>
                    <a:pt x="11310" y="5986"/>
                    <a:pt x="11300" y="5939"/>
                  </a:cubicBezTo>
                  <a:cubicBezTo>
                    <a:pt x="11285" y="5891"/>
                    <a:pt x="11256" y="5851"/>
                    <a:pt x="11212" y="5826"/>
                  </a:cubicBezTo>
                  <a:lnTo>
                    <a:pt x="1162" y="23"/>
                  </a:lnTo>
                  <a:cubicBezTo>
                    <a:pt x="1132" y="8"/>
                    <a:pt x="1098" y="0"/>
                    <a:pt x="10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7857948" y="3045737"/>
              <a:ext cx="519516" cy="317951"/>
            </a:xfrm>
            <a:custGeom>
              <a:avLst/>
              <a:gdLst/>
              <a:ahLst/>
              <a:cxnLst/>
              <a:rect l="l" t="t" r="r" b="b"/>
              <a:pathLst>
                <a:path w="16364" h="10015" extrusionOk="0">
                  <a:moveTo>
                    <a:pt x="492" y="1"/>
                  </a:moveTo>
                  <a:lnTo>
                    <a:pt x="1" y="849"/>
                  </a:lnTo>
                  <a:lnTo>
                    <a:pt x="15876" y="10015"/>
                  </a:lnTo>
                  <a:lnTo>
                    <a:pt x="16363" y="9167"/>
                  </a:lnTo>
                  <a:lnTo>
                    <a:pt x="4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7828010" y="3097646"/>
              <a:ext cx="519611" cy="317824"/>
            </a:xfrm>
            <a:custGeom>
              <a:avLst/>
              <a:gdLst/>
              <a:ahLst/>
              <a:cxnLst/>
              <a:rect l="l" t="t" r="r" b="b"/>
              <a:pathLst>
                <a:path w="16367" h="10011" extrusionOk="0">
                  <a:moveTo>
                    <a:pt x="492" y="0"/>
                  </a:moveTo>
                  <a:lnTo>
                    <a:pt x="1" y="849"/>
                  </a:lnTo>
                  <a:lnTo>
                    <a:pt x="15875" y="10011"/>
                  </a:lnTo>
                  <a:lnTo>
                    <a:pt x="16367" y="9162"/>
                  </a:lnTo>
                  <a:lnTo>
                    <a:pt x="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7798198" y="3149396"/>
              <a:ext cx="157436" cy="108894"/>
            </a:xfrm>
            <a:custGeom>
              <a:avLst/>
              <a:gdLst/>
              <a:ahLst/>
              <a:cxnLst/>
              <a:rect l="l" t="t" r="r" b="b"/>
              <a:pathLst>
                <a:path w="4959" h="3430" extrusionOk="0">
                  <a:moveTo>
                    <a:pt x="488" y="1"/>
                  </a:moveTo>
                  <a:lnTo>
                    <a:pt x="1" y="849"/>
                  </a:lnTo>
                  <a:lnTo>
                    <a:pt x="4470" y="3430"/>
                  </a:lnTo>
                  <a:lnTo>
                    <a:pt x="4959" y="2582"/>
                  </a:lnTo>
                  <a:lnTo>
                    <a:pt x="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7851345" y="3039959"/>
              <a:ext cx="532247" cy="329539"/>
            </a:xfrm>
            <a:custGeom>
              <a:avLst/>
              <a:gdLst/>
              <a:ahLst/>
              <a:cxnLst/>
              <a:rect l="l" t="t" r="r" b="b"/>
              <a:pathLst>
                <a:path w="16765" h="10380" extrusionOk="0">
                  <a:moveTo>
                    <a:pt x="765" y="433"/>
                  </a:moveTo>
                  <a:lnTo>
                    <a:pt x="16324" y="9415"/>
                  </a:lnTo>
                  <a:lnTo>
                    <a:pt x="16014" y="9946"/>
                  </a:lnTo>
                  <a:lnTo>
                    <a:pt x="459" y="966"/>
                  </a:lnTo>
                  <a:lnTo>
                    <a:pt x="765" y="433"/>
                  </a:lnTo>
                  <a:close/>
                  <a:moveTo>
                    <a:pt x="699" y="1"/>
                  </a:moveTo>
                  <a:cubicBezTo>
                    <a:pt x="683" y="1"/>
                    <a:pt x="667" y="3"/>
                    <a:pt x="652" y="8"/>
                  </a:cubicBezTo>
                  <a:cubicBezTo>
                    <a:pt x="605" y="18"/>
                    <a:pt x="565" y="52"/>
                    <a:pt x="540" y="92"/>
                  </a:cubicBezTo>
                  <a:lnTo>
                    <a:pt x="52" y="940"/>
                  </a:lnTo>
                  <a:cubicBezTo>
                    <a:pt x="1" y="1028"/>
                    <a:pt x="30" y="1140"/>
                    <a:pt x="118" y="1191"/>
                  </a:cubicBezTo>
                  <a:lnTo>
                    <a:pt x="15992" y="10357"/>
                  </a:lnTo>
                  <a:cubicBezTo>
                    <a:pt x="16022" y="10371"/>
                    <a:pt x="16050" y="10379"/>
                    <a:pt x="16084" y="10379"/>
                  </a:cubicBezTo>
                  <a:cubicBezTo>
                    <a:pt x="16145" y="10379"/>
                    <a:pt x="16207" y="10346"/>
                    <a:pt x="16243" y="10288"/>
                  </a:cubicBezTo>
                  <a:lnTo>
                    <a:pt x="16731" y="9440"/>
                  </a:lnTo>
                  <a:cubicBezTo>
                    <a:pt x="16756" y="9400"/>
                    <a:pt x="16764" y="9349"/>
                    <a:pt x="16749" y="9301"/>
                  </a:cubicBezTo>
                  <a:cubicBezTo>
                    <a:pt x="16739" y="9254"/>
                    <a:pt x="16706" y="9214"/>
                    <a:pt x="16665" y="9188"/>
                  </a:cubicBezTo>
                  <a:lnTo>
                    <a:pt x="790" y="26"/>
                  </a:lnTo>
                  <a:cubicBezTo>
                    <a:pt x="762" y="10"/>
                    <a:pt x="730"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7822009" y="3091804"/>
              <a:ext cx="532183" cy="329571"/>
            </a:xfrm>
            <a:custGeom>
              <a:avLst/>
              <a:gdLst/>
              <a:ahLst/>
              <a:cxnLst/>
              <a:rect l="l" t="t" r="r" b="b"/>
              <a:pathLst>
                <a:path w="16763" h="10381" extrusionOk="0">
                  <a:moveTo>
                    <a:pt x="746" y="435"/>
                  </a:moveTo>
                  <a:lnTo>
                    <a:pt x="16304" y="9415"/>
                  </a:lnTo>
                  <a:lnTo>
                    <a:pt x="15999" y="9944"/>
                  </a:lnTo>
                  <a:lnTo>
                    <a:pt x="441" y="963"/>
                  </a:lnTo>
                  <a:lnTo>
                    <a:pt x="746" y="435"/>
                  </a:lnTo>
                  <a:close/>
                  <a:moveTo>
                    <a:pt x="680" y="0"/>
                  </a:moveTo>
                  <a:cubicBezTo>
                    <a:pt x="617" y="0"/>
                    <a:pt x="555" y="32"/>
                    <a:pt x="521" y="93"/>
                  </a:cubicBezTo>
                  <a:lnTo>
                    <a:pt x="33" y="937"/>
                  </a:lnTo>
                  <a:cubicBezTo>
                    <a:pt x="7" y="981"/>
                    <a:pt x="0" y="1033"/>
                    <a:pt x="15" y="1080"/>
                  </a:cubicBezTo>
                  <a:cubicBezTo>
                    <a:pt x="26" y="1127"/>
                    <a:pt x="59" y="1167"/>
                    <a:pt x="98" y="1189"/>
                  </a:cubicBezTo>
                  <a:lnTo>
                    <a:pt x="15973" y="10355"/>
                  </a:lnTo>
                  <a:cubicBezTo>
                    <a:pt x="16003" y="10369"/>
                    <a:pt x="16032" y="10381"/>
                    <a:pt x="16064" y="10381"/>
                  </a:cubicBezTo>
                  <a:cubicBezTo>
                    <a:pt x="16079" y="10381"/>
                    <a:pt x="16097" y="10376"/>
                    <a:pt x="16112" y="10373"/>
                  </a:cubicBezTo>
                  <a:cubicBezTo>
                    <a:pt x="16159" y="10362"/>
                    <a:pt x="16199" y="10329"/>
                    <a:pt x="16225" y="10286"/>
                  </a:cubicBezTo>
                  <a:lnTo>
                    <a:pt x="16712" y="9442"/>
                  </a:lnTo>
                  <a:cubicBezTo>
                    <a:pt x="16763" y="9350"/>
                    <a:pt x="16734" y="9241"/>
                    <a:pt x="16647" y="9190"/>
                  </a:cubicBezTo>
                  <a:lnTo>
                    <a:pt x="772" y="24"/>
                  </a:lnTo>
                  <a:cubicBezTo>
                    <a:pt x="743" y="8"/>
                    <a:pt x="711"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7792071" y="3143649"/>
              <a:ext cx="169563" cy="120545"/>
            </a:xfrm>
            <a:custGeom>
              <a:avLst/>
              <a:gdLst/>
              <a:ahLst/>
              <a:cxnLst/>
              <a:rect l="l" t="t" r="r" b="b"/>
              <a:pathLst>
                <a:path w="5341" h="3797" extrusionOk="0">
                  <a:moveTo>
                    <a:pt x="747" y="433"/>
                  </a:moveTo>
                  <a:lnTo>
                    <a:pt x="4900" y="2832"/>
                  </a:lnTo>
                  <a:lnTo>
                    <a:pt x="4594" y="3360"/>
                  </a:lnTo>
                  <a:lnTo>
                    <a:pt x="441" y="964"/>
                  </a:lnTo>
                  <a:lnTo>
                    <a:pt x="747" y="433"/>
                  </a:lnTo>
                  <a:close/>
                  <a:moveTo>
                    <a:pt x="679" y="0"/>
                  </a:moveTo>
                  <a:cubicBezTo>
                    <a:pt x="616" y="0"/>
                    <a:pt x="555" y="32"/>
                    <a:pt x="521" y="91"/>
                  </a:cubicBezTo>
                  <a:lnTo>
                    <a:pt x="33" y="939"/>
                  </a:lnTo>
                  <a:cubicBezTo>
                    <a:pt x="8" y="979"/>
                    <a:pt x="1" y="1030"/>
                    <a:pt x="15" y="1077"/>
                  </a:cubicBezTo>
                  <a:cubicBezTo>
                    <a:pt x="26" y="1125"/>
                    <a:pt x="58" y="1164"/>
                    <a:pt x="98" y="1191"/>
                  </a:cubicBezTo>
                  <a:lnTo>
                    <a:pt x="4572" y="3771"/>
                  </a:lnTo>
                  <a:cubicBezTo>
                    <a:pt x="4598" y="3785"/>
                    <a:pt x="4631" y="3797"/>
                    <a:pt x="4663" y="3797"/>
                  </a:cubicBezTo>
                  <a:cubicBezTo>
                    <a:pt x="4725" y="3797"/>
                    <a:pt x="4787" y="3760"/>
                    <a:pt x="4820" y="3702"/>
                  </a:cubicBezTo>
                  <a:lnTo>
                    <a:pt x="5312" y="2858"/>
                  </a:lnTo>
                  <a:cubicBezTo>
                    <a:pt x="5333" y="2814"/>
                    <a:pt x="5340" y="2763"/>
                    <a:pt x="5330" y="2715"/>
                  </a:cubicBezTo>
                  <a:cubicBezTo>
                    <a:pt x="5319" y="2668"/>
                    <a:pt x="5286" y="2628"/>
                    <a:pt x="5243" y="2606"/>
                  </a:cubicBezTo>
                  <a:lnTo>
                    <a:pt x="772" y="25"/>
                  </a:lnTo>
                  <a:cubicBezTo>
                    <a:pt x="743" y="8"/>
                    <a:pt x="711" y="0"/>
                    <a:pt x="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6"/>
            <p:cNvGrpSpPr/>
            <p:nvPr/>
          </p:nvGrpSpPr>
          <p:grpSpPr>
            <a:xfrm>
              <a:off x="4332233" y="3324392"/>
              <a:ext cx="1191206" cy="1180090"/>
              <a:chOff x="4332233" y="3324392"/>
              <a:chExt cx="1191206" cy="1180090"/>
            </a:xfrm>
          </p:grpSpPr>
          <p:sp>
            <p:nvSpPr>
              <p:cNvPr id="641" name="Google Shape;641;p26"/>
              <p:cNvSpPr/>
              <p:nvPr/>
            </p:nvSpPr>
            <p:spPr>
              <a:xfrm>
                <a:off x="4952024" y="4241729"/>
                <a:ext cx="170992" cy="167214"/>
              </a:xfrm>
              <a:custGeom>
                <a:avLst/>
                <a:gdLst/>
                <a:ahLst/>
                <a:cxnLst/>
                <a:rect l="l" t="t" r="r" b="b"/>
                <a:pathLst>
                  <a:path w="5386" h="5267" extrusionOk="0">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4952024" y="4241729"/>
                <a:ext cx="117815" cy="113466"/>
              </a:xfrm>
              <a:custGeom>
                <a:avLst/>
                <a:gdLst/>
                <a:ahLst/>
                <a:cxnLst/>
                <a:rect l="l" t="t" r="r" b="b"/>
                <a:pathLst>
                  <a:path w="3711" h="3574" extrusionOk="0">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4429415" y="3468498"/>
                <a:ext cx="1094019" cy="1030270"/>
              </a:xfrm>
              <a:custGeom>
                <a:avLst/>
                <a:gdLst/>
                <a:ahLst/>
                <a:cxnLst/>
                <a:rect l="l" t="t" r="r" b="b"/>
                <a:pathLst>
                  <a:path w="34460" h="32452" extrusionOk="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4419477" y="3462498"/>
                <a:ext cx="1093066" cy="1041985"/>
              </a:xfrm>
              <a:custGeom>
                <a:avLst/>
                <a:gdLst/>
                <a:ahLst/>
                <a:cxnLst/>
                <a:rect l="l" t="t" r="r" b="b"/>
                <a:pathLst>
                  <a:path w="34430" h="32821" extrusionOk="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635239" y="3945104"/>
                <a:ext cx="831689" cy="502309"/>
              </a:xfrm>
              <a:custGeom>
                <a:avLst/>
                <a:gdLst/>
                <a:ahLst/>
                <a:cxnLst/>
                <a:rect l="l" t="t" r="r" b="b"/>
                <a:pathLst>
                  <a:path w="26197" h="15822" extrusionOk="0">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626826" y="3474276"/>
                <a:ext cx="874072" cy="838578"/>
              </a:xfrm>
              <a:custGeom>
                <a:avLst/>
                <a:gdLst/>
                <a:ahLst/>
                <a:cxnLst/>
                <a:rect l="l" t="t" r="r" b="b"/>
                <a:pathLst>
                  <a:path w="27532" h="26414" extrusionOk="0">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622762" y="3468498"/>
                <a:ext cx="900677" cy="848515"/>
              </a:xfrm>
              <a:custGeom>
                <a:avLst/>
                <a:gdLst/>
                <a:ahLst/>
                <a:cxnLst/>
                <a:rect l="l" t="t" r="r" b="b"/>
                <a:pathLst>
                  <a:path w="28370" h="26727" extrusionOk="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5068413" y="3945707"/>
                <a:ext cx="398526" cy="335063"/>
              </a:xfrm>
              <a:custGeom>
                <a:avLst/>
                <a:gdLst/>
                <a:ahLst/>
                <a:cxnLst/>
                <a:rect l="l" t="t" r="r" b="b"/>
                <a:pathLst>
                  <a:path w="12553" h="10554" extrusionOk="0">
                    <a:moveTo>
                      <a:pt x="1" y="0"/>
                    </a:moveTo>
                    <a:lnTo>
                      <a:pt x="10550" y="10553"/>
                    </a:lnTo>
                    <a:lnTo>
                      <a:pt x="11085" y="10018"/>
                    </a:lnTo>
                    <a:cubicBezTo>
                      <a:pt x="12552" y="8551"/>
                      <a:pt x="12552" y="6156"/>
                      <a:pt x="11081" y="4685"/>
                    </a:cubicBezTo>
                    <a:lnTo>
                      <a:pt x="6404" y="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4526628" y="3740200"/>
                <a:ext cx="601552" cy="692508"/>
              </a:xfrm>
              <a:custGeom>
                <a:avLst/>
                <a:gdLst/>
                <a:ahLst/>
                <a:cxnLst/>
                <a:rect l="l" t="t" r="r" b="b"/>
                <a:pathLst>
                  <a:path w="18948" h="21813" extrusionOk="0">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95F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4635239" y="3945104"/>
                <a:ext cx="527739" cy="486816"/>
              </a:xfrm>
              <a:custGeom>
                <a:avLst/>
                <a:gdLst/>
                <a:ahLst/>
                <a:cxnLst/>
                <a:rect l="l" t="t" r="r" b="b"/>
                <a:pathLst>
                  <a:path w="16623" h="15334" extrusionOk="0">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F7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4332233" y="3324392"/>
                <a:ext cx="354143" cy="354016"/>
              </a:xfrm>
              <a:custGeom>
                <a:avLst/>
                <a:gdLst/>
                <a:ahLst/>
                <a:cxnLst/>
                <a:rect l="l" t="t" r="r" b="b"/>
                <a:pathLst>
                  <a:path w="11155" h="11151" extrusionOk="0">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4510119" y="3341918"/>
                <a:ext cx="176262" cy="158166"/>
              </a:xfrm>
              <a:custGeom>
                <a:avLst/>
                <a:gdLst/>
                <a:ahLst/>
                <a:cxnLst/>
                <a:rect l="l" t="t" r="r" b="b"/>
                <a:pathLst>
                  <a:path w="5552" h="4982" extrusionOk="0">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4339154" y="3336108"/>
                <a:ext cx="353096" cy="348207"/>
              </a:xfrm>
              <a:custGeom>
                <a:avLst/>
                <a:gdLst/>
                <a:ahLst/>
                <a:cxnLst/>
                <a:rect l="l" t="t" r="r" b="b"/>
                <a:pathLst>
                  <a:path w="11122" h="10968" extrusionOk="0">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4446432" y="3439004"/>
                <a:ext cx="125403" cy="124291"/>
              </a:xfrm>
              <a:custGeom>
                <a:avLst/>
                <a:gdLst/>
                <a:ahLst/>
                <a:cxnLst/>
                <a:rect l="l" t="t" r="r" b="b"/>
                <a:pathLst>
                  <a:path w="3950" h="3915" extrusionOk="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4415223" y="3470117"/>
                <a:ext cx="125434" cy="124260"/>
              </a:xfrm>
              <a:custGeom>
                <a:avLst/>
                <a:gdLst/>
                <a:ahLst/>
                <a:cxnLst/>
                <a:rect l="l" t="t" r="r" b="b"/>
                <a:pathLst>
                  <a:path w="3951" h="3914" extrusionOk="0">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4384110" y="3501294"/>
                <a:ext cx="125434" cy="124291"/>
              </a:xfrm>
              <a:custGeom>
                <a:avLst/>
                <a:gdLst/>
                <a:ahLst/>
                <a:cxnLst/>
                <a:rect l="l" t="t" r="r" b="b"/>
                <a:pathLst>
                  <a:path w="3951" h="3915" extrusionOk="0">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4352933" y="3532407"/>
                <a:ext cx="125403" cy="124260"/>
              </a:xfrm>
              <a:custGeom>
                <a:avLst/>
                <a:gdLst/>
                <a:ahLst/>
                <a:cxnLst/>
                <a:rect l="l" t="t" r="r" b="b"/>
                <a:pathLst>
                  <a:path w="3950" h="3914" extrusionOk="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4539803" y="3345537"/>
                <a:ext cx="125403" cy="124260"/>
              </a:xfrm>
              <a:custGeom>
                <a:avLst/>
                <a:gdLst/>
                <a:ahLst/>
                <a:cxnLst/>
                <a:rect l="l" t="t" r="r" b="b"/>
                <a:pathLst>
                  <a:path w="3950" h="3914" extrusionOk="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4508722" y="3376714"/>
                <a:ext cx="125434" cy="124291"/>
              </a:xfrm>
              <a:custGeom>
                <a:avLst/>
                <a:gdLst/>
                <a:ahLst/>
                <a:cxnLst/>
                <a:rect l="l" t="t" r="r" b="b"/>
                <a:pathLst>
                  <a:path w="3951" h="3915" extrusionOk="0">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4477513" y="3407827"/>
                <a:ext cx="125434" cy="124260"/>
              </a:xfrm>
              <a:custGeom>
                <a:avLst/>
                <a:gdLst/>
                <a:ahLst/>
                <a:cxnLst/>
                <a:rect l="l" t="t" r="r" b="b"/>
                <a:pathLst>
                  <a:path w="3951" h="3914" extrusionOk="0">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4814522" y="3680799"/>
                <a:ext cx="493610" cy="493515"/>
              </a:xfrm>
              <a:custGeom>
                <a:avLst/>
                <a:gdLst/>
                <a:ahLst/>
                <a:cxnLst/>
                <a:rect l="l" t="t" r="r" b="b"/>
                <a:pathLst>
                  <a:path w="15548" h="15545" extrusionOk="0">
                    <a:moveTo>
                      <a:pt x="8340" y="1"/>
                    </a:moveTo>
                    <a:lnTo>
                      <a:pt x="0" y="8341"/>
                    </a:lnTo>
                    <a:lnTo>
                      <a:pt x="7208" y="15544"/>
                    </a:lnTo>
                    <a:lnTo>
                      <a:pt x="15548" y="7209"/>
                    </a:lnTo>
                    <a:lnTo>
                      <a:pt x="834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4941420" y="3680799"/>
                <a:ext cx="366715" cy="366747"/>
              </a:xfrm>
              <a:custGeom>
                <a:avLst/>
                <a:gdLst/>
                <a:ahLst/>
                <a:cxnLst/>
                <a:rect l="l" t="t" r="r" b="b"/>
                <a:pathLst>
                  <a:path w="11551" h="11552" extrusionOk="0">
                    <a:moveTo>
                      <a:pt x="4343" y="1"/>
                    </a:moveTo>
                    <a:lnTo>
                      <a:pt x="0" y="4344"/>
                    </a:lnTo>
                    <a:lnTo>
                      <a:pt x="7208" y="11551"/>
                    </a:lnTo>
                    <a:lnTo>
                      <a:pt x="11551" y="7209"/>
                    </a:lnTo>
                    <a:lnTo>
                      <a:pt x="4343"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4808712" y="3675021"/>
                <a:ext cx="505198" cy="505198"/>
              </a:xfrm>
              <a:custGeom>
                <a:avLst/>
                <a:gdLst/>
                <a:ahLst/>
                <a:cxnLst/>
                <a:rect l="l" t="t" r="r" b="b"/>
                <a:pathLst>
                  <a:path w="15913" h="15913" extrusionOk="0">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4974343" y="3820619"/>
                <a:ext cx="200771" cy="200898"/>
              </a:xfrm>
              <a:custGeom>
                <a:avLst/>
                <a:gdLst/>
                <a:ahLst/>
                <a:cxnLst/>
                <a:rect l="l" t="t" r="r" b="b"/>
                <a:pathLst>
                  <a:path w="6324" h="6328" extrusionOk="0">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4981518" y="3820619"/>
                <a:ext cx="193596" cy="193660"/>
              </a:xfrm>
              <a:custGeom>
                <a:avLst/>
                <a:gdLst/>
                <a:ahLst/>
                <a:cxnLst/>
                <a:rect l="l" t="t" r="r" b="b"/>
                <a:pathLst>
                  <a:path w="6098" h="6100" extrusionOk="0">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4967993" y="3814872"/>
                <a:ext cx="213597" cy="212423"/>
              </a:xfrm>
              <a:custGeom>
                <a:avLst/>
                <a:gdLst/>
                <a:ahLst/>
                <a:cxnLst/>
                <a:rect l="l" t="t" r="r" b="b"/>
                <a:pathLst>
                  <a:path w="6728" h="6691" extrusionOk="0">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26"/>
            <p:cNvGrpSpPr/>
            <p:nvPr/>
          </p:nvGrpSpPr>
          <p:grpSpPr>
            <a:xfrm>
              <a:off x="7613977" y="1068154"/>
              <a:ext cx="665445" cy="1114747"/>
              <a:chOff x="7573646" y="931909"/>
              <a:chExt cx="691156" cy="1157818"/>
            </a:xfrm>
          </p:grpSpPr>
          <p:sp>
            <p:nvSpPr>
              <p:cNvPr id="668" name="Google Shape;668;p26"/>
              <p:cNvSpPr/>
              <p:nvPr/>
            </p:nvSpPr>
            <p:spPr>
              <a:xfrm>
                <a:off x="7628484" y="1277685"/>
                <a:ext cx="107729" cy="62026"/>
              </a:xfrm>
              <a:custGeom>
                <a:avLst/>
                <a:gdLst/>
                <a:ahLst/>
                <a:cxnLst/>
                <a:rect l="l" t="t" r="r" b="b"/>
                <a:pathLst>
                  <a:path w="3267" h="1881" extrusionOk="0">
                    <a:moveTo>
                      <a:pt x="939" y="1"/>
                    </a:moveTo>
                    <a:cubicBezTo>
                      <a:pt x="512" y="1"/>
                      <a:pt x="176" y="139"/>
                      <a:pt x="124" y="498"/>
                    </a:cubicBezTo>
                    <a:cubicBezTo>
                      <a:pt x="1" y="1365"/>
                      <a:pt x="1158" y="1106"/>
                      <a:pt x="1864" y="1677"/>
                    </a:cubicBezTo>
                    <a:cubicBezTo>
                      <a:pt x="2040" y="1820"/>
                      <a:pt x="2222" y="1880"/>
                      <a:pt x="2389" y="1880"/>
                    </a:cubicBezTo>
                    <a:cubicBezTo>
                      <a:pt x="2892" y="1880"/>
                      <a:pt x="3266" y="1335"/>
                      <a:pt x="2982" y="852"/>
                    </a:cubicBezTo>
                    <a:cubicBezTo>
                      <a:pt x="2742" y="439"/>
                      <a:pt x="1697" y="1"/>
                      <a:pt x="939" y="1"/>
                    </a:cubicBezTo>
                    <a:close/>
                  </a:path>
                </a:pathLst>
              </a:custGeom>
              <a:solidFill>
                <a:srgbClr val="3DD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7623339" y="1271650"/>
                <a:ext cx="115841" cy="73963"/>
              </a:xfrm>
              <a:custGeom>
                <a:avLst/>
                <a:gdLst/>
                <a:ahLst/>
                <a:cxnLst/>
                <a:rect l="l" t="t" r="r" b="b"/>
                <a:pathLst>
                  <a:path w="3513" h="2243" extrusionOk="0">
                    <a:moveTo>
                      <a:pt x="1096" y="368"/>
                    </a:moveTo>
                    <a:cubicBezTo>
                      <a:pt x="1790" y="368"/>
                      <a:pt x="2775" y="778"/>
                      <a:pt x="2981" y="1126"/>
                    </a:cubicBezTo>
                    <a:cubicBezTo>
                      <a:pt x="3124" y="1373"/>
                      <a:pt x="3032" y="1620"/>
                      <a:pt x="2875" y="1755"/>
                    </a:cubicBezTo>
                    <a:cubicBezTo>
                      <a:pt x="2791" y="1827"/>
                      <a:pt x="2674" y="1879"/>
                      <a:pt x="2541" y="1879"/>
                    </a:cubicBezTo>
                    <a:cubicBezTo>
                      <a:pt x="2417" y="1879"/>
                      <a:pt x="2278" y="1834"/>
                      <a:pt x="2136" y="1719"/>
                    </a:cubicBezTo>
                    <a:cubicBezTo>
                      <a:pt x="1831" y="1471"/>
                      <a:pt x="1459" y="1366"/>
                      <a:pt x="1136" y="1278"/>
                    </a:cubicBezTo>
                    <a:cubicBezTo>
                      <a:pt x="586" y="1126"/>
                      <a:pt x="415" y="1045"/>
                      <a:pt x="462" y="707"/>
                    </a:cubicBezTo>
                    <a:cubicBezTo>
                      <a:pt x="481" y="601"/>
                      <a:pt x="535" y="448"/>
                      <a:pt x="841" y="390"/>
                    </a:cubicBezTo>
                    <a:cubicBezTo>
                      <a:pt x="919" y="375"/>
                      <a:pt x="1005" y="368"/>
                      <a:pt x="1096" y="368"/>
                    </a:cubicBezTo>
                    <a:close/>
                    <a:moveTo>
                      <a:pt x="1098" y="1"/>
                    </a:moveTo>
                    <a:cubicBezTo>
                      <a:pt x="981" y="1"/>
                      <a:pt x="870" y="10"/>
                      <a:pt x="768" y="30"/>
                    </a:cubicBezTo>
                    <a:cubicBezTo>
                      <a:pt x="386" y="102"/>
                      <a:pt x="149" y="324"/>
                      <a:pt x="102" y="656"/>
                    </a:cubicBezTo>
                    <a:cubicBezTo>
                      <a:pt x="0" y="1340"/>
                      <a:pt x="550" y="1493"/>
                      <a:pt x="1037" y="1631"/>
                    </a:cubicBezTo>
                    <a:cubicBezTo>
                      <a:pt x="1343" y="1715"/>
                      <a:pt x="1656" y="1803"/>
                      <a:pt x="1904" y="2003"/>
                    </a:cubicBezTo>
                    <a:cubicBezTo>
                      <a:pt x="2115" y="2174"/>
                      <a:pt x="2337" y="2243"/>
                      <a:pt x="2541" y="2243"/>
                    </a:cubicBezTo>
                    <a:cubicBezTo>
                      <a:pt x="2763" y="2243"/>
                      <a:pt x="2966" y="2159"/>
                      <a:pt x="3112" y="2035"/>
                    </a:cubicBezTo>
                    <a:cubicBezTo>
                      <a:pt x="3436" y="1759"/>
                      <a:pt x="3512" y="1307"/>
                      <a:pt x="3298" y="939"/>
                    </a:cubicBezTo>
                    <a:cubicBezTo>
                      <a:pt x="3008" y="446"/>
                      <a:pt x="1908"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7577471" y="1094772"/>
                <a:ext cx="117325" cy="108883"/>
              </a:xfrm>
              <a:custGeom>
                <a:avLst/>
                <a:gdLst/>
                <a:ahLst/>
                <a:cxnLst/>
                <a:rect l="l" t="t" r="r" b="b"/>
                <a:pathLst>
                  <a:path w="3558" h="3302" extrusionOk="0">
                    <a:moveTo>
                      <a:pt x="1261" y="1"/>
                    </a:moveTo>
                    <a:cubicBezTo>
                      <a:pt x="567" y="1"/>
                      <a:pt x="0" y="619"/>
                      <a:pt x="219" y="1375"/>
                    </a:cubicBezTo>
                    <a:cubicBezTo>
                      <a:pt x="475" y="2273"/>
                      <a:pt x="1465" y="3302"/>
                      <a:pt x="2235" y="3302"/>
                    </a:cubicBezTo>
                    <a:cubicBezTo>
                      <a:pt x="2383" y="3302"/>
                      <a:pt x="2522" y="3264"/>
                      <a:pt x="2647" y="3180"/>
                    </a:cubicBezTo>
                    <a:cubicBezTo>
                      <a:pt x="3557" y="2572"/>
                      <a:pt x="3120" y="1196"/>
                      <a:pt x="2144" y="356"/>
                    </a:cubicBezTo>
                    <a:cubicBezTo>
                      <a:pt x="1859" y="108"/>
                      <a:pt x="1549" y="1"/>
                      <a:pt x="1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7573646" y="1088738"/>
                <a:ext cx="114885" cy="120985"/>
              </a:xfrm>
              <a:custGeom>
                <a:avLst/>
                <a:gdLst/>
                <a:ahLst/>
                <a:cxnLst/>
                <a:rect l="l" t="t" r="r" b="b"/>
                <a:pathLst>
                  <a:path w="3484" h="3669" extrusionOk="0">
                    <a:moveTo>
                      <a:pt x="1380" y="371"/>
                    </a:moveTo>
                    <a:cubicBezTo>
                      <a:pt x="1617" y="371"/>
                      <a:pt x="1886" y="451"/>
                      <a:pt x="2141" y="677"/>
                    </a:cubicBezTo>
                    <a:cubicBezTo>
                      <a:pt x="2734" y="1190"/>
                      <a:pt x="3109" y="1915"/>
                      <a:pt x="3076" y="2482"/>
                    </a:cubicBezTo>
                    <a:cubicBezTo>
                      <a:pt x="3054" y="2795"/>
                      <a:pt x="2916" y="3039"/>
                      <a:pt x="2661" y="3210"/>
                    </a:cubicBezTo>
                    <a:cubicBezTo>
                      <a:pt x="2571" y="3272"/>
                      <a:pt x="2469" y="3302"/>
                      <a:pt x="2353" y="3302"/>
                    </a:cubicBezTo>
                    <a:cubicBezTo>
                      <a:pt x="2256" y="3302"/>
                      <a:pt x="2150" y="3281"/>
                      <a:pt x="2035" y="3240"/>
                    </a:cubicBezTo>
                    <a:cubicBezTo>
                      <a:pt x="1416" y="3014"/>
                      <a:pt x="713" y="2220"/>
                      <a:pt x="510" y="1507"/>
                    </a:cubicBezTo>
                    <a:cubicBezTo>
                      <a:pt x="372" y="1034"/>
                      <a:pt x="604" y="685"/>
                      <a:pt x="866" y="517"/>
                    </a:cubicBezTo>
                    <a:cubicBezTo>
                      <a:pt x="1001" y="429"/>
                      <a:pt x="1180" y="371"/>
                      <a:pt x="1380" y="371"/>
                    </a:cubicBezTo>
                    <a:close/>
                    <a:moveTo>
                      <a:pt x="1374" y="0"/>
                    </a:moveTo>
                    <a:cubicBezTo>
                      <a:pt x="1128" y="0"/>
                      <a:pt x="885" y="68"/>
                      <a:pt x="669" y="207"/>
                    </a:cubicBezTo>
                    <a:cubicBezTo>
                      <a:pt x="200" y="505"/>
                      <a:pt x="0" y="1059"/>
                      <a:pt x="157" y="1609"/>
                    </a:cubicBezTo>
                    <a:cubicBezTo>
                      <a:pt x="393" y="2432"/>
                      <a:pt x="1180" y="3319"/>
                      <a:pt x="1911" y="3585"/>
                    </a:cubicBezTo>
                    <a:cubicBezTo>
                      <a:pt x="2064" y="3640"/>
                      <a:pt x="2213" y="3669"/>
                      <a:pt x="2355" y="3669"/>
                    </a:cubicBezTo>
                    <a:cubicBezTo>
                      <a:pt x="2541" y="3669"/>
                      <a:pt x="2716" y="3618"/>
                      <a:pt x="2868" y="3516"/>
                    </a:cubicBezTo>
                    <a:cubicBezTo>
                      <a:pt x="3218" y="3284"/>
                      <a:pt x="3414" y="2930"/>
                      <a:pt x="3440" y="2504"/>
                    </a:cubicBezTo>
                    <a:cubicBezTo>
                      <a:pt x="3484" y="1820"/>
                      <a:pt x="3069" y="994"/>
                      <a:pt x="2381" y="401"/>
                    </a:cubicBezTo>
                    <a:cubicBezTo>
                      <a:pt x="2078" y="136"/>
                      <a:pt x="1722" y="0"/>
                      <a:pt x="1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8012708" y="1437778"/>
                <a:ext cx="218327" cy="81184"/>
              </a:xfrm>
              <a:custGeom>
                <a:avLst/>
                <a:gdLst/>
                <a:ahLst/>
                <a:cxnLst/>
                <a:rect l="l" t="t" r="r" b="b"/>
                <a:pathLst>
                  <a:path w="6621" h="2462" extrusionOk="0">
                    <a:moveTo>
                      <a:pt x="5421" y="0"/>
                    </a:moveTo>
                    <a:cubicBezTo>
                      <a:pt x="4883" y="0"/>
                      <a:pt x="4269" y="485"/>
                      <a:pt x="3841" y="732"/>
                    </a:cubicBezTo>
                    <a:cubicBezTo>
                      <a:pt x="3726" y="799"/>
                      <a:pt x="3562" y="824"/>
                      <a:pt x="3367" y="824"/>
                    </a:cubicBezTo>
                    <a:cubicBezTo>
                      <a:pt x="2806" y="824"/>
                      <a:pt x="1990" y="619"/>
                      <a:pt x="1360" y="619"/>
                    </a:cubicBezTo>
                    <a:cubicBezTo>
                      <a:pt x="1026" y="619"/>
                      <a:pt x="744" y="677"/>
                      <a:pt x="580" y="852"/>
                    </a:cubicBezTo>
                    <a:cubicBezTo>
                      <a:pt x="1" y="1471"/>
                      <a:pt x="773" y="2462"/>
                      <a:pt x="773" y="2462"/>
                    </a:cubicBezTo>
                    <a:lnTo>
                      <a:pt x="2633" y="1966"/>
                    </a:lnTo>
                    <a:cubicBezTo>
                      <a:pt x="2633" y="1966"/>
                      <a:pt x="3081" y="1856"/>
                      <a:pt x="3647" y="1856"/>
                    </a:cubicBezTo>
                    <a:cubicBezTo>
                      <a:pt x="3930" y="1856"/>
                      <a:pt x="4243" y="1884"/>
                      <a:pt x="4544" y="1966"/>
                    </a:cubicBezTo>
                    <a:cubicBezTo>
                      <a:pt x="4639" y="1992"/>
                      <a:pt x="4738" y="2004"/>
                      <a:pt x="4838" y="2004"/>
                    </a:cubicBezTo>
                    <a:cubicBezTo>
                      <a:pt x="5685" y="2004"/>
                      <a:pt x="6620" y="1140"/>
                      <a:pt x="6084" y="372"/>
                    </a:cubicBezTo>
                    <a:cubicBezTo>
                      <a:pt x="5895" y="101"/>
                      <a:pt x="5666" y="0"/>
                      <a:pt x="5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8005058" y="1431645"/>
                <a:ext cx="221955" cy="93418"/>
              </a:xfrm>
              <a:custGeom>
                <a:avLst/>
                <a:gdLst/>
                <a:ahLst/>
                <a:cxnLst/>
                <a:rect l="l" t="t" r="r" b="b"/>
                <a:pathLst>
                  <a:path w="6731" h="2833" extrusionOk="0">
                    <a:moveTo>
                      <a:pt x="5647" y="372"/>
                    </a:moveTo>
                    <a:cubicBezTo>
                      <a:pt x="5847" y="372"/>
                      <a:pt x="6021" y="456"/>
                      <a:pt x="6166" y="664"/>
                    </a:cubicBezTo>
                    <a:cubicBezTo>
                      <a:pt x="6385" y="976"/>
                      <a:pt x="6276" y="1267"/>
                      <a:pt x="6141" y="1453"/>
                    </a:cubicBezTo>
                    <a:cubicBezTo>
                      <a:pt x="5908" y="1789"/>
                      <a:pt x="5465" y="2006"/>
                      <a:pt x="5070" y="2006"/>
                    </a:cubicBezTo>
                    <a:cubicBezTo>
                      <a:pt x="4985" y="2006"/>
                      <a:pt x="4901" y="1995"/>
                      <a:pt x="4823" y="1974"/>
                    </a:cubicBezTo>
                    <a:cubicBezTo>
                      <a:pt x="4504" y="1887"/>
                      <a:pt x="4175" y="1858"/>
                      <a:pt x="3878" y="1858"/>
                    </a:cubicBezTo>
                    <a:cubicBezTo>
                      <a:pt x="3304" y="1858"/>
                      <a:pt x="2850" y="1967"/>
                      <a:pt x="2821" y="1974"/>
                    </a:cubicBezTo>
                    <a:lnTo>
                      <a:pt x="2818" y="1974"/>
                    </a:lnTo>
                    <a:lnTo>
                      <a:pt x="1081" y="2440"/>
                    </a:lnTo>
                    <a:cubicBezTo>
                      <a:pt x="924" y="2196"/>
                      <a:pt x="575" y="1563"/>
                      <a:pt x="946" y="1162"/>
                    </a:cubicBezTo>
                    <a:cubicBezTo>
                      <a:pt x="1070" y="1031"/>
                      <a:pt x="1303" y="988"/>
                      <a:pt x="1587" y="988"/>
                    </a:cubicBezTo>
                    <a:cubicBezTo>
                      <a:pt x="1900" y="988"/>
                      <a:pt x="2275" y="1042"/>
                      <a:pt x="2625" y="1093"/>
                    </a:cubicBezTo>
                    <a:cubicBezTo>
                      <a:pt x="2984" y="1145"/>
                      <a:pt x="3316" y="1193"/>
                      <a:pt x="3596" y="1193"/>
                    </a:cubicBezTo>
                    <a:cubicBezTo>
                      <a:pt x="3825" y="1193"/>
                      <a:pt x="4019" y="1161"/>
                      <a:pt x="4167" y="1075"/>
                    </a:cubicBezTo>
                    <a:cubicBezTo>
                      <a:pt x="4259" y="1024"/>
                      <a:pt x="4357" y="958"/>
                      <a:pt x="4463" y="893"/>
                    </a:cubicBezTo>
                    <a:cubicBezTo>
                      <a:pt x="4918" y="602"/>
                      <a:pt x="5317" y="372"/>
                      <a:pt x="5647" y="372"/>
                    </a:cubicBezTo>
                    <a:close/>
                    <a:moveTo>
                      <a:pt x="5665" y="0"/>
                    </a:moveTo>
                    <a:cubicBezTo>
                      <a:pt x="5181" y="0"/>
                      <a:pt x="4661" y="332"/>
                      <a:pt x="4266" y="583"/>
                    </a:cubicBezTo>
                    <a:cubicBezTo>
                      <a:pt x="4164" y="645"/>
                      <a:pt x="4070" y="707"/>
                      <a:pt x="3982" y="758"/>
                    </a:cubicBezTo>
                    <a:cubicBezTo>
                      <a:pt x="3899" y="807"/>
                      <a:pt x="3767" y="825"/>
                      <a:pt x="3607" y="825"/>
                    </a:cubicBezTo>
                    <a:cubicBezTo>
                      <a:pt x="3345" y="825"/>
                      <a:pt x="3007" y="776"/>
                      <a:pt x="2675" y="729"/>
                    </a:cubicBezTo>
                    <a:cubicBezTo>
                      <a:pt x="2304" y="676"/>
                      <a:pt x="1926" y="621"/>
                      <a:pt x="1590" y="621"/>
                    </a:cubicBezTo>
                    <a:cubicBezTo>
                      <a:pt x="1210" y="621"/>
                      <a:pt x="883" y="691"/>
                      <a:pt x="677" y="911"/>
                    </a:cubicBezTo>
                    <a:cubicBezTo>
                      <a:pt x="0" y="1639"/>
                      <a:pt x="826" y="2717"/>
                      <a:pt x="859" y="2760"/>
                    </a:cubicBezTo>
                    <a:cubicBezTo>
                      <a:pt x="896" y="2808"/>
                      <a:pt x="950" y="2833"/>
                      <a:pt x="1005" y="2833"/>
                    </a:cubicBezTo>
                    <a:cubicBezTo>
                      <a:pt x="1019" y="2833"/>
                      <a:pt x="1037" y="2829"/>
                      <a:pt x="1052" y="2826"/>
                    </a:cubicBezTo>
                    <a:lnTo>
                      <a:pt x="2909" y="2327"/>
                    </a:lnTo>
                    <a:cubicBezTo>
                      <a:pt x="2940" y="2322"/>
                      <a:pt x="3364" y="2225"/>
                      <a:pt x="3886" y="2225"/>
                    </a:cubicBezTo>
                    <a:cubicBezTo>
                      <a:pt x="4154" y="2225"/>
                      <a:pt x="4446" y="2251"/>
                      <a:pt x="4725" y="2327"/>
                    </a:cubicBezTo>
                    <a:cubicBezTo>
                      <a:pt x="4834" y="2357"/>
                      <a:pt x="4949" y="2371"/>
                      <a:pt x="5067" y="2371"/>
                    </a:cubicBezTo>
                    <a:cubicBezTo>
                      <a:pt x="5580" y="2371"/>
                      <a:pt x="6138" y="2100"/>
                      <a:pt x="6443" y="1665"/>
                    </a:cubicBezTo>
                    <a:cubicBezTo>
                      <a:pt x="6719" y="1272"/>
                      <a:pt x="6731" y="830"/>
                      <a:pt x="6465" y="452"/>
                    </a:cubicBezTo>
                    <a:cubicBezTo>
                      <a:pt x="6235" y="121"/>
                      <a:pt x="5956" y="0"/>
                      <a:pt x="5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7776376" y="1348977"/>
                <a:ext cx="188848" cy="154488"/>
              </a:xfrm>
              <a:custGeom>
                <a:avLst/>
                <a:gdLst/>
                <a:ahLst/>
                <a:cxnLst/>
                <a:rect l="l" t="t" r="r" b="b"/>
                <a:pathLst>
                  <a:path w="5727" h="4685" extrusionOk="0">
                    <a:moveTo>
                      <a:pt x="1001" y="0"/>
                    </a:moveTo>
                    <a:cubicBezTo>
                      <a:pt x="443" y="0"/>
                      <a:pt x="1" y="498"/>
                      <a:pt x="84" y="1332"/>
                    </a:cubicBezTo>
                    <a:cubicBezTo>
                      <a:pt x="222" y="2763"/>
                      <a:pt x="2224" y="4444"/>
                      <a:pt x="2224" y="4444"/>
                    </a:cubicBezTo>
                    <a:lnTo>
                      <a:pt x="5726" y="4685"/>
                    </a:lnTo>
                    <a:cubicBezTo>
                      <a:pt x="5726" y="4685"/>
                      <a:pt x="5464" y="2474"/>
                      <a:pt x="4778" y="2474"/>
                    </a:cubicBezTo>
                    <a:cubicBezTo>
                      <a:pt x="4755" y="2474"/>
                      <a:pt x="4732" y="2477"/>
                      <a:pt x="4707" y="2482"/>
                    </a:cubicBezTo>
                    <a:cubicBezTo>
                      <a:pt x="4614" y="2502"/>
                      <a:pt x="4518" y="2513"/>
                      <a:pt x="4421" y="2513"/>
                    </a:cubicBezTo>
                    <a:cubicBezTo>
                      <a:pt x="3748" y="2513"/>
                      <a:pt x="2994" y="2013"/>
                      <a:pt x="2224" y="822"/>
                    </a:cubicBezTo>
                    <a:cubicBezTo>
                      <a:pt x="1857" y="255"/>
                      <a:pt x="1400" y="0"/>
                      <a:pt x="1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7770705" y="1342909"/>
                <a:ext cx="200752" cy="166557"/>
              </a:xfrm>
              <a:custGeom>
                <a:avLst/>
                <a:gdLst/>
                <a:ahLst/>
                <a:cxnLst/>
                <a:rect l="l" t="t" r="r" b="b"/>
                <a:pathLst>
                  <a:path w="6088" h="5051" extrusionOk="0">
                    <a:moveTo>
                      <a:pt x="1176" y="367"/>
                    </a:moveTo>
                    <a:cubicBezTo>
                      <a:pt x="1540" y="367"/>
                      <a:pt x="1939" y="636"/>
                      <a:pt x="2244" y="1105"/>
                    </a:cubicBezTo>
                    <a:cubicBezTo>
                      <a:pt x="3158" y="2522"/>
                      <a:pt x="3989" y="2882"/>
                      <a:pt x="4598" y="2882"/>
                    </a:cubicBezTo>
                    <a:cubicBezTo>
                      <a:pt x="4712" y="2882"/>
                      <a:pt x="4818" y="2869"/>
                      <a:pt x="4915" y="2849"/>
                    </a:cubicBezTo>
                    <a:cubicBezTo>
                      <a:pt x="4926" y="2846"/>
                      <a:pt x="4939" y="2844"/>
                      <a:pt x="4953" y="2844"/>
                    </a:cubicBezTo>
                    <a:cubicBezTo>
                      <a:pt x="4980" y="2844"/>
                      <a:pt x="5012" y="2852"/>
                      <a:pt x="5050" y="2881"/>
                    </a:cubicBezTo>
                    <a:cubicBezTo>
                      <a:pt x="5356" y="3096"/>
                      <a:pt x="5585" y="4013"/>
                      <a:pt x="5687" y="4669"/>
                    </a:cubicBezTo>
                    <a:lnTo>
                      <a:pt x="2469" y="4450"/>
                    </a:lnTo>
                    <a:cubicBezTo>
                      <a:pt x="2178" y="4195"/>
                      <a:pt x="558" y="2721"/>
                      <a:pt x="438" y="1498"/>
                    </a:cubicBezTo>
                    <a:cubicBezTo>
                      <a:pt x="384" y="952"/>
                      <a:pt x="580" y="534"/>
                      <a:pt x="944" y="406"/>
                    </a:cubicBezTo>
                    <a:cubicBezTo>
                      <a:pt x="1018" y="380"/>
                      <a:pt x="1096" y="367"/>
                      <a:pt x="1176" y="367"/>
                    </a:cubicBezTo>
                    <a:close/>
                    <a:moveTo>
                      <a:pt x="1174" y="1"/>
                    </a:moveTo>
                    <a:cubicBezTo>
                      <a:pt x="1055" y="1"/>
                      <a:pt x="938" y="20"/>
                      <a:pt x="824" y="60"/>
                    </a:cubicBezTo>
                    <a:cubicBezTo>
                      <a:pt x="288" y="245"/>
                      <a:pt x="1" y="810"/>
                      <a:pt x="74" y="1534"/>
                    </a:cubicBezTo>
                    <a:cubicBezTo>
                      <a:pt x="219" y="3019"/>
                      <a:pt x="2196" y="4697"/>
                      <a:pt x="2280" y="4771"/>
                    </a:cubicBezTo>
                    <a:cubicBezTo>
                      <a:pt x="2309" y="4793"/>
                      <a:pt x="2346" y="4810"/>
                      <a:pt x="2385" y="4810"/>
                    </a:cubicBezTo>
                    <a:lnTo>
                      <a:pt x="5888" y="5050"/>
                    </a:lnTo>
                    <a:lnTo>
                      <a:pt x="5898" y="5050"/>
                    </a:lnTo>
                    <a:cubicBezTo>
                      <a:pt x="5950" y="5050"/>
                      <a:pt x="5997" y="5033"/>
                      <a:pt x="6033" y="4996"/>
                    </a:cubicBezTo>
                    <a:cubicBezTo>
                      <a:pt x="6069" y="4956"/>
                      <a:pt x="6088" y="4902"/>
                      <a:pt x="6081" y="4847"/>
                    </a:cubicBezTo>
                    <a:cubicBezTo>
                      <a:pt x="6059" y="4657"/>
                      <a:pt x="5847" y="2997"/>
                      <a:pt x="5265" y="2582"/>
                    </a:cubicBezTo>
                    <a:cubicBezTo>
                      <a:pt x="5167" y="2512"/>
                      <a:pt x="5058" y="2476"/>
                      <a:pt x="4949" y="2476"/>
                    </a:cubicBezTo>
                    <a:cubicBezTo>
                      <a:pt x="4912" y="2476"/>
                      <a:pt x="4876" y="2480"/>
                      <a:pt x="4839" y="2488"/>
                    </a:cubicBezTo>
                    <a:cubicBezTo>
                      <a:pt x="4757" y="2505"/>
                      <a:pt x="4675" y="2514"/>
                      <a:pt x="4592" y="2514"/>
                    </a:cubicBezTo>
                    <a:cubicBezTo>
                      <a:pt x="3931" y="2514"/>
                      <a:pt x="3235" y="1965"/>
                      <a:pt x="2549" y="908"/>
                    </a:cubicBezTo>
                    <a:cubicBezTo>
                      <a:pt x="2175" y="329"/>
                      <a:pt x="1663" y="1"/>
                      <a:pt x="1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7944417" y="1242797"/>
                <a:ext cx="320385" cy="300171"/>
              </a:xfrm>
              <a:custGeom>
                <a:avLst/>
                <a:gdLst/>
                <a:ahLst/>
                <a:cxnLst/>
                <a:rect l="l" t="t" r="r" b="b"/>
                <a:pathLst>
                  <a:path w="9716" h="9103" extrusionOk="0">
                    <a:moveTo>
                      <a:pt x="6971" y="1"/>
                    </a:moveTo>
                    <a:cubicBezTo>
                      <a:pt x="6874" y="1"/>
                      <a:pt x="6774" y="7"/>
                      <a:pt x="6673" y="20"/>
                    </a:cubicBezTo>
                    <a:cubicBezTo>
                      <a:pt x="4773" y="260"/>
                      <a:pt x="5053" y="2441"/>
                      <a:pt x="4373" y="2921"/>
                    </a:cubicBezTo>
                    <a:cubicBezTo>
                      <a:pt x="4230" y="3022"/>
                      <a:pt x="4062" y="3057"/>
                      <a:pt x="3881" y="3057"/>
                    </a:cubicBezTo>
                    <a:cubicBezTo>
                      <a:pt x="3468" y="3057"/>
                      <a:pt x="2985" y="2877"/>
                      <a:pt x="2561" y="2877"/>
                    </a:cubicBezTo>
                    <a:cubicBezTo>
                      <a:pt x="2278" y="2877"/>
                      <a:pt x="2022" y="2957"/>
                      <a:pt x="1831" y="3224"/>
                    </a:cubicBezTo>
                    <a:cubicBezTo>
                      <a:pt x="1231" y="4064"/>
                      <a:pt x="2050" y="6223"/>
                      <a:pt x="332" y="6303"/>
                    </a:cubicBezTo>
                    <a:cubicBezTo>
                      <a:pt x="293" y="6306"/>
                      <a:pt x="253" y="6307"/>
                      <a:pt x="215" y="6307"/>
                    </a:cubicBezTo>
                    <a:cubicBezTo>
                      <a:pt x="142" y="6307"/>
                      <a:pt x="71" y="6303"/>
                      <a:pt x="0" y="6295"/>
                    </a:cubicBezTo>
                    <a:lnTo>
                      <a:pt x="0" y="6295"/>
                    </a:lnTo>
                    <a:lnTo>
                      <a:pt x="136" y="9102"/>
                    </a:lnTo>
                    <a:lnTo>
                      <a:pt x="3109" y="8305"/>
                    </a:lnTo>
                    <a:cubicBezTo>
                      <a:pt x="3109" y="7344"/>
                      <a:pt x="3473" y="6984"/>
                      <a:pt x="4630" y="6846"/>
                    </a:cubicBezTo>
                    <a:cubicBezTo>
                      <a:pt x="5792" y="6703"/>
                      <a:pt x="5351" y="4803"/>
                      <a:pt x="6214" y="4002"/>
                    </a:cubicBezTo>
                    <a:cubicBezTo>
                      <a:pt x="6582" y="3660"/>
                      <a:pt x="7005" y="3640"/>
                      <a:pt x="7428" y="3640"/>
                    </a:cubicBezTo>
                    <a:cubicBezTo>
                      <a:pt x="7484" y="3640"/>
                      <a:pt x="7539" y="3640"/>
                      <a:pt x="7595" y="3640"/>
                    </a:cubicBezTo>
                    <a:cubicBezTo>
                      <a:pt x="8104" y="3640"/>
                      <a:pt x="8603" y="3611"/>
                      <a:pt x="8995" y="3024"/>
                    </a:cubicBezTo>
                    <a:cubicBezTo>
                      <a:pt x="9716" y="1941"/>
                      <a:pt x="8694" y="1"/>
                      <a:pt x="6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7938284" y="1236763"/>
                <a:ext cx="320418" cy="312207"/>
              </a:xfrm>
              <a:custGeom>
                <a:avLst/>
                <a:gdLst/>
                <a:ahLst/>
                <a:cxnLst/>
                <a:rect l="l" t="t" r="r" b="b"/>
                <a:pathLst>
                  <a:path w="9717" h="9468" extrusionOk="0">
                    <a:moveTo>
                      <a:pt x="7154" y="367"/>
                    </a:moveTo>
                    <a:cubicBezTo>
                      <a:pt x="7996" y="367"/>
                      <a:pt x="8610" y="871"/>
                      <a:pt x="8923" y="1379"/>
                    </a:cubicBezTo>
                    <a:cubicBezTo>
                      <a:pt x="9290" y="1972"/>
                      <a:pt x="9331" y="2649"/>
                      <a:pt x="9028" y="3104"/>
                    </a:cubicBezTo>
                    <a:cubicBezTo>
                      <a:pt x="8698" y="3599"/>
                      <a:pt x="8297" y="3640"/>
                      <a:pt x="7825" y="3640"/>
                    </a:cubicBezTo>
                    <a:cubicBezTo>
                      <a:pt x="7783" y="3640"/>
                      <a:pt x="7740" y="3639"/>
                      <a:pt x="7696" y="3639"/>
                    </a:cubicBezTo>
                    <a:cubicBezTo>
                      <a:pt x="7647" y="3638"/>
                      <a:pt x="7597" y="3638"/>
                      <a:pt x="7546" y="3638"/>
                    </a:cubicBezTo>
                    <a:cubicBezTo>
                      <a:pt x="7129" y="3638"/>
                      <a:pt x="6672" y="3681"/>
                      <a:pt x="6273" y="4051"/>
                    </a:cubicBezTo>
                    <a:cubicBezTo>
                      <a:pt x="5858" y="4440"/>
                      <a:pt x="5720" y="5048"/>
                      <a:pt x="5596" y="5583"/>
                    </a:cubicBezTo>
                    <a:cubicBezTo>
                      <a:pt x="5425" y="6326"/>
                      <a:pt x="5297" y="6784"/>
                      <a:pt x="4795" y="6846"/>
                    </a:cubicBezTo>
                    <a:cubicBezTo>
                      <a:pt x="3608" y="6989"/>
                      <a:pt x="3153" y="7385"/>
                      <a:pt x="3113" y="8346"/>
                    </a:cubicBezTo>
                    <a:lnTo>
                      <a:pt x="492" y="9049"/>
                    </a:lnTo>
                    <a:lnTo>
                      <a:pt x="379" y="6671"/>
                    </a:lnTo>
                    <a:lnTo>
                      <a:pt x="525" y="6671"/>
                    </a:lnTo>
                    <a:cubicBezTo>
                      <a:pt x="1788" y="6609"/>
                      <a:pt x="1861" y="5539"/>
                      <a:pt x="1919" y="4680"/>
                    </a:cubicBezTo>
                    <a:cubicBezTo>
                      <a:pt x="1952" y="4215"/>
                      <a:pt x="1981" y="3774"/>
                      <a:pt x="2167" y="3512"/>
                    </a:cubicBezTo>
                    <a:cubicBezTo>
                      <a:pt x="2309" y="3313"/>
                      <a:pt x="2495" y="3244"/>
                      <a:pt x="2740" y="3244"/>
                    </a:cubicBezTo>
                    <a:cubicBezTo>
                      <a:pt x="2919" y="3244"/>
                      <a:pt x="3130" y="3281"/>
                      <a:pt x="3379" y="3330"/>
                    </a:cubicBezTo>
                    <a:cubicBezTo>
                      <a:pt x="3611" y="3376"/>
                      <a:pt x="3846" y="3424"/>
                      <a:pt x="4071" y="3424"/>
                    </a:cubicBezTo>
                    <a:cubicBezTo>
                      <a:pt x="4283" y="3424"/>
                      <a:pt x="4485" y="3381"/>
                      <a:pt x="4664" y="3254"/>
                    </a:cubicBezTo>
                    <a:cubicBezTo>
                      <a:pt x="4952" y="3054"/>
                      <a:pt x="5079" y="2653"/>
                      <a:pt x="5228" y="2191"/>
                    </a:cubicBezTo>
                    <a:cubicBezTo>
                      <a:pt x="5480" y="1411"/>
                      <a:pt x="5764" y="527"/>
                      <a:pt x="6881" y="385"/>
                    </a:cubicBezTo>
                    <a:cubicBezTo>
                      <a:pt x="6974" y="373"/>
                      <a:pt x="7065" y="367"/>
                      <a:pt x="7154" y="367"/>
                    </a:cubicBezTo>
                    <a:close/>
                    <a:moveTo>
                      <a:pt x="7160" y="1"/>
                    </a:moveTo>
                    <a:cubicBezTo>
                      <a:pt x="7055" y="1"/>
                      <a:pt x="6948" y="7"/>
                      <a:pt x="6837" y="21"/>
                    </a:cubicBezTo>
                    <a:cubicBezTo>
                      <a:pt x="5483" y="192"/>
                      <a:pt x="5134" y="1280"/>
                      <a:pt x="4879" y="2078"/>
                    </a:cubicBezTo>
                    <a:cubicBezTo>
                      <a:pt x="4755" y="2460"/>
                      <a:pt x="4638" y="2824"/>
                      <a:pt x="4453" y="2955"/>
                    </a:cubicBezTo>
                    <a:cubicBezTo>
                      <a:pt x="4346" y="3029"/>
                      <a:pt x="4214" y="3056"/>
                      <a:pt x="4066" y="3056"/>
                    </a:cubicBezTo>
                    <a:cubicBezTo>
                      <a:pt x="3880" y="3056"/>
                      <a:pt x="3669" y="3014"/>
                      <a:pt x="3452" y="2970"/>
                    </a:cubicBezTo>
                    <a:cubicBezTo>
                      <a:pt x="3220" y="2924"/>
                      <a:pt x="2975" y="2876"/>
                      <a:pt x="2741" y="2876"/>
                    </a:cubicBezTo>
                    <a:cubicBezTo>
                      <a:pt x="2412" y="2876"/>
                      <a:pt x="2102" y="2970"/>
                      <a:pt x="1868" y="3297"/>
                    </a:cubicBezTo>
                    <a:cubicBezTo>
                      <a:pt x="1621" y="3643"/>
                      <a:pt x="1588" y="4134"/>
                      <a:pt x="1552" y="4655"/>
                    </a:cubicBezTo>
                    <a:cubicBezTo>
                      <a:pt x="1486" y="5653"/>
                      <a:pt x="1380" y="6264"/>
                      <a:pt x="507" y="6304"/>
                    </a:cubicBezTo>
                    <a:cubicBezTo>
                      <a:pt x="480" y="6305"/>
                      <a:pt x="452" y="6305"/>
                      <a:pt x="424" y="6305"/>
                    </a:cubicBezTo>
                    <a:cubicBezTo>
                      <a:pt x="351" y="6305"/>
                      <a:pt x="275" y="6302"/>
                      <a:pt x="201" y="6297"/>
                    </a:cubicBezTo>
                    <a:cubicBezTo>
                      <a:pt x="197" y="6296"/>
                      <a:pt x="193" y="6296"/>
                      <a:pt x="189" y="6296"/>
                    </a:cubicBezTo>
                    <a:cubicBezTo>
                      <a:pt x="142" y="6296"/>
                      <a:pt x="92" y="6314"/>
                      <a:pt x="59" y="6347"/>
                    </a:cubicBezTo>
                    <a:cubicBezTo>
                      <a:pt x="19" y="6384"/>
                      <a:pt x="1" y="6435"/>
                      <a:pt x="1" y="6490"/>
                    </a:cubicBezTo>
                    <a:lnTo>
                      <a:pt x="135" y="9292"/>
                    </a:lnTo>
                    <a:cubicBezTo>
                      <a:pt x="139" y="9351"/>
                      <a:pt x="169" y="9402"/>
                      <a:pt x="212" y="9435"/>
                    </a:cubicBezTo>
                    <a:cubicBezTo>
                      <a:pt x="245" y="9457"/>
                      <a:pt x="281" y="9467"/>
                      <a:pt x="322" y="9467"/>
                    </a:cubicBezTo>
                    <a:cubicBezTo>
                      <a:pt x="336" y="9467"/>
                      <a:pt x="354" y="9467"/>
                      <a:pt x="369" y="9464"/>
                    </a:cubicBezTo>
                    <a:lnTo>
                      <a:pt x="3343" y="8667"/>
                    </a:lnTo>
                    <a:cubicBezTo>
                      <a:pt x="3423" y="8645"/>
                      <a:pt x="3481" y="8572"/>
                      <a:pt x="3481" y="8488"/>
                    </a:cubicBezTo>
                    <a:cubicBezTo>
                      <a:pt x="3477" y="7626"/>
                      <a:pt x="3783" y="7338"/>
                      <a:pt x="4838" y="7211"/>
                    </a:cubicBezTo>
                    <a:cubicBezTo>
                      <a:pt x="5621" y="7116"/>
                      <a:pt x="5792" y="6377"/>
                      <a:pt x="5952" y="5667"/>
                    </a:cubicBezTo>
                    <a:cubicBezTo>
                      <a:pt x="6069" y="5157"/>
                      <a:pt x="6189" y="4630"/>
                      <a:pt x="6524" y="4320"/>
                    </a:cubicBezTo>
                    <a:cubicBezTo>
                      <a:pt x="6830" y="4033"/>
                      <a:pt x="7194" y="4006"/>
                      <a:pt x="7575" y="4006"/>
                    </a:cubicBezTo>
                    <a:cubicBezTo>
                      <a:pt x="7615" y="4006"/>
                      <a:pt x="7656" y="4007"/>
                      <a:pt x="7696" y="4007"/>
                    </a:cubicBezTo>
                    <a:cubicBezTo>
                      <a:pt x="8246" y="4007"/>
                      <a:pt x="8865" y="4007"/>
                      <a:pt x="9334" y="3308"/>
                    </a:cubicBezTo>
                    <a:cubicBezTo>
                      <a:pt x="9717" y="2733"/>
                      <a:pt x="9677" y="1900"/>
                      <a:pt x="9236" y="1186"/>
                    </a:cubicBezTo>
                    <a:cubicBezTo>
                      <a:pt x="8867" y="590"/>
                      <a:pt x="8145" y="1"/>
                      <a:pt x="7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7632704" y="1400055"/>
                <a:ext cx="306964" cy="182286"/>
              </a:xfrm>
              <a:custGeom>
                <a:avLst/>
                <a:gdLst/>
                <a:ahLst/>
                <a:cxnLst/>
                <a:rect l="l" t="t" r="r" b="b"/>
                <a:pathLst>
                  <a:path w="9309" h="5528" extrusionOk="0">
                    <a:moveTo>
                      <a:pt x="1540" y="1"/>
                    </a:moveTo>
                    <a:cubicBezTo>
                      <a:pt x="1487" y="1"/>
                      <a:pt x="1433" y="5"/>
                      <a:pt x="1380" y="12"/>
                    </a:cubicBezTo>
                    <a:cubicBezTo>
                      <a:pt x="0" y="212"/>
                      <a:pt x="219" y="1876"/>
                      <a:pt x="1380" y="2637"/>
                    </a:cubicBezTo>
                    <a:cubicBezTo>
                      <a:pt x="2541" y="3394"/>
                      <a:pt x="4721" y="4537"/>
                      <a:pt x="5136" y="5528"/>
                    </a:cubicBezTo>
                    <a:lnTo>
                      <a:pt x="9308" y="4409"/>
                    </a:lnTo>
                    <a:cubicBezTo>
                      <a:pt x="9185" y="3471"/>
                      <a:pt x="8485" y="1888"/>
                      <a:pt x="6710" y="1888"/>
                    </a:cubicBezTo>
                    <a:cubicBezTo>
                      <a:pt x="6538" y="1888"/>
                      <a:pt x="6356" y="1903"/>
                      <a:pt x="6163" y="1934"/>
                    </a:cubicBezTo>
                    <a:cubicBezTo>
                      <a:pt x="6015" y="1959"/>
                      <a:pt x="5871" y="1970"/>
                      <a:pt x="5732" y="1970"/>
                    </a:cubicBezTo>
                    <a:cubicBezTo>
                      <a:pt x="3895" y="1970"/>
                      <a:pt x="2763"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7636529" y="1394086"/>
                <a:ext cx="309503" cy="194256"/>
              </a:xfrm>
              <a:custGeom>
                <a:avLst/>
                <a:gdLst/>
                <a:ahLst/>
                <a:cxnLst/>
                <a:rect l="l" t="t" r="r" b="b"/>
                <a:pathLst>
                  <a:path w="9386" h="5891" extrusionOk="0">
                    <a:moveTo>
                      <a:pt x="1424" y="368"/>
                    </a:moveTo>
                    <a:cubicBezTo>
                      <a:pt x="1911" y="368"/>
                      <a:pt x="2410" y="739"/>
                      <a:pt x="2978" y="1166"/>
                    </a:cubicBezTo>
                    <a:cubicBezTo>
                      <a:pt x="3718" y="1717"/>
                      <a:pt x="4539" y="2336"/>
                      <a:pt x="5608" y="2336"/>
                    </a:cubicBezTo>
                    <a:cubicBezTo>
                      <a:pt x="5759" y="2336"/>
                      <a:pt x="5915" y="2324"/>
                      <a:pt x="6076" y="2297"/>
                    </a:cubicBezTo>
                    <a:cubicBezTo>
                      <a:pt x="6254" y="2268"/>
                      <a:pt x="6426" y="2254"/>
                      <a:pt x="6591" y="2254"/>
                    </a:cubicBezTo>
                    <a:cubicBezTo>
                      <a:pt x="7108" y="2254"/>
                      <a:pt x="7559" y="2395"/>
                      <a:pt x="7939" y="2676"/>
                    </a:cubicBezTo>
                    <a:cubicBezTo>
                      <a:pt x="8547" y="3127"/>
                      <a:pt x="8871" y="3863"/>
                      <a:pt x="8984" y="4456"/>
                    </a:cubicBezTo>
                    <a:lnTo>
                      <a:pt x="5118" y="5490"/>
                    </a:lnTo>
                    <a:cubicBezTo>
                      <a:pt x="4671" y="4696"/>
                      <a:pt x="3302" y="3859"/>
                      <a:pt x="2192" y="3179"/>
                    </a:cubicBezTo>
                    <a:cubicBezTo>
                      <a:pt x="1886" y="2993"/>
                      <a:pt x="1605" y="2821"/>
                      <a:pt x="1362" y="2661"/>
                    </a:cubicBezTo>
                    <a:cubicBezTo>
                      <a:pt x="758" y="2265"/>
                      <a:pt x="394" y="1555"/>
                      <a:pt x="513" y="1013"/>
                    </a:cubicBezTo>
                    <a:cubicBezTo>
                      <a:pt x="594" y="659"/>
                      <a:pt x="859" y="437"/>
                      <a:pt x="1289" y="375"/>
                    </a:cubicBezTo>
                    <a:cubicBezTo>
                      <a:pt x="1333" y="368"/>
                      <a:pt x="1380" y="368"/>
                      <a:pt x="1424" y="368"/>
                    </a:cubicBezTo>
                    <a:close/>
                    <a:moveTo>
                      <a:pt x="1429" y="1"/>
                    </a:moveTo>
                    <a:cubicBezTo>
                      <a:pt x="1366" y="1"/>
                      <a:pt x="1302" y="6"/>
                      <a:pt x="1238" y="15"/>
                    </a:cubicBezTo>
                    <a:cubicBezTo>
                      <a:pt x="659" y="96"/>
                      <a:pt x="266" y="430"/>
                      <a:pt x="157" y="932"/>
                    </a:cubicBezTo>
                    <a:cubicBezTo>
                      <a:pt x="0" y="1628"/>
                      <a:pt x="426" y="2487"/>
                      <a:pt x="1162" y="2971"/>
                    </a:cubicBezTo>
                    <a:cubicBezTo>
                      <a:pt x="1405" y="3127"/>
                      <a:pt x="1693" y="3306"/>
                      <a:pt x="1998" y="3491"/>
                    </a:cubicBezTo>
                    <a:cubicBezTo>
                      <a:pt x="3134" y="4187"/>
                      <a:pt x="4543" y="5049"/>
                      <a:pt x="4853" y="5778"/>
                    </a:cubicBezTo>
                    <a:cubicBezTo>
                      <a:pt x="4882" y="5847"/>
                      <a:pt x="4947" y="5890"/>
                      <a:pt x="5020" y="5890"/>
                    </a:cubicBezTo>
                    <a:cubicBezTo>
                      <a:pt x="5034" y="5890"/>
                      <a:pt x="5053" y="5887"/>
                      <a:pt x="5068" y="5883"/>
                    </a:cubicBezTo>
                    <a:lnTo>
                      <a:pt x="9239" y="4765"/>
                    </a:lnTo>
                    <a:cubicBezTo>
                      <a:pt x="9327" y="4743"/>
                      <a:pt x="9385" y="4656"/>
                      <a:pt x="9374" y="4565"/>
                    </a:cubicBezTo>
                    <a:cubicBezTo>
                      <a:pt x="9283" y="3878"/>
                      <a:pt x="8915" y="2942"/>
                      <a:pt x="8158" y="2381"/>
                    </a:cubicBezTo>
                    <a:cubicBezTo>
                      <a:pt x="7711" y="2051"/>
                      <a:pt x="7186" y="1886"/>
                      <a:pt x="6591" y="1886"/>
                    </a:cubicBezTo>
                    <a:cubicBezTo>
                      <a:pt x="6405" y="1886"/>
                      <a:pt x="6213" y="1902"/>
                      <a:pt x="6014" y="1934"/>
                    </a:cubicBezTo>
                    <a:cubicBezTo>
                      <a:pt x="5877" y="1957"/>
                      <a:pt x="5744" y="1968"/>
                      <a:pt x="5614" y="1968"/>
                    </a:cubicBezTo>
                    <a:cubicBezTo>
                      <a:pt x="4662" y="1968"/>
                      <a:pt x="3888" y="1389"/>
                      <a:pt x="3200" y="870"/>
                    </a:cubicBezTo>
                    <a:cubicBezTo>
                      <a:pt x="2603" y="426"/>
                      <a:pt x="2036" y="1"/>
                      <a:pt x="1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7785609" y="937910"/>
                <a:ext cx="307921" cy="274484"/>
              </a:xfrm>
              <a:custGeom>
                <a:avLst/>
                <a:gdLst/>
                <a:ahLst/>
                <a:cxnLst/>
                <a:rect l="l" t="t" r="r" b="b"/>
                <a:pathLst>
                  <a:path w="9338" h="8324" extrusionOk="0">
                    <a:moveTo>
                      <a:pt x="4668" y="1"/>
                    </a:moveTo>
                    <a:cubicBezTo>
                      <a:pt x="3755" y="1"/>
                      <a:pt x="3015" y="740"/>
                      <a:pt x="3015" y="1655"/>
                    </a:cubicBezTo>
                    <a:lnTo>
                      <a:pt x="3015" y="3194"/>
                    </a:lnTo>
                    <a:cubicBezTo>
                      <a:pt x="3015" y="4505"/>
                      <a:pt x="1955" y="5564"/>
                      <a:pt x="649" y="5564"/>
                    </a:cubicBezTo>
                    <a:lnTo>
                      <a:pt x="1" y="5564"/>
                    </a:lnTo>
                    <a:lnTo>
                      <a:pt x="1" y="8323"/>
                    </a:lnTo>
                    <a:lnTo>
                      <a:pt x="9337" y="8323"/>
                    </a:lnTo>
                    <a:lnTo>
                      <a:pt x="9337" y="5564"/>
                    </a:lnTo>
                    <a:lnTo>
                      <a:pt x="8693" y="5564"/>
                    </a:lnTo>
                    <a:cubicBezTo>
                      <a:pt x="7383" y="5564"/>
                      <a:pt x="6323" y="4505"/>
                      <a:pt x="6323" y="3194"/>
                    </a:cubicBezTo>
                    <a:lnTo>
                      <a:pt x="6323" y="1727"/>
                    </a:lnTo>
                    <a:cubicBezTo>
                      <a:pt x="6323" y="861"/>
                      <a:pt x="5694" y="89"/>
                      <a:pt x="4831" y="9"/>
                    </a:cubicBezTo>
                    <a:cubicBezTo>
                      <a:pt x="4776" y="3"/>
                      <a:pt x="4722" y="1"/>
                      <a:pt x="4668"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7779608" y="931909"/>
                <a:ext cx="320055" cy="286586"/>
              </a:xfrm>
              <a:custGeom>
                <a:avLst/>
                <a:gdLst/>
                <a:ahLst/>
                <a:cxnLst/>
                <a:rect l="l" t="t" r="r" b="b"/>
                <a:pathLst>
                  <a:path w="9706" h="8691" extrusionOk="0">
                    <a:moveTo>
                      <a:pt x="4851" y="366"/>
                    </a:moveTo>
                    <a:cubicBezTo>
                      <a:pt x="4900" y="366"/>
                      <a:pt x="4949" y="369"/>
                      <a:pt x="4998" y="373"/>
                    </a:cubicBezTo>
                    <a:cubicBezTo>
                      <a:pt x="5741" y="442"/>
                      <a:pt x="6323" y="1119"/>
                      <a:pt x="6323" y="1909"/>
                    </a:cubicBezTo>
                    <a:lnTo>
                      <a:pt x="6323" y="3376"/>
                    </a:lnTo>
                    <a:cubicBezTo>
                      <a:pt x="6323" y="4785"/>
                      <a:pt x="7466" y="5928"/>
                      <a:pt x="8875" y="5928"/>
                    </a:cubicBezTo>
                    <a:lnTo>
                      <a:pt x="9338" y="5928"/>
                    </a:lnTo>
                    <a:lnTo>
                      <a:pt x="9338" y="8324"/>
                    </a:lnTo>
                    <a:lnTo>
                      <a:pt x="368" y="8324"/>
                    </a:lnTo>
                    <a:lnTo>
                      <a:pt x="368" y="5928"/>
                    </a:lnTo>
                    <a:lnTo>
                      <a:pt x="831" y="5928"/>
                    </a:lnTo>
                    <a:cubicBezTo>
                      <a:pt x="2236" y="5928"/>
                      <a:pt x="3382" y="4785"/>
                      <a:pt x="3382" y="3376"/>
                    </a:cubicBezTo>
                    <a:lnTo>
                      <a:pt x="3382" y="1837"/>
                    </a:lnTo>
                    <a:cubicBezTo>
                      <a:pt x="3382" y="1425"/>
                      <a:pt x="3557" y="1029"/>
                      <a:pt x="3862" y="748"/>
                    </a:cubicBezTo>
                    <a:cubicBezTo>
                      <a:pt x="4137" y="500"/>
                      <a:pt x="4481" y="366"/>
                      <a:pt x="4851" y="366"/>
                    </a:cubicBezTo>
                    <a:close/>
                    <a:moveTo>
                      <a:pt x="4847" y="0"/>
                    </a:moveTo>
                    <a:cubicBezTo>
                      <a:pt x="4391" y="0"/>
                      <a:pt x="3959" y="166"/>
                      <a:pt x="3615" y="475"/>
                    </a:cubicBezTo>
                    <a:cubicBezTo>
                      <a:pt x="3233" y="824"/>
                      <a:pt x="3015" y="1319"/>
                      <a:pt x="3015" y="1837"/>
                    </a:cubicBezTo>
                    <a:lnTo>
                      <a:pt x="3015" y="3376"/>
                    </a:lnTo>
                    <a:cubicBezTo>
                      <a:pt x="3015" y="4581"/>
                      <a:pt x="2036" y="5560"/>
                      <a:pt x="831" y="5560"/>
                    </a:cubicBezTo>
                    <a:lnTo>
                      <a:pt x="183" y="5560"/>
                    </a:lnTo>
                    <a:cubicBezTo>
                      <a:pt x="80" y="5560"/>
                      <a:pt x="1" y="5644"/>
                      <a:pt x="1" y="5746"/>
                    </a:cubicBezTo>
                    <a:lnTo>
                      <a:pt x="1" y="8505"/>
                    </a:lnTo>
                    <a:cubicBezTo>
                      <a:pt x="1" y="8607"/>
                      <a:pt x="80" y="8690"/>
                      <a:pt x="183" y="8690"/>
                    </a:cubicBezTo>
                    <a:lnTo>
                      <a:pt x="9524" y="8690"/>
                    </a:lnTo>
                    <a:cubicBezTo>
                      <a:pt x="9621" y="8690"/>
                      <a:pt x="9705" y="8607"/>
                      <a:pt x="9705" y="8505"/>
                    </a:cubicBezTo>
                    <a:lnTo>
                      <a:pt x="9705" y="5746"/>
                    </a:lnTo>
                    <a:cubicBezTo>
                      <a:pt x="9705" y="5644"/>
                      <a:pt x="9621" y="5560"/>
                      <a:pt x="9524" y="5560"/>
                    </a:cubicBezTo>
                    <a:lnTo>
                      <a:pt x="8875" y="5560"/>
                    </a:lnTo>
                    <a:cubicBezTo>
                      <a:pt x="7671" y="5560"/>
                      <a:pt x="6691" y="4581"/>
                      <a:pt x="6691" y="3376"/>
                    </a:cubicBezTo>
                    <a:lnTo>
                      <a:pt x="6691" y="1909"/>
                    </a:lnTo>
                    <a:cubicBezTo>
                      <a:pt x="6691" y="930"/>
                      <a:pt x="5964" y="96"/>
                      <a:pt x="5031" y="9"/>
                    </a:cubicBezTo>
                    <a:cubicBezTo>
                      <a:pt x="4970" y="3"/>
                      <a:pt x="4908" y="0"/>
                      <a:pt x="4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7779608" y="1115250"/>
                <a:ext cx="320055" cy="12135"/>
              </a:xfrm>
              <a:custGeom>
                <a:avLst/>
                <a:gdLst/>
                <a:ahLst/>
                <a:cxnLst/>
                <a:rect l="l" t="t" r="r" b="b"/>
                <a:pathLst>
                  <a:path w="9706" h="368" extrusionOk="0">
                    <a:moveTo>
                      <a:pt x="183" y="0"/>
                    </a:moveTo>
                    <a:cubicBezTo>
                      <a:pt x="80" y="0"/>
                      <a:pt x="1" y="84"/>
                      <a:pt x="1" y="186"/>
                    </a:cubicBezTo>
                    <a:cubicBezTo>
                      <a:pt x="1" y="288"/>
                      <a:pt x="80" y="368"/>
                      <a:pt x="183" y="368"/>
                    </a:cubicBezTo>
                    <a:lnTo>
                      <a:pt x="9524" y="368"/>
                    </a:lnTo>
                    <a:cubicBezTo>
                      <a:pt x="9621" y="368"/>
                      <a:pt x="9705" y="288"/>
                      <a:pt x="9705" y="186"/>
                    </a:cubicBezTo>
                    <a:cubicBezTo>
                      <a:pt x="9705" y="84"/>
                      <a:pt x="9621" y="0"/>
                      <a:pt x="9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7904451" y="1212361"/>
                <a:ext cx="70369" cy="421948"/>
              </a:xfrm>
              <a:custGeom>
                <a:avLst/>
                <a:gdLst/>
                <a:ahLst/>
                <a:cxnLst/>
                <a:rect l="l" t="t" r="r" b="b"/>
                <a:pathLst>
                  <a:path w="2134" h="12796" extrusionOk="0">
                    <a:moveTo>
                      <a:pt x="0" y="0"/>
                    </a:moveTo>
                    <a:lnTo>
                      <a:pt x="0" y="11729"/>
                    </a:lnTo>
                    <a:cubicBezTo>
                      <a:pt x="0" y="12319"/>
                      <a:pt x="477" y="12796"/>
                      <a:pt x="1067" y="12796"/>
                    </a:cubicBezTo>
                    <a:cubicBezTo>
                      <a:pt x="1657" y="12796"/>
                      <a:pt x="2134" y="12319"/>
                      <a:pt x="2134" y="11729"/>
                    </a:cubicBezTo>
                    <a:lnTo>
                      <a:pt x="2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7898318" y="1206360"/>
                <a:ext cx="82503" cy="433951"/>
              </a:xfrm>
              <a:custGeom>
                <a:avLst/>
                <a:gdLst/>
                <a:ahLst/>
                <a:cxnLst/>
                <a:rect l="l" t="t" r="r" b="b"/>
                <a:pathLst>
                  <a:path w="2502" h="13160" extrusionOk="0">
                    <a:moveTo>
                      <a:pt x="2137" y="367"/>
                    </a:moveTo>
                    <a:lnTo>
                      <a:pt x="2137" y="11911"/>
                    </a:lnTo>
                    <a:cubicBezTo>
                      <a:pt x="2137" y="12395"/>
                      <a:pt x="1741" y="12792"/>
                      <a:pt x="1253" y="12792"/>
                    </a:cubicBezTo>
                    <a:cubicBezTo>
                      <a:pt x="765" y="12792"/>
                      <a:pt x="368" y="12395"/>
                      <a:pt x="368" y="11911"/>
                    </a:cubicBezTo>
                    <a:lnTo>
                      <a:pt x="368" y="367"/>
                    </a:lnTo>
                    <a:close/>
                    <a:moveTo>
                      <a:pt x="186" y="1"/>
                    </a:moveTo>
                    <a:cubicBezTo>
                      <a:pt x="84" y="1"/>
                      <a:pt x="0" y="84"/>
                      <a:pt x="0" y="182"/>
                    </a:cubicBezTo>
                    <a:lnTo>
                      <a:pt x="0" y="11911"/>
                    </a:lnTo>
                    <a:cubicBezTo>
                      <a:pt x="0" y="12599"/>
                      <a:pt x="561" y="13160"/>
                      <a:pt x="1253" y="13160"/>
                    </a:cubicBezTo>
                    <a:cubicBezTo>
                      <a:pt x="1941" y="13160"/>
                      <a:pt x="2502" y="12599"/>
                      <a:pt x="2502" y="11911"/>
                    </a:cubicBezTo>
                    <a:lnTo>
                      <a:pt x="2502" y="182"/>
                    </a:lnTo>
                    <a:cubicBezTo>
                      <a:pt x="2502" y="84"/>
                      <a:pt x="2421" y="1"/>
                      <a:pt x="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7802064" y="1502607"/>
                <a:ext cx="422542" cy="573171"/>
              </a:xfrm>
              <a:custGeom>
                <a:avLst/>
                <a:gdLst/>
                <a:ahLst/>
                <a:cxnLst/>
                <a:rect l="l" t="t" r="r" b="b"/>
                <a:pathLst>
                  <a:path w="12814" h="17382" extrusionOk="0">
                    <a:moveTo>
                      <a:pt x="9021" y="0"/>
                    </a:moveTo>
                    <a:lnTo>
                      <a:pt x="0" y="2418"/>
                    </a:lnTo>
                    <a:lnTo>
                      <a:pt x="3218" y="14423"/>
                    </a:lnTo>
                    <a:cubicBezTo>
                      <a:pt x="3696" y="16206"/>
                      <a:pt x="5307" y="17381"/>
                      <a:pt x="7069" y="17381"/>
                    </a:cubicBezTo>
                    <a:cubicBezTo>
                      <a:pt x="7412" y="17381"/>
                      <a:pt x="7760" y="17337"/>
                      <a:pt x="8107" y="17244"/>
                    </a:cubicBezTo>
                    <a:lnTo>
                      <a:pt x="9454" y="16884"/>
                    </a:lnTo>
                    <a:cubicBezTo>
                      <a:pt x="11561" y="16319"/>
                      <a:pt x="12813" y="14154"/>
                      <a:pt x="12250" y="12042"/>
                    </a:cubicBezTo>
                    <a:lnTo>
                      <a:pt x="9021"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7927006" y="1502607"/>
                <a:ext cx="301457" cy="580987"/>
              </a:xfrm>
              <a:custGeom>
                <a:avLst/>
                <a:gdLst/>
                <a:ahLst/>
                <a:cxnLst/>
                <a:rect l="l" t="t" r="r" b="b"/>
                <a:pathLst>
                  <a:path w="9142" h="17619" extrusionOk="0">
                    <a:moveTo>
                      <a:pt x="5232" y="0"/>
                    </a:moveTo>
                    <a:lnTo>
                      <a:pt x="3473" y="469"/>
                    </a:lnTo>
                    <a:lnTo>
                      <a:pt x="7150" y="14190"/>
                    </a:lnTo>
                    <a:cubicBezTo>
                      <a:pt x="7150" y="14190"/>
                      <a:pt x="7161" y="14204"/>
                      <a:pt x="7179" y="14230"/>
                    </a:cubicBezTo>
                    <a:lnTo>
                      <a:pt x="0" y="16152"/>
                    </a:lnTo>
                    <a:cubicBezTo>
                      <a:pt x="523" y="17055"/>
                      <a:pt x="1491" y="17618"/>
                      <a:pt x="2534" y="17618"/>
                    </a:cubicBezTo>
                    <a:cubicBezTo>
                      <a:pt x="2785" y="17618"/>
                      <a:pt x="3040" y="17586"/>
                      <a:pt x="3295" y="17517"/>
                    </a:cubicBezTo>
                    <a:lnTo>
                      <a:pt x="6648" y="16622"/>
                    </a:lnTo>
                    <a:cubicBezTo>
                      <a:pt x="8213" y="16200"/>
                      <a:pt x="9141" y="14590"/>
                      <a:pt x="8723" y="13025"/>
                    </a:cubicBezTo>
                    <a:lnTo>
                      <a:pt x="5232" y="0"/>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7795337" y="1496474"/>
                <a:ext cx="439821" cy="593253"/>
              </a:xfrm>
              <a:custGeom>
                <a:avLst/>
                <a:gdLst/>
                <a:ahLst/>
                <a:cxnLst/>
                <a:rect l="l" t="t" r="r" b="b"/>
                <a:pathLst>
                  <a:path w="13338" h="17991" extrusionOk="0">
                    <a:moveTo>
                      <a:pt x="9094" y="408"/>
                    </a:moveTo>
                    <a:lnTo>
                      <a:pt x="12537" y="13258"/>
                    </a:lnTo>
                    <a:cubicBezTo>
                      <a:pt x="12930" y="14726"/>
                      <a:pt x="12056" y="16236"/>
                      <a:pt x="10593" y="16629"/>
                    </a:cubicBezTo>
                    <a:lnTo>
                      <a:pt x="7241" y="17528"/>
                    </a:lnTo>
                    <a:cubicBezTo>
                      <a:pt x="7003" y="17592"/>
                      <a:pt x="6764" y="17623"/>
                      <a:pt x="6529" y="17623"/>
                    </a:cubicBezTo>
                    <a:cubicBezTo>
                      <a:pt x="5314" y="17623"/>
                      <a:pt x="4200" y="16810"/>
                      <a:pt x="3874" y="15581"/>
                    </a:cubicBezTo>
                    <a:lnTo>
                      <a:pt x="430" y="2730"/>
                    </a:lnTo>
                    <a:lnTo>
                      <a:pt x="9094" y="408"/>
                    </a:lnTo>
                    <a:close/>
                    <a:moveTo>
                      <a:pt x="9226" y="0"/>
                    </a:moveTo>
                    <a:cubicBezTo>
                      <a:pt x="9209" y="0"/>
                      <a:pt x="9193" y="3"/>
                      <a:pt x="9178" y="8"/>
                    </a:cubicBezTo>
                    <a:lnTo>
                      <a:pt x="157" y="2425"/>
                    </a:lnTo>
                    <a:cubicBezTo>
                      <a:pt x="59" y="2451"/>
                      <a:pt x="0" y="2552"/>
                      <a:pt x="26" y="2651"/>
                    </a:cubicBezTo>
                    <a:lnTo>
                      <a:pt x="3516" y="15675"/>
                    </a:lnTo>
                    <a:cubicBezTo>
                      <a:pt x="3731" y="16480"/>
                      <a:pt x="4249" y="17154"/>
                      <a:pt x="4969" y="17569"/>
                    </a:cubicBezTo>
                    <a:cubicBezTo>
                      <a:pt x="5450" y="17849"/>
                      <a:pt x="5985" y="17991"/>
                      <a:pt x="6524" y="17991"/>
                    </a:cubicBezTo>
                    <a:cubicBezTo>
                      <a:pt x="6797" y="17991"/>
                      <a:pt x="7070" y="17954"/>
                      <a:pt x="7335" y="17881"/>
                    </a:cubicBezTo>
                    <a:lnTo>
                      <a:pt x="10688" y="16982"/>
                    </a:lnTo>
                    <a:cubicBezTo>
                      <a:pt x="12348" y="16538"/>
                      <a:pt x="13338" y="14827"/>
                      <a:pt x="12891" y="13164"/>
                    </a:cubicBezTo>
                    <a:lnTo>
                      <a:pt x="9403" y="139"/>
                    </a:lnTo>
                    <a:cubicBezTo>
                      <a:pt x="9388" y="92"/>
                      <a:pt x="9359" y="52"/>
                      <a:pt x="9316" y="26"/>
                    </a:cubicBezTo>
                    <a:cubicBezTo>
                      <a:pt x="9289" y="9"/>
                      <a:pt x="9257" y="0"/>
                      <a:pt x="9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7823663" y="1606083"/>
                <a:ext cx="300105" cy="383664"/>
              </a:xfrm>
              <a:custGeom>
                <a:avLst/>
                <a:gdLst/>
                <a:ahLst/>
                <a:cxnLst/>
                <a:rect l="l" t="t" r="r" b="b"/>
                <a:pathLst>
                  <a:path w="9101" h="11635" extrusionOk="0">
                    <a:moveTo>
                      <a:pt x="6444" y="0"/>
                    </a:moveTo>
                    <a:lnTo>
                      <a:pt x="1" y="1726"/>
                    </a:lnTo>
                    <a:lnTo>
                      <a:pt x="2657" y="11634"/>
                    </a:lnTo>
                    <a:lnTo>
                      <a:pt x="9101" y="9909"/>
                    </a:lnTo>
                    <a:lnTo>
                      <a:pt x="6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7817430" y="1599982"/>
                <a:ext cx="312603" cy="395898"/>
              </a:xfrm>
              <a:custGeom>
                <a:avLst/>
                <a:gdLst/>
                <a:ahLst/>
                <a:cxnLst/>
                <a:rect l="l" t="t" r="r" b="b"/>
                <a:pathLst>
                  <a:path w="9480" h="12006" extrusionOk="0">
                    <a:moveTo>
                      <a:pt x="6502" y="411"/>
                    </a:moveTo>
                    <a:lnTo>
                      <a:pt x="9064" y="9963"/>
                    </a:lnTo>
                    <a:lnTo>
                      <a:pt x="2974" y="11594"/>
                    </a:lnTo>
                    <a:lnTo>
                      <a:pt x="415" y="2042"/>
                    </a:lnTo>
                    <a:lnTo>
                      <a:pt x="6502" y="411"/>
                    </a:lnTo>
                    <a:close/>
                    <a:moveTo>
                      <a:pt x="6632" y="0"/>
                    </a:moveTo>
                    <a:cubicBezTo>
                      <a:pt x="6617" y="0"/>
                      <a:pt x="6601" y="2"/>
                      <a:pt x="6586" y="6"/>
                    </a:cubicBezTo>
                    <a:lnTo>
                      <a:pt x="143" y="1732"/>
                    </a:lnTo>
                    <a:cubicBezTo>
                      <a:pt x="94" y="1747"/>
                      <a:pt x="55" y="1776"/>
                      <a:pt x="33" y="1819"/>
                    </a:cubicBezTo>
                    <a:cubicBezTo>
                      <a:pt x="7" y="1859"/>
                      <a:pt x="0" y="1911"/>
                      <a:pt x="15" y="1958"/>
                    </a:cubicBezTo>
                    <a:lnTo>
                      <a:pt x="2668" y="11866"/>
                    </a:lnTo>
                    <a:cubicBezTo>
                      <a:pt x="2690" y="11950"/>
                      <a:pt x="2763" y="12005"/>
                      <a:pt x="2846" y="12005"/>
                    </a:cubicBezTo>
                    <a:cubicBezTo>
                      <a:pt x="2861" y="12005"/>
                      <a:pt x="2876" y="12002"/>
                      <a:pt x="2894" y="11997"/>
                    </a:cubicBezTo>
                    <a:lnTo>
                      <a:pt x="9338" y="10272"/>
                    </a:lnTo>
                    <a:cubicBezTo>
                      <a:pt x="9385" y="10258"/>
                      <a:pt x="9425" y="10228"/>
                      <a:pt x="9447" y="10184"/>
                    </a:cubicBezTo>
                    <a:cubicBezTo>
                      <a:pt x="9472" y="10145"/>
                      <a:pt x="9479" y="10094"/>
                      <a:pt x="9464" y="10046"/>
                    </a:cubicBezTo>
                    <a:lnTo>
                      <a:pt x="6811" y="137"/>
                    </a:lnTo>
                    <a:cubicBezTo>
                      <a:pt x="6790" y="55"/>
                      <a:pt x="6714" y="0"/>
                      <a:pt x="6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7837248" y="1670054"/>
                <a:ext cx="171437" cy="77557"/>
              </a:xfrm>
              <a:custGeom>
                <a:avLst/>
                <a:gdLst/>
                <a:ahLst/>
                <a:cxnLst/>
                <a:rect l="l" t="t" r="r" b="b"/>
                <a:pathLst>
                  <a:path w="5199" h="2352" extrusionOk="0">
                    <a:moveTo>
                      <a:pt x="4921" y="0"/>
                    </a:moveTo>
                    <a:lnTo>
                      <a:pt x="0" y="1318"/>
                    </a:lnTo>
                    <a:lnTo>
                      <a:pt x="276" y="2352"/>
                    </a:lnTo>
                    <a:lnTo>
                      <a:pt x="5198" y="1031"/>
                    </a:lnTo>
                    <a:lnTo>
                      <a:pt x="49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7830488" y="1663987"/>
                <a:ext cx="184891" cy="89626"/>
              </a:xfrm>
              <a:custGeom>
                <a:avLst/>
                <a:gdLst/>
                <a:ahLst/>
                <a:cxnLst/>
                <a:rect l="l" t="t" r="r" b="b"/>
                <a:pathLst>
                  <a:path w="5607" h="2718" extrusionOk="0">
                    <a:moveTo>
                      <a:pt x="4999" y="410"/>
                    </a:moveTo>
                    <a:lnTo>
                      <a:pt x="5177" y="1087"/>
                    </a:lnTo>
                    <a:lnTo>
                      <a:pt x="612" y="2310"/>
                    </a:lnTo>
                    <a:lnTo>
                      <a:pt x="431" y="1633"/>
                    </a:lnTo>
                    <a:lnTo>
                      <a:pt x="4999" y="410"/>
                    </a:lnTo>
                    <a:close/>
                    <a:moveTo>
                      <a:pt x="5123" y="1"/>
                    </a:moveTo>
                    <a:cubicBezTo>
                      <a:pt x="5109" y="1"/>
                      <a:pt x="5094" y="3"/>
                      <a:pt x="5079" y="6"/>
                    </a:cubicBezTo>
                    <a:lnTo>
                      <a:pt x="157" y="1328"/>
                    </a:lnTo>
                    <a:cubicBezTo>
                      <a:pt x="59" y="1353"/>
                      <a:pt x="1" y="1451"/>
                      <a:pt x="26" y="1550"/>
                    </a:cubicBezTo>
                    <a:lnTo>
                      <a:pt x="303" y="2583"/>
                    </a:lnTo>
                    <a:cubicBezTo>
                      <a:pt x="318" y="2627"/>
                      <a:pt x="347" y="2667"/>
                      <a:pt x="390" y="2692"/>
                    </a:cubicBezTo>
                    <a:cubicBezTo>
                      <a:pt x="419" y="2711"/>
                      <a:pt x="449" y="2718"/>
                      <a:pt x="481" y="2718"/>
                    </a:cubicBezTo>
                    <a:cubicBezTo>
                      <a:pt x="496" y="2718"/>
                      <a:pt x="514" y="2714"/>
                      <a:pt x="528" y="2711"/>
                    </a:cubicBezTo>
                    <a:lnTo>
                      <a:pt x="5451" y="1393"/>
                    </a:lnTo>
                    <a:cubicBezTo>
                      <a:pt x="5548" y="1368"/>
                      <a:pt x="5607" y="1266"/>
                      <a:pt x="5582" y="1167"/>
                    </a:cubicBezTo>
                    <a:lnTo>
                      <a:pt x="5305" y="137"/>
                    </a:lnTo>
                    <a:cubicBezTo>
                      <a:pt x="5294" y="90"/>
                      <a:pt x="5261" y="49"/>
                      <a:pt x="5221" y="24"/>
                    </a:cubicBezTo>
                    <a:cubicBezTo>
                      <a:pt x="5191" y="9"/>
                      <a:pt x="5157" y="1"/>
                      <a:pt x="5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26"/>
            <p:cNvSpPr/>
            <p:nvPr/>
          </p:nvSpPr>
          <p:spPr>
            <a:xfrm>
              <a:off x="4280705" y="2634057"/>
              <a:ext cx="219820" cy="219851"/>
            </a:xfrm>
            <a:custGeom>
              <a:avLst/>
              <a:gdLst/>
              <a:ahLst/>
              <a:cxnLst/>
              <a:rect l="l" t="t" r="r" b="b"/>
              <a:pathLst>
                <a:path w="6924" h="6925" extrusionOk="0">
                  <a:moveTo>
                    <a:pt x="2450" y="1"/>
                  </a:moveTo>
                  <a:lnTo>
                    <a:pt x="2450" y="2455"/>
                  </a:lnTo>
                  <a:lnTo>
                    <a:pt x="0" y="2455"/>
                  </a:lnTo>
                  <a:lnTo>
                    <a:pt x="0" y="4471"/>
                  </a:lnTo>
                  <a:lnTo>
                    <a:pt x="2450" y="4471"/>
                  </a:lnTo>
                  <a:lnTo>
                    <a:pt x="2450" y="6925"/>
                  </a:lnTo>
                  <a:lnTo>
                    <a:pt x="4471" y="6925"/>
                  </a:lnTo>
                  <a:lnTo>
                    <a:pt x="4471" y="4471"/>
                  </a:lnTo>
                  <a:lnTo>
                    <a:pt x="6924" y="4471"/>
                  </a:lnTo>
                  <a:lnTo>
                    <a:pt x="6924" y="2455"/>
                  </a:lnTo>
                  <a:lnTo>
                    <a:pt x="4471" y="2455"/>
                  </a:lnTo>
                  <a:lnTo>
                    <a:pt x="4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4274768" y="2628183"/>
              <a:ext cx="231535" cy="231630"/>
            </a:xfrm>
            <a:custGeom>
              <a:avLst/>
              <a:gdLst/>
              <a:ahLst/>
              <a:cxnLst/>
              <a:rect l="l" t="t" r="r" b="b"/>
              <a:pathLst>
                <a:path w="7293" h="7296" extrusionOk="0">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26"/>
            <p:cNvGrpSpPr/>
            <p:nvPr/>
          </p:nvGrpSpPr>
          <p:grpSpPr>
            <a:xfrm>
              <a:off x="6945978" y="3156698"/>
              <a:ext cx="231503" cy="231503"/>
              <a:chOff x="6945978" y="3156698"/>
              <a:chExt cx="231503" cy="231503"/>
            </a:xfrm>
          </p:grpSpPr>
          <p:sp>
            <p:nvSpPr>
              <p:cNvPr id="695" name="Google Shape;695;p26"/>
              <p:cNvSpPr/>
              <p:nvPr/>
            </p:nvSpPr>
            <p:spPr>
              <a:xfrm>
                <a:off x="6951756" y="3162476"/>
                <a:ext cx="219947" cy="219947"/>
              </a:xfrm>
              <a:custGeom>
                <a:avLst/>
                <a:gdLst/>
                <a:ahLst/>
                <a:cxnLst/>
                <a:rect l="l" t="t" r="r" b="b"/>
                <a:pathLst>
                  <a:path w="6928" h="6928" extrusionOk="0">
                    <a:moveTo>
                      <a:pt x="2454" y="0"/>
                    </a:moveTo>
                    <a:lnTo>
                      <a:pt x="2454" y="2454"/>
                    </a:lnTo>
                    <a:lnTo>
                      <a:pt x="1" y="2454"/>
                    </a:lnTo>
                    <a:lnTo>
                      <a:pt x="1" y="4474"/>
                    </a:lnTo>
                    <a:lnTo>
                      <a:pt x="2454" y="4474"/>
                    </a:lnTo>
                    <a:lnTo>
                      <a:pt x="2454" y="6927"/>
                    </a:lnTo>
                    <a:lnTo>
                      <a:pt x="4474" y="6927"/>
                    </a:lnTo>
                    <a:lnTo>
                      <a:pt x="4474" y="4474"/>
                    </a:lnTo>
                    <a:lnTo>
                      <a:pt x="6928" y="4474"/>
                    </a:lnTo>
                    <a:lnTo>
                      <a:pt x="6928" y="2454"/>
                    </a:lnTo>
                    <a:lnTo>
                      <a:pt x="4474" y="2454"/>
                    </a:lnTo>
                    <a:lnTo>
                      <a:pt x="4474"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6945978" y="3156698"/>
                <a:ext cx="231503" cy="231503"/>
              </a:xfrm>
              <a:custGeom>
                <a:avLst/>
                <a:gdLst/>
                <a:ahLst/>
                <a:cxnLst/>
                <a:rect l="l" t="t" r="r" b="b"/>
                <a:pathLst>
                  <a:path w="7292" h="7292" extrusionOk="0">
                    <a:moveTo>
                      <a:pt x="4470" y="368"/>
                    </a:moveTo>
                    <a:lnTo>
                      <a:pt x="4470" y="2636"/>
                    </a:lnTo>
                    <a:cubicBezTo>
                      <a:pt x="4470" y="2738"/>
                      <a:pt x="4554" y="2818"/>
                      <a:pt x="4656" y="2818"/>
                    </a:cubicBezTo>
                    <a:lnTo>
                      <a:pt x="6924" y="2818"/>
                    </a:lnTo>
                    <a:lnTo>
                      <a:pt x="6924" y="4471"/>
                    </a:lnTo>
                    <a:lnTo>
                      <a:pt x="4656" y="4471"/>
                    </a:lnTo>
                    <a:cubicBezTo>
                      <a:pt x="4554" y="4471"/>
                      <a:pt x="4470" y="4554"/>
                      <a:pt x="4470" y="4656"/>
                    </a:cubicBezTo>
                    <a:lnTo>
                      <a:pt x="4470" y="6924"/>
                    </a:lnTo>
                    <a:lnTo>
                      <a:pt x="2818" y="6924"/>
                    </a:lnTo>
                    <a:lnTo>
                      <a:pt x="2818" y="4656"/>
                    </a:lnTo>
                    <a:cubicBezTo>
                      <a:pt x="2818" y="4554"/>
                      <a:pt x="2738" y="4471"/>
                      <a:pt x="2636" y="4471"/>
                    </a:cubicBezTo>
                    <a:lnTo>
                      <a:pt x="368" y="4471"/>
                    </a:lnTo>
                    <a:lnTo>
                      <a:pt x="368" y="2818"/>
                    </a:lnTo>
                    <a:lnTo>
                      <a:pt x="2636" y="2818"/>
                    </a:lnTo>
                    <a:cubicBezTo>
                      <a:pt x="2738" y="2818"/>
                      <a:pt x="2818" y="2738"/>
                      <a:pt x="2818" y="2636"/>
                    </a:cubicBezTo>
                    <a:lnTo>
                      <a:pt x="2818" y="368"/>
                    </a:lnTo>
                    <a:close/>
                    <a:moveTo>
                      <a:pt x="2636" y="0"/>
                    </a:moveTo>
                    <a:cubicBezTo>
                      <a:pt x="2534" y="0"/>
                      <a:pt x="2454" y="81"/>
                      <a:pt x="2454" y="182"/>
                    </a:cubicBezTo>
                    <a:lnTo>
                      <a:pt x="2454" y="2454"/>
                    </a:lnTo>
                    <a:lnTo>
                      <a:pt x="183" y="2454"/>
                    </a:lnTo>
                    <a:cubicBezTo>
                      <a:pt x="80" y="2454"/>
                      <a:pt x="1" y="2534"/>
                      <a:pt x="1" y="2636"/>
                    </a:cubicBezTo>
                    <a:lnTo>
                      <a:pt x="1" y="4656"/>
                    </a:lnTo>
                    <a:cubicBezTo>
                      <a:pt x="1" y="4758"/>
                      <a:pt x="80" y="4838"/>
                      <a:pt x="183" y="4838"/>
                    </a:cubicBezTo>
                    <a:lnTo>
                      <a:pt x="2454" y="4838"/>
                    </a:lnTo>
                    <a:lnTo>
                      <a:pt x="2454" y="7109"/>
                    </a:lnTo>
                    <a:cubicBezTo>
                      <a:pt x="2454" y="7208"/>
                      <a:pt x="2534" y="7292"/>
                      <a:pt x="2636" y="7292"/>
                    </a:cubicBezTo>
                    <a:lnTo>
                      <a:pt x="4656" y="7292"/>
                    </a:lnTo>
                    <a:cubicBezTo>
                      <a:pt x="4758" y="7292"/>
                      <a:pt x="4838" y="7208"/>
                      <a:pt x="4838" y="7109"/>
                    </a:cubicBezTo>
                    <a:lnTo>
                      <a:pt x="4838" y="4838"/>
                    </a:lnTo>
                    <a:lnTo>
                      <a:pt x="7110" y="4838"/>
                    </a:lnTo>
                    <a:cubicBezTo>
                      <a:pt x="7208" y="4838"/>
                      <a:pt x="7291" y="4758"/>
                      <a:pt x="7291" y="4656"/>
                    </a:cubicBezTo>
                    <a:lnTo>
                      <a:pt x="7291" y="2636"/>
                    </a:lnTo>
                    <a:cubicBezTo>
                      <a:pt x="7291" y="2534"/>
                      <a:pt x="7208" y="2454"/>
                      <a:pt x="7110" y="2454"/>
                    </a:cubicBezTo>
                    <a:lnTo>
                      <a:pt x="4838" y="2454"/>
                    </a:lnTo>
                    <a:lnTo>
                      <a:pt x="4838" y="182"/>
                    </a:lnTo>
                    <a:cubicBezTo>
                      <a:pt x="4838" y="81"/>
                      <a:pt x="4758" y="0"/>
                      <a:pt x="4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26"/>
            <p:cNvGrpSpPr/>
            <p:nvPr/>
          </p:nvGrpSpPr>
          <p:grpSpPr>
            <a:xfrm>
              <a:off x="4786297" y="2980907"/>
              <a:ext cx="189564" cy="189564"/>
              <a:chOff x="4786297" y="2980907"/>
              <a:chExt cx="189564" cy="189564"/>
            </a:xfrm>
          </p:grpSpPr>
          <p:sp>
            <p:nvSpPr>
              <p:cNvPr id="698" name="Google Shape;698;p26"/>
              <p:cNvSpPr/>
              <p:nvPr/>
            </p:nvSpPr>
            <p:spPr>
              <a:xfrm>
                <a:off x="4792203" y="2986812"/>
                <a:ext cx="177881" cy="177881"/>
              </a:xfrm>
              <a:custGeom>
                <a:avLst/>
                <a:gdLst/>
                <a:ahLst/>
                <a:cxnLst/>
                <a:rect l="l" t="t" r="r" b="b"/>
                <a:pathLst>
                  <a:path w="5603" h="5603" extrusionOk="0">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4786297" y="2980907"/>
                <a:ext cx="189564" cy="189564"/>
              </a:xfrm>
              <a:custGeom>
                <a:avLst/>
                <a:gdLst/>
                <a:ahLst/>
                <a:cxnLst/>
                <a:rect l="l" t="t" r="r" b="b"/>
                <a:pathLst>
                  <a:path w="5971" h="5971" extrusionOk="0">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4809188" y="3069898"/>
                <a:ext cx="143784" cy="11715"/>
              </a:xfrm>
              <a:custGeom>
                <a:avLst/>
                <a:gdLst/>
                <a:ahLst/>
                <a:cxnLst/>
                <a:rect l="l" t="t" r="r" b="b"/>
                <a:pathLst>
                  <a:path w="4529" h="369" extrusionOk="0">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26"/>
            <p:cNvGrpSpPr/>
            <p:nvPr/>
          </p:nvGrpSpPr>
          <p:grpSpPr>
            <a:xfrm>
              <a:off x="5092969" y="1630435"/>
              <a:ext cx="207952" cy="189569"/>
              <a:chOff x="5099945" y="1562040"/>
              <a:chExt cx="215986" cy="196894"/>
            </a:xfrm>
          </p:grpSpPr>
          <p:sp>
            <p:nvSpPr>
              <p:cNvPr id="702" name="Google Shape;702;p26"/>
              <p:cNvSpPr/>
              <p:nvPr/>
            </p:nvSpPr>
            <p:spPr>
              <a:xfrm>
                <a:off x="5106408" y="1568074"/>
                <a:ext cx="202928" cy="184825"/>
              </a:xfrm>
              <a:custGeom>
                <a:avLst/>
                <a:gdLst/>
                <a:ahLst/>
                <a:cxnLst/>
                <a:rect l="l" t="t" r="r" b="b"/>
                <a:pathLst>
                  <a:path w="6154" h="5605" extrusionOk="0">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5099945" y="1562040"/>
                <a:ext cx="215986" cy="196894"/>
              </a:xfrm>
              <a:custGeom>
                <a:avLst/>
                <a:gdLst/>
                <a:ahLst/>
                <a:cxnLst/>
                <a:rect l="l" t="t" r="r" b="b"/>
                <a:pathLst>
                  <a:path w="6550" h="5971" extrusionOk="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5152771" y="1605930"/>
                <a:ext cx="110334" cy="109180"/>
              </a:xfrm>
              <a:custGeom>
                <a:avLst/>
                <a:gdLst/>
                <a:ahLst/>
                <a:cxnLst/>
                <a:rect l="l" t="t" r="r" b="b"/>
                <a:pathLst>
                  <a:path w="3346" h="3311" extrusionOk="0">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26"/>
            <p:cNvGrpSpPr/>
            <p:nvPr/>
          </p:nvGrpSpPr>
          <p:grpSpPr>
            <a:xfrm>
              <a:off x="8141778" y="3916150"/>
              <a:ext cx="207946" cy="189501"/>
              <a:chOff x="8141778" y="3916150"/>
              <a:chExt cx="207946" cy="189501"/>
            </a:xfrm>
          </p:grpSpPr>
          <p:sp>
            <p:nvSpPr>
              <p:cNvPr id="706" name="Google Shape;706;p26"/>
              <p:cNvSpPr/>
              <p:nvPr/>
            </p:nvSpPr>
            <p:spPr>
              <a:xfrm>
                <a:off x="8148033" y="3921928"/>
                <a:ext cx="195342" cy="177945"/>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8141778" y="3916150"/>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8192608" y="3958280"/>
                <a:ext cx="106291" cy="105211"/>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6"/>
            <p:cNvGrpSpPr/>
            <p:nvPr/>
          </p:nvGrpSpPr>
          <p:grpSpPr>
            <a:xfrm>
              <a:off x="5427392" y="3652956"/>
              <a:ext cx="296236" cy="133625"/>
              <a:chOff x="5427392" y="3652956"/>
              <a:chExt cx="296236" cy="133625"/>
            </a:xfrm>
          </p:grpSpPr>
          <p:sp>
            <p:nvSpPr>
              <p:cNvPr id="710" name="Google Shape;710;p26"/>
              <p:cNvSpPr/>
              <p:nvPr/>
            </p:nvSpPr>
            <p:spPr>
              <a:xfrm>
                <a:off x="5433170" y="3658734"/>
                <a:ext cx="284648" cy="122069"/>
              </a:xfrm>
              <a:custGeom>
                <a:avLst/>
                <a:gdLst/>
                <a:ahLst/>
                <a:cxnLst/>
                <a:rect l="l" t="t" r="r" b="b"/>
                <a:pathLst>
                  <a:path w="8966" h="3845" extrusionOk="0">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5427392" y="3652956"/>
                <a:ext cx="296236" cy="133625"/>
              </a:xfrm>
              <a:custGeom>
                <a:avLst/>
                <a:gdLst/>
                <a:ahLst/>
                <a:cxnLst/>
                <a:rect l="l" t="t" r="r" b="b"/>
                <a:pathLst>
                  <a:path w="9331" h="4209" extrusionOk="0">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5569656" y="3679529"/>
                <a:ext cx="11715" cy="83718"/>
              </a:xfrm>
              <a:custGeom>
                <a:avLst/>
                <a:gdLst/>
                <a:ahLst/>
                <a:cxnLst/>
                <a:rect l="l" t="t" r="r" b="b"/>
                <a:pathLst>
                  <a:path w="369" h="2637" extrusionOk="0">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6"/>
            <p:cNvGrpSpPr/>
            <p:nvPr/>
          </p:nvGrpSpPr>
          <p:grpSpPr>
            <a:xfrm>
              <a:off x="6636939" y="3391794"/>
              <a:ext cx="248964" cy="230550"/>
              <a:chOff x="6636939" y="3391794"/>
              <a:chExt cx="248964" cy="230550"/>
            </a:xfrm>
          </p:grpSpPr>
          <p:sp>
            <p:nvSpPr>
              <p:cNvPr id="714" name="Google Shape;714;p26"/>
              <p:cNvSpPr/>
              <p:nvPr/>
            </p:nvSpPr>
            <p:spPr>
              <a:xfrm>
                <a:off x="6636939" y="3397572"/>
                <a:ext cx="248964" cy="219089"/>
              </a:xfrm>
              <a:custGeom>
                <a:avLst/>
                <a:gdLst/>
                <a:ahLst/>
                <a:cxnLst/>
                <a:rect l="l" t="t" r="r" b="b"/>
                <a:pathLst>
                  <a:path w="7842" h="6901" extrusionOk="0">
                    <a:moveTo>
                      <a:pt x="1539" y="1"/>
                    </a:moveTo>
                    <a:cubicBezTo>
                      <a:pt x="1211" y="1"/>
                      <a:pt x="940" y="90"/>
                      <a:pt x="750" y="280"/>
                    </a:cubicBezTo>
                    <a:cubicBezTo>
                      <a:pt x="1" y="1029"/>
                      <a:pt x="812" y="3057"/>
                      <a:pt x="2563" y="4808"/>
                    </a:cubicBezTo>
                    <a:cubicBezTo>
                      <a:pt x="3871" y="6116"/>
                      <a:pt x="5333" y="6900"/>
                      <a:pt x="6302" y="6900"/>
                    </a:cubicBezTo>
                    <a:cubicBezTo>
                      <a:pt x="6631" y="6900"/>
                      <a:pt x="6902" y="6811"/>
                      <a:pt x="7092" y="6621"/>
                    </a:cubicBezTo>
                    <a:cubicBezTo>
                      <a:pt x="7842" y="5871"/>
                      <a:pt x="7030" y="3843"/>
                      <a:pt x="5279" y="2093"/>
                    </a:cubicBezTo>
                    <a:cubicBezTo>
                      <a:pt x="3970" y="784"/>
                      <a:pt x="2508" y="1"/>
                      <a:pt x="1539"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6642591" y="3391794"/>
                <a:ext cx="237662" cy="230550"/>
              </a:xfrm>
              <a:custGeom>
                <a:avLst/>
                <a:gdLst/>
                <a:ahLst/>
                <a:cxnLst/>
                <a:rect l="l" t="t" r="r" b="b"/>
                <a:pathLst>
                  <a:path w="7486" h="7262" extrusionOk="0">
                    <a:moveTo>
                      <a:pt x="1366" y="367"/>
                    </a:moveTo>
                    <a:cubicBezTo>
                      <a:pt x="1657" y="367"/>
                      <a:pt x="2007" y="447"/>
                      <a:pt x="2396" y="600"/>
                    </a:cubicBezTo>
                    <a:cubicBezTo>
                      <a:pt x="3226" y="935"/>
                      <a:pt x="4144" y="1576"/>
                      <a:pt x="4974" y="2406"/>
                    </a:cubicBezTo>
                    <a:cubicBezTo>
                      <a:pt x="6619" y="4051"/>
                      <a:pt x="7449" y="6006"/>
                      <a:pt x="6783" y="6672"/>
                    </a:cubicBezTo>
                    <a:cubicBezTo>
                      <a:pt x="6626" y="6829"/>
                      <a:pt x="6398" y="6903"/>
                      <a:pt x="6119" y="6903"/>
                    </a:cubicBezTo>
                    <a:cubicBezTo>
                      <a:pt x="5214" y="6903"/>
                      <a:pt x="3775" y="6121"/>
                      <a:pt x="2516" y="4863"/>
                    </a:cubicBezTo>
                    <a:cubicBezTo>
                      <a:pt x="1686" y="4033"/>
                      <a:pt x="1046" y="3116"/>
                      <a:pt x="711" y="2286"/>
                    </a:cubicBezTo>
                    <a:cubicBezTo>
                      <a:pt x="405" y="1514"/>
                      <a:pt x="401" y="895"/>
                      <a:pt x="703" y="593"/>
                    </a:cubicBezTo>
                    <a:cubicBezTo>
                      <a:pt x="853" y="443"/>
                      <a:pt x="1082" y="367"/>
                      <a:pt x="1366" y="367"/>
                    </a:cubicBezTo>
                    <a:close/>
                    <a:moveTo>
                      <a:pt x="1365" y="1"/>
                    </a:moveTo>
                    <a:cubicBezTo>
                      <a:pt x="981" y="1"/>
                      <a:pt x="667" y="112"/>
                      <a:pt x="445" y="334"/>
                    </a:cubicBezTo>
                    <a:cubicBezTo>
                      <a:pt x="26" y="753"/>
                      <a:pt x="1" y="1492"/>
                      <a:pt x="372" y="2420"/>
                    </a:cubicBezTo>
                    <a:cubicBezTo>
                      <a:pt x="722" y="3298"/>
                      <a:pt x="1392" y="4259"/>
                      <a:pt x="2254" y="5121"/>
                    </a:cubicBezTo>
                    <a:cubicBezTo>
                      <a:pt x="3608" y="6472"/>
                      <a:pt x="5097" y="7261"/>
                      <a:pt x="6123" y="7261"/>
                    </a:cubicBezTo>
                    <a:cubicBezTo>
                      <a:pt x="6503" y="7261"/>
                      <a:pt x="6819" y="7157"/>
                      <a:pt x="7041" y="6930"/>
                    </a:cubicBezTo>
                    <a:cubicBezTo>
                      <a:pt x="7460" y="6515"/>
                      <a:pt x="7485" y="5773"/>
                      <a:pt x="7114" y="4845"/>
                    </a:cubicBezTo>
                    <a:cubicBezTo>
                      <a:pt x="6765" y="3968"/>
                      <a:pt x="6095" y="3007"/>
                      <a:pt x="5232" y="2144"/>
                    </a:cubicBezTo>
                    <a:cubicBezTo>
                      <a:pt x="4369" y="1281"/>
                      <a:pt x="3408" y="611"/>
                      <a:pt x="2531" y="262"/>
                    </a:cubicBezTo>
                    <a:cubicBezTo>
                      <a:pt x="2097" y="88"/>
                      <a:pt x="1704" y="1"/>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6728375" y="3477007"/>
                <a:ext cx="63717" cy="62606"/>
              </a:xfrm>
              <a:custGeom>
                <a:avLst/>
                <a:gdLst/>
                <a:ahLst/>
                <a:cxnLst/>
                <a:rect l="l" t="t" r="r" b="b"/>
                <a:pathLst>
                  <a:path w="2007" h="1972" extrusionOk="0">
                    <a:moveTo>
                      <a:pt x="1805" y="1"/>
                    </a:moveTo>
                    <a:cubicBezTo>
                      <a:pt x="1758" y="1"/>
                      <a:pt x="1711" y="18"/>
                      <a:pt x="1674" y="53"/>
                    </a:cubicBezTo>
                    <a:lnTo>
                      <a:pt x="73" y="1658"/>
                    </a:lnTo>
                    <a:cubicBezTo>
                      <a:pt x="0" y="1731"/>
                      <a:pt x="0" y="1847"/>
                      <a:pt x="73" y="1917"/>
                    </a:cubicBezTo>
                    <a:cubicBezTo>
                      <a:pt x="109" y="1953"/>
                      <a:pt x="157" y="1971"/>
                      <a:pt x="204" y="1971"/>
                    </a:cubicBezTo>
                    <a:cubicBezTo>
                      <a:pt x="247" y="1971"/>
                      <a:pt x="295" y="1953"/>
                      <a:pt x="331" y="1917"/>
                    </a:cubicBezTo>
                    <a:lnTo>
                      <a:pt x="1936" y="315"/>
                    </a:lnTo>
                    <a:cubicBezTo>
                      <a:pt x="2006" y="242"/>
                      <a:pt x="2006" y="126"/>
                      <a:pt x="1936" y="53"/>
                    </a:cubicBezTo>
                    <a:cubicBezTo>
                      <a:pt x="1900" y="18"/>
                      <a:pt x="1853"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26"/>
            <p:cNvGrpSpPr/>
            <p:nvPr/>
          </p:nvGrpSpPr>
          <p:grpSpPr>
            <a:xfrm>
              <a:off x="7456777" y="1936895"/>
              <a:ext cx="174770" cy="167309"/>
              <a:chOff x="7456777" y="1936895"/>
              <a:chExt cx="174770" cy="167309"/>
            </a:xfrm>
          </p:grpSpPr>
          <p:sp>
            <p:nvSpPr>
              <p:cNvPr id="718" name="Google Shape;718;p26"/>
              <p:cNvSpPr/>
              <p:nvPr/>
            </p:nvSpPr>
            <p:spPr>
              <a:xfrm>
                <a:off x="7463158" y="1942705"/>
                <a:ext cx="162039" cy="155626"/>
              </a:xfrm>
              <a:custGeom>
                <a:avLst/>
                <a:gdLst/>
                <a:ahLst/>
                <a:cxnLst/>
                <a:rect l="l" t="t" r="r" b="b"/>
                <a:pathLst>
                  <a:path w="5104" h="4902" extrusionOk="0">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7456777" y="1936895"/>
                <a:ext cx="174770" cy="167309"/>
              </a:xfrm>
              <a:custGeom>
                <a:avLst/>
                <a:gdLst/>
                <a:ahLst/>
                <a:cxnLst/>
                <a:rect l="l" t="t" r="r" b="b"/>
                <a:pathLst>
                  <a:path w="5505" h="5270" extrusionOk="0">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7463158" y="1942705"/>
                <a:ext cx="105084" cy="101878"/>
              </a:xfrm>
              <a:custGeom>
                <a:avLst/>
                <a:gdLst/>
                <a:ahLst/>
                <a:cxnLst/>
                <a:rect l="l" t="t" r="r" b="b"/>
                <a:pathLst>
                  <a:path w="3310" h="3209" extrusionOk="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7456777" y="1937244"/>
                <a:ext cx="117244" cy="113243"/>
              </a:xfrm>
              <a:custGeom>
                <a:avLst/>
                <a:gdLst/>
                <a:ahLst/>
                <a:cxnLst/>
                <a:rect l="l" t="t" r="r" b="b"/>
                <a:pathLst>
                  <a:path w="3693" h="3567" extrusionOk="0">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26"/>
            <p:cNvSpPr/>
            <p:nvPr/>
          </p:nvSpPr>
          <p:spPr>
            <a:xfrm>
              <a:off x="5644645" y="1887622"/>
              <a:ext cx="65559" cy="192898"/>
            </a:xfrm>
            <a:custGeom>
              <a:avLst/>
              <a:gdLst/>
              <a:ahLst/>
              <a:cxnLst/>
              <a:rect l="l" t="t" r="r" b="b"/>
              <a:pathLst>
                <a:path w="2065" h="6076" extrusionOk="0">
                  <a:moveTo>
                    <a:pt x="1031" y="0"/>
                  </a:moveTo>
                  <a:cubicBezTo>
                    <a:pt x="463" y="0"/>
                    <a:pt x="1" y="459"/>
                    <a:pt x="1" y="1030"/>
                  </a:cubicBezTo>
                  <a:lnTo>
                    <a:pt x="1" y="5042"/>
                  </a:lnTo>
                  <a:cubicBezTo>
                    <a:pt x="1" y="5613"/>
                    <a:pt x="463" y="6076"/>
                    <a:pt x="1031" y="6076"/>
                  </a:cubicBezTo>
                  <a:cubicBezTo>
                    <a:pt x="1602" y="6076"/>
                    <a:pt x="2064" y="5613"/>
                    <a:pt x="2064" y="5042"/>
                  </a:cubicBezTo>
                  <a:lnTo>
                    <a:pt x="2064" y="1030"/>
                  </a:lnTo>
                  <a:cubicBezTo>
                    <a:pt x="2064" y="459"/>
                    <a:pt x="1602"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5638740" y="1881717"/>
              <a:ext cx="77242" cy="204581"/>
            </a:xfrm>
            <a:custGeom>
              <a:avLst/>
              <a:gdLst/>
              <a:ahLst/>
              <a:cxnLst/>
              <a:rect l="l" t="t" r="r" b="b"/>
              <a:pathLst>
                <a:path w="2433" h="6444" extrusionOk="0">
                  <a:moveTo>
                    <a:pt x="1217" y="368"/>
                  </a:moveTo>
                  <a:cubicBezTo>
                    <a:pt x="1687" y="368"/>
                    <a:pt x="2065" y="751"/>
                    <a:pt x="2065" y="1216"/>
                  </a:cubicBezTo>
                  <a:lnTo>
                    <a:pt x="2065" y="5228"/>
                  </a:lnTo>
                  <a:cubicBezTo>
                    <a:pt x="2065" y="5697"/>
                    <a:pt x="1687" y="6080"/>
                    <a:pt x="1217" y="6080"/>
                  </a:cubicBezTo>
                  <a:cubicBezTo>
                    <a:pt x="751" y="6080"/>
                    <a:pt x="369" y="5697"/>
                    <a:pt x="369" y="5228"/>
                  </a:cubicBezTo>
                  <a:lnTo>
                    <a:pt x="369" y="1216"/>
                  </a:lnTo>
                  <a:cubicBezTo>
                    <a:pt x="369" y="751"/>
                    <a:pt x="751" y="368"/>
                    <a:pt x="1217" y="368"/>
                  </a:cubicBezTo>
                  <a:close/>
                  <a:moveTo>
                    <a:pt x="1217" y="0"/>
                  </a:moveTo>
                  <a:cubicBezTo>
                    <a:pt x="547" y="0"/>
                    <a:pt x="1" y="546"/>
                    <a:pt x="1" y="1216"/>
                  </a:cubicBezTo>
                  <a:lnTo>
                    <a:pt x="1" y="5228"/>
                  </a:lnTo>
                  <a:cubicBezTo>
                    <a:pt x="1" y="5901"/>
                    <a:pt x="547" y="6443"/>
                    <a:pt x="1217" y="6443"/>
                  </a:cubicBezTo>
                  <a:cubicBezTo>
                    <a:pt x="1887" y="6443"/>
                    <a:pt x="2433" y="5901"/>
                    <a:pt x="2433" y="5228"/>
                  </a:cubicBezTo>
                  <a:lnTo>
                    <a:pt x="2433" y="1216"/>
                  </a:lnTo>
                  <a:cubicBezTo>
                    <a:pt x="2433" y="546"/>
                    <a:pt x="1887" y="0"/>
                    <a:pt x="1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5644645" y="1887622"/>
              <a:ext cx="65559" cy="97687"/>
            </a:xfrm>
            <a:custGeom>
              <a:avLst/>
              <a:gdLst/>
              <a:ahLst/>
              <a:cxnLst/>
              <a:rect l="l" t="t" r="r" b="b"/>
              <a:pathLst>
                <a:path w="2065" h="3077" extrusionOk="0">
                  <a:moveTo>
                    <a:pt x="1031" y="0"/>
                  </a:moveTo>
                  <a:cubicBezTo>
                    <a:pt x="463" y="0"/>
                    <a:pt x="1" y="459"/>
                    <a:pt x="1" y="1030"/>
                  </a:cubicBezTo>
                  <a:lnTo>
                    <a:pt x="1" y="3076"/>
                  </a:lnTo>
                  <a:lnTo>
                    <a:pt x="2064" y="3076"/>
                  </a:lnTo>
                  <a:lnTo>
                    <a:pt x="2064" y="1030"/>
                  </a:lnTo>
                  <a:cubicBezTo>
                    <a:pt x="2064" y="459"/>
                    <a:pt x="1602" y="0"/>
                    <a:pt x="1031"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5638740" y="1881717"/>
              <a:ext cx="77242" cy="109370"/>
            </a:xfrm>
            <a:custGeom>
              <a:avLst/>
              <a:gdLst/>
              <a:ahLst/>
              <a:cxnLst/>
              <a:rect l="l" t="t" r="r" b="b"/>
              <a:pathLst>
                <a:path w="2433" h="3445" extrusionOk="0">
                  <a:moveTo>
                    <a:pt x="1217" y="368"/>
                  </a:moveTo>
                  <a:cubicBezTo>
                    <a:pt x="1687" y="368"/>
                    <a:pt x="2065" y="751"/>
                    <a:pt x="2065" y="1216"/>
                  </a:cubicBezTo>
                  <a:lnTo>
                    <a:pt x="2065" y="3080"/>
                  </a:lnTo>
                  <a:lnTo>
                    <a:pt x="369" y="3080"/>
                  </a:lnTo>
                  <a:lnTo>
                    <a:pt x="369" y="1216"/>
                  </a:lnTo>
                  <a:cubicBezTo>
                    <a:pt x="369" y="751"/>
                    <a:pt x="751" y="368"/>
                    <a:pt x="1217" y="368"/>
                  </a:cubicBezTo>
                  <a:close/>
                  <a:moveTo>
                    <a:pt x="1217" y="0"/>
                  </a:moveTo>
                  <a:cubicBezTo>
                    <a:pt x="547" y="0"/>
                    <a:pt x="1" y="546"/>
                    <a:pt x="1" y="1216"/>
                  </a:cubicBezTo>
                  <a:lnTo>
                    <a:pt x="1" y="3262"/>
                  </a:lnTo>
                  <a:cubicBezTo>
                    <a:pt x="1" y="3364"/>
                    <a:pt x="85" y="3444"/>
                    <a:pt x="187" y="3444"/>
                  </a:cubicBezTo>
                  <a:lnTo>
                    <a:pt x="2250" y="3444"/>
                  </a:lnTo>
                  <a:cubicBezTo>
                    <a:pt x="2353" y="3444"/>
                    <a:pt x="2433" y="3364"/>
                    <a:pt x="2433" y="3262"/>
                  </a:cubicBezTo>
                  <a:lnTo>
                    <a:pt x="2433" y="1216"/>
                  </a:lnTo>
                  <a:cubicBezTo>
                    <a:pt x="2433" y="546"/>
                    <a:pt x="1887" y="0"/>
                    <a:pt x="1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26"/>
            <p:cNvGrpSpPr/>
            <p:nvPr/>
          </p:nvGrpSpPr>
          <p:grpSpPr>
            <a:xfrm>
              <a:off x="3923092" y="3421606"/>
              <a:ext cx="171087" cy="167214"/>
              <a:chOff x="3923092" y="3421606"/>
              <a:chExt cx="171087" cy="167214"/>
            </a:xfrm>
          </p:grpSpPr>
          <p:sp>
            <p:nvSpPr>
              <p:cNvPr id="727" name="Google Shape;727;p26"/>
              <p:cNvSpPr/>
              <p:nvPr/>
            </p:nvSpPr>
            <p:spPr>
              <a:xfrm>
                <a:off x="3925759" y="3427448"/>
                <a:ext cx="162071" cy="155626"/>
              </a:xfrm>
              <a:custGeom>
                <a:avLst/>
                <a:gdLst/>
                <a:ahLst/>
                <a:cxnLst/>
                <a:rect l="l" t="t" r="r" b="b"/>
                <a:pathLst>
                  <a:path w="5105" h="4902" extrusionOk="0">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3923092" y="3421606"/>
                <a:ext cx="171087" cy="167214"/>
              </a:xfrm>
              <a:custGeom>
                <a:avLst/>
                <a:gdLst/>
                <a:ahLst/>
                <a:cxnLst/>
                <a:rect l="l" t="t" r="r" b="b"/>
                <a:pathLst>
                  <a:path w="5389" h="5267" extrusionOk="0">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3925759" y="3427448"/>
                <a:ext cx="105116" cy="101878"/>
              </a:xfrm>
              <a:custGeom>
                <a:avLst/>
                <a:gdLst/>
                <a:ahLst/>
                <a:cxnLst/>
                <a:rect l="l" t="t" r="r" b="b"/>
                <a:pathLst>
                  <a:path w="3311" h="3209" extrusionOk="0">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3923092" y="3421606"/>
                <a:ext cx="114132" cy="113497"/>
              </a:xfrm>
              <a:custGeom>
                <a:avLst/>
                <a:gdLst/>
                <a:ahLst/>
                <a:cxnLst/>
                <a:rect l="l" t="t" r="r" b="b"/>
                <a:pathLst>
                  <a:path w="3595" h="3575" extrusionOk="0">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26"/>
            <p:cNvSpPr/>
            <p:nvPr/>
          </p:nvSpPr>
          <p:spPr>
            <a:xfrm>
              <a:off x="6269643" y="3121806"/>
              <a:ext cx="193057" cy="65527"/>
            </a:xfrm>
            <a:custGeom>
              <a:avLst/>
              <a:gdLst/>
              <a:ahLst/>
              <a:cxnLst/>
              <a:rect l="l" t="t" r="r" b="b"/>
              <a:pathLst>
                <a:path w="6081" h="2064" extrusionOk="0">
                  <a:moveTo>
                    <a:pt x="1035" y="0"/>
                  </a:moveTo>
                  <a:cubicBezTo>
                    <a:pt x="463" y="0"/>
                    <a:pt x="1" y="462"/>
                    <a:pt x="1" y="1034"/>
                  </a:cubicBezTo>
                  <a:cubicBezTo>
                    <a:pt x="1" y="1602"/>
                    <a:pt x="463" y="2064"/>
                    <a:pt x="1035" y="2064"/>
                  </a:cubicBezTo>
                  <a:lnTo>
                    <a:pt x="5046" y="2064"/>
                  </a:lnTo>
                  <a:cubicBezTo>
                    <a:pt x="5617" y="2064"/>
                    <a:pt x="6080" y="1602"/>
                    <a:pt x="6080" y="1034"/>
                  </a:cubicBezTo>
                  <a:cubicBezTo>
                    <a:pt x="6080" y="462"/>
                    <a:pt x="5617" y="0"/>
                    <a:pt x="5046"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6263897" y="3115996"/>
              <a:ext cx="204581" cy="77242"/>
            </a:xfrm>
            <a:custGeom>
              <a:avLst/>
              <a:gdLst/>
              <a:ahLst/>
              <a:cxnLst/>
              <a:rect l="l" t="t" r="r" b="b"/>
              <a:pathLst>
                <a:path w="6444" h="2433" extrusionOk="0">
                  <a:moveTo>
                    <a:pt x="5227" y="365"/>
                  </a:moveTo>
                  <a:cubicBezTo>
                    <a:pt x="5697" y="365"/>
                    <a:pt x="6075" y="747"/>
                    <a:pt x="6075" y="1217"/>
                  </a:cubicBezTo>
                  <a:cubicBezTo>
                    <a:pt x="6075" y="1682"/>
                    <a:pt x="5697" y="2065"/>
                    <a:pt x="5227" y="2065"/>
                  </a:cubicBezTo>
                  <a:lnTo>
                    <a:pt x="1216" y="2065"/>
                  </a:lnTo>
                  <a:cubicBezTo>
                    <a:pt x="746" y="2065"/>
                    <a:pt x="368" y="1682"/>
                    <a:pt x="368" y="1217"/>
                  </a:cubicBezTo>
                  <a:cubicBezTo>
                    <a:pt x="368" y="747"/>
                    <a:pt x="746" y="365"/>
                    <a:pt x="1216" y="365"/>
                  </a:cubicBezTo>
                  <a:close/>
                  <a:moveTo>
                    <a:pt x="1216" y="1"/>
                  </a:moveTo>
                  <a:cubicBezTo>
                    <a:pt x="546" y="1"/>
                    <a:pt x="0" y="543"/>
                    <a:pt x="0" y="1217"/>
                  </a:cubicBezTo>
                  <a:cubicBezTo>
                    <a:pt x="0" y="1887"/>
                    <a:pt x="546" y="2433"/>
                    <a:pt x="1216" y="2433"/>
                  </a:cubicBezTo>
                  <a:lnTo>
                    <a:pt x="5227" y="2433"/>
                  </a:lnTo>
                  <a:cubicBezTo>
                    <a:pt x="5897" y="2433"/>
                    <a:pt x="6443" y="1887"/>
                    <a:pt x="6443" y="1217"/>
                  </a:cubicBezTo>
                  <a:cubicBezTo>
                    <a:pt x="6443" y="543"/>
                    <a:pt x="5897" y="1"/>
                    <a:pt x="5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6269643" y="3121806"/>
              <a:ext cx="97814" cy="65527"/>
            </a:xfrm>
            <a:custGeom>
              <a:avLst/>
              <a:gdLst/>
              <a:ahLst/>
              <a:cxnLst/>
              <a:rect l="l" t="t" r="r" b="b"/>
              <a:pathLst>
                <a:path w="3081" h="2064" extrusionOk="0">
                  <a:moveTo>
                    <a:pt x="1035" y="0"/>
                  </a:moveTo>
                  <a:cubicBezTo>
                    <a:pt x="463" y="0"/>
                    <a:pt x="1" y="462"/>
                    <a:pt x="1" y="1034"/>
                  </a:cubicBezTo>
                  <a:cubicBezTo>
                    <a:pt x="1" y="1602"/>
                    <a:pt x="463" y="2064"/>
                    <a:pt x="1035" y="2064"/>
                  </a:cubicBezTo>
                  <a:lnTo>
                    <a:pt x="3080" y="2064"/>
                  </a:lnTo>
                  <a:lnTo>
                    <a:pt x="3080" y="0"/>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6263897" y="3115996"/>
              <a:ext cx="109338" cy="77242"/>
            </a:xfrm>
            <a:custGeom>
              <a:avLst/>
              <a:gdLst/>
              <a:ahLst/>
              <a:cxnLst/>
              <a:rect l="l" t="t" r="r" b="b"/>
              <a:pathLst>
                <a:path w="3444" h="2433" extrusionOk="0">
                  <a:moveTo>
                    <a:pt x="3080" y="365"/>
                  </a:moveTo>
                  <a:lnTo>
                    <a:pt x="3080" y="2065"/>
                  </a:lnTo>
                  <a:lnTo>
                    <a:pt x="1216" y="2065"/>
                  </a:lnTo>
                  <a:cubicBezTo>
                    <a:pt x="746" y="2065"/>
                    <a:pt x="368" y="1682"/>
                    <a:pt x="368" y="1217"/>
                  </a:cubicBezTo>
                  <a:cubicBezTo>
                    <a:pt x="368" y="747"/>
                    <a:pt x="746" y="365"/>
                    <a:pt x="1216" y="365"/>
                  </a:cubicBezTo>
                  <a:close/>
                  <a:moveTo>
                    <a:pt x="1216" y="1"/>
                  </a:moveTo>
                  <a:cubicBezTo>
                    <a:pt x="546" y="1"/>
                    <a:pt x="0" y="543"/>
                    <a:pt x="0" y="1217"/>
                  </a:cubicBezTo>
                  <a:cubicBezTo>
                    <a:pt x="0" y="1887"/>
                    <a:pt x="546" y="2433"/>
                    <a:pt x="1216" y="2433"/>
                  </a:cubicBezTo>
                  <a:lnTo>
                    <a:pt x="3261" y="2433"/>
                  </a:lnTo>
                  <a:cubicBezTo>
                    <a:pt x="3364" y="2433"/>
                    <a:pt x="3444" y="2349"/>
                    <a:pt x="3444" y="2247"/>
                  </a:cubicBezTo>
                  <a:lnTo>
                    <a:pt x="3444" y="183"/>
                  </a:lnTo>
                  <a:cubicBezTo>
                    <a:pt x="3444" y="81"/>
                    <a:pt x="3364" y="1"/>
                    <a:pt x="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26"/>
            <p:cNvGrpSpPr/>
            <p:nvPr/>
          </p:nvGrpSpPr>
          <p:grpSpPr>
            <a:xfrm>
              <a:off x="6689991" y="3974566"/>
              <a:ext cx="77242" cy="204583"/>
              <a:chOff x="6689991" y="3974566"/>
              <a:chExt cx="77242" cy="204583"/>
            </a:xfrm>
          </p:grpSpPr>
          <p:sp>
            <p:nvSpPr>
              <p:cNvPr id="736" name="Google Shape;736;p26"/>
              <p:cNvSpPr/>
              <p:nvPr/>
            </p:nvSpPr>
            <p:spPr>
              <a:xfrm>
                <a:off x="6695896" y="398037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6689991" y="3974566"/>
                <a:ext cx="77242" cy="20458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6695896" y="4075590"/>
                <a:ext cx="65527" cy="97814"/>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6689991" y="4069811"/>
                <a:ext cx="77242" cy="109338"/>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26"/>
            <p:cNvGrpSpPr/>
            <p:nvPr/>
          </p:nvGrpSpPr>
          <p:grpSpPr>
            <a:xfrm>
              <a:off x="4308549" y="4159596"/>
              <a:ext cx="77210" cy="204613"/>
              <a:chOff x="4308549" y="4159596"/>
              <a:chExt cx="77210" cy="204613"/>
            </a:xfrm>
          </p:grpSpPr>
          <p:sp>
            <p:nvSpPr>
              <p:cNvPr id="741" name="Google Shape;741;p26"/>
              <p:cNvSpPr/>
              <p:nvPr/>
            </p:nvSpPr>
            <p:spPr>
              <a:xfrm>
                <a:off x="4314454" y="416540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4308549" y="4159596"/>
                <a:ext cx="77210" cy="204613"/>
              </a:xfrm>
              <a:custGeom>
                <a:avLst/>
                <a:gdLst/>
                <a:ahLst/>
                <a:cxnLst/>
                <a:rect l="l" t="t" r="r" b="b"/>
                <a:pathLst>
                  <a:path w="2432" h="6445" extrusionOk="0">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4314454" y="4165406"/>
                <a:ext cx="65527" cy="97814"/>
              </a:xfrm>
              <a:custGeom>
                <a:avLst/>
                <a:gdLst/>
                <a:ahLst/>
                <a:cxnLst/>
                <a:rect l="l" t="t" r="r" b="b"/>
                <a:pathLst>
                  <a:path w="2064" h="3081" extrusionOk="0">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4308549" y="4159596"/>
                <a:ext cx="77210" cy="109370"/>
              </a:xfrm>
              <a:custGeom>
                <a:avLst/>
                <a:gdLst/>
                <a:ahLst/>
                <a:cxnLst/>
                <a:rect l="l" t="t" r="r" b="b"/>
                <a:pathLst>
                  <a:path w="2432" h="3445" extrusionOk="0">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6"/>
            <p:cNvGrpSpPr/>
            <p:nvPr/>
          </p:nvGrpSpPr>
          <p:grpSpPr>
            <a:xfrm>
              <a:off x="4660588" y="2038947"/>
              <a:ext cx="170933" cy="167314"/>
              <a:chOff x="4366946" y="1834186"/>
              <a:chExt cx="177537" cy="173778"/>
            </a:xfrm>
          </p:grpSpPr>
          <p:sp>
            <p:nvSpPr>
              <p:cNvPr id="746" name="Google Shape;746;p26"/>
              <p:cNvSpPr/>
              <p:nvPr/>
            </p:nvSpPr>
            <p:spPr>
              <a:xfrm>
                <a:off x="4369584" y="1840187"/>
                <a:ext cx="168304" cy="161676"/>
              </a:xfrm>
              <a:custGeom>
                <a:avLst/>
                <a:gdLst/>
                <a:ahLst/>
                <a:cxnLst/>
                <a:rect l="l" t="t" r="r" b="b"/>
                <a:pathLst>
                  <a:path w="5104" h="4903" extrusionOk="0">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4366946" y="1834186"/>
                <a:ext cx="177537" cy="173778"/>
              </a:xfrm>
              <a:custGeom>
                <a:avLst/>
                <a:gdLst/>
                <a:ahLst/>
                <a:cxnLst/>
                <a:rect l="l" t="t" r="r" b="b"/>
                <a:pathLst>
                  <a:path w="5384" h="5270" extrusionOk="0">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4428774" y="1896080"/>
                <a:ext cx="109114" cy="105784"/>
              </a:xfrm>
              <a:custGeom>
                <a:avLst/>
                <a:gdLst/>
                <a:ahLst/>
                <a:cxnLst/>
                <a:rect l="l" t="t" r="r" b="b"/>
                <a:pathLst>
                  <a:path w="3309" h="3208" extrusionOk="0">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4422179" y="1889914"/>
                <a:ext cx="122304" cy="118051"/>
              </a:xfrm>
              <a:custGeom>
                <a:avLst/>
                <a:gdLst/>
                <a:ahLst/>
                <a:cxnLst/>
                <a:rect l="l" t="t" r="r" b="b"/>
                <a:pathLst>
                  <a:path w="3709" h="3580" extrusionOk="0">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6"/>
            <p:cNvGrpSpPr/>
            <p:nvPr/>
          </p:nvGrpSpPr>
          <p:grpSpPr>
            <a:xfrm>
              <a:off x="7373945" y="2491538"/>
              <a:ext cx="174770" cy="167311"/>
              <a:chOff x="7373945" y="2491538"/>
              <a:chExt cx="174770" cy="167311"/>
            </a:xfrm>
          </p:grpSpPr>
          <p:sp>
            <p:nvSpPr>
              <p:cNvPr id="751" name="Google Shape;751;p26"/>
              <p:cNvSpPr/>
              <p:nvPr/>
            </p:nvSpPr>
            <p:spPr>
              <a:xfrm>
                <a:off x="7380295" y="2497317"/>
                <a:ext cx="162071" cy="155690"/>
              </a:xfrm>
              <a:custGeom>
                <a:avLst/>
                <a:gdLst/>
                <a:ahLst/>
                <a:cxnLst/>
                <a:rect l="l" t="t" r="r" b="b"/>
                <a:pathLst>
                  <a:path w="5105" h="4904" extrusionOk="0">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a:off x="7373945" y="2491538"/>
                <a:ext cx="174770" cy="167309"/>
              </a:xfrm>
              <a:custGeom>
                <a:avLst/>
                <a:gdLst/>
                <a:ahLst/>
                <a:cxnLst/>
                <a:rect l="l" t="t" r="r" b="b"/>
                <a:pathLst>
                  <a:path w="5505" h="5270" extrusionOk="0">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a:off x="7380295" y="2551098"/>
                <a:ext cx="105052" cy="101909"/>
              </a:xfrm>
              <a:custGeom>
                <a:avLst/>
                <a:gdLst/>
                <a:ahLst/>
                <a:cxnLst/>
                <a:rect l="l" t="t" r="r" b="b"/>
                <a:pathLst>
                  <a:path w="3309" h="3210" extrusionOk="0">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a:off x="7373945" y="2545415"/>
                <a:ext cx="117307" cy="113434"/>
              </a:xfrm>
              <a:custGeom>
                <a:avLst/>
                <a:gdLst/>
                <a:ahLst/>
                <a:cxnLst/>
                <a:rect l="l" t="t" r="r" b="b"/>
                <a:pathLst>
                  <a:path w="3695" h="3573" extrusionOk="0">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6"/>
            <p:cNvSpPr/>
            <p:nvPr/>
          </p:nvSpPr>
          <p:spPr>
            <a:xfrm>
              <a:off x="8209266" y="701525"/>
              <a:ext cx="219820" cy="219851"/>
            </a:xfrm>
            <a:custGeom>
              <a:avLst/>
              <a:gdLst/>
              <a:ahLst/>
              <a:cxnLst/>
              <a:rect l="l" t="t" r="r" b="b"/>
              <a:pathLst>
                <a:path w="6924" h="6925" extrusionOk="0">
                  <a:moveTo>
                    <a:pt x="2450" y="1"/>
                  </a:moveTo>
                  <a:lnTo>
                    <a:pt x="2450" y="2455"/>
                  </a:lnTo>
                  <a:lnTo>
                    <a:pt x="0" y="2455"/>
                  </a:lnTo>
                  <a:lnTo>
                    <a:pt x="0" y="4471"/>
                  </a:lnTo>
                  <a:lnTo>
                    <a:pt x="2450" y="4471"/>
                  </a:lnTo>
                  <a:lnTo>
                    <a:pt x="2450" y="6925"/>
                  </a:lnTo>
                  <a:lnTo>
                    <a:pt x="4471" y="6925"/>
                  </a:lnTo>
                  <a:lnTo>
                    <a:pt x="4471" y="4471"/>
                  </a:lnTo>
                  <a:lnTo>
                    <a:pt x="6924" y="4471"/>
                  </a:lnTo>
                  <a:lnTo>
                    <a:pt x="6924" y="2455"/>
                  </a:lnTo>
                  <a:lnTo>
                    <a:pt x="4471" y="2455"/>
                  </a:lnTo>
                  <a:lnTo>
                    <a:pt x="4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a:off x="8203329" y="695651"/>
              <a:ext cx="231535" cy="231630"/>
            </a:xfrm>
            <a:custGeom>
              <a:avLst/>
              <a:gdLst/>
              <a:ahLst/>
              <a:cxnLst/>
              <a:rect l="l" t="t" r="r" b="b"/>
              <a:pathLst>
                <a:path w="7293" h="7296" extrusionOk="0">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26"/>
            <p:cNvGrpSpPr/>
            <p:nvPr/>
          </p:nvGrpSpPr>
          <p:grpSpPr>
            <a:xfrm>
              <a:off x="6657454" y="727853"/>
              <a:ext cx="207946" cy="189501"/>
              <a:chOff x="6657454" y="727853"/>
              <a:chExt cx="207946" cy="189501"/>
            </a:xfrm>
          </p:grpSpPr>
          <p:sp>
            <p:nvSpPr>
              <p:cNvPr id="758" name="Google Shape;758;p26"/>
              <p:cNvSpPr/>
              <p:nvPr/>
            </p:nvSpPr>
            <p:spPr>
              <a:xfrm>
                <a:off x="6663708" y="733631"/>
                <a:ext cx="195342" cy="177945"/>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a:off x="6657454" y="727853"/>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a:off x="6708283" y="769983"/>
                <a:ext cx="106291" cy="105211"/>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26"/>
            <p:cNvGrpSpPr/>
            <p:nvPr/>
          </p:nvGrpSpPr>
          <p:grpSpPr>
            <a:xfrm>
              <a:off x="7089311" y="1211098"/>
              <a:ext cx="77242" cy="204583"/>
              <a:chOff x="7089311" y="1211098"/>
              <a:chExt cx="77242" cy="204583"/>
            </a:xfrm>
          </p:grpSpPr>
          <p:sp>
            <p:nvSpPr>
              <p:cNvPr id="762" name="Google Shape;762;p26"/>
              <p:cNvSpPr/>
              <p:nvPr/>
            </p:nvSpPr>
            <p:spPr>
              <a:xfrm>
                <a:off x="7095216" y="1216908"/>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7089311" y="1211098"/>
                <a:ext cx="77242" cy="20458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a:off x="7095216" y="1312122"/>
                <a:ext cx="65527" cy="97814"/>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a:off x="7089311" y="1306343"/>
                <a:ext cx="77242" cy="109338"/>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26"/>
            <p:cNvGrpSpPr/>
            <p:nvPr/>
          </p:nvGrpSpPr>
          <p:grpSpPr>
            <a:xfrm>
              <a:off x="3826267" y="1816891"/>
              <a:ext cx="204615" cy="193134"/>
              <a:chOff x="3289989" y="2271475"/>
              <a:chExt cx="212521" cy="200596"/>
            </a:xfrm>
          </p:grpSpPr>
          <p:sp>
            <p:nvSpPr>
              <p:cNvPr id="767" name="Google Shape;767;p26"/>
              <p:cNvSpPr/>
              <p:nvPr/>
            </p:nvSpPr>
            <p:spPr>
              <a:xfrm rot="2919282">
                <a:off x="3362230" y="2271591"/>
                <a:ext cx="68058" cy="200482"/>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rot="2919282">
                <a:off x="3356139" y="2265531"/>
                <a:ext cx="80226" cy="212485"/>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rot="2919282">
                <a:off x="3325107" y="2353699"/>
                <a:ext cx="68058" cy="101593"/>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rot="2919282">
                <a:off x="3319003" y="2347666"/>
                <a:ext cx="80226" cy="113563"/>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26"/>
            <p:cNvGrpSpPr/>
            <p:nvPr/>
          </p:nvGrpSpPr>
          <p:grpSpPr>
            <a:xfrm>
              <a:off x="3195923" y="3626624"/>
              <a:ext cx="207946" cy="189501"/>
              <a:chOff x="3195923" y="3626624"/>
              <a:chExt cx="207946" cy="189501"/>
            </a:xfrm>
          </p:grpSpPr>
          <p:sp>
            <p:nvSpPr>
              <p:cNvPr id="772" name="Google Shape;772;p26"/>
              <p:cNvSpPr/>
              <p:nvPr/>
            </p:nvSpPr>
            <p:spPr>
              <a:xfrm>
                <a:off x="3202177" y="3632402"/>
                <a:ext cx="195342" cy="177945"/>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3195923" y="3626624"/>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3246752" y="3668754"/>
                <a:ext cx="106291" cy="105211"/>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6" name="TextBox 325"/>
          <p:cNvSpPr txBox="1"/>
          <p:nvPr/>
        </p:nvSpPr>
        <p:spPr>
          <a:xfrm>
            <a:off x="8738755" y="4831773"/>
            <a:ext cx="280554" cy="369332"/>
          </a:xfrm>
          <a:prstGeom prst="rect">
            <a:avLst/>
          </a:prstGeom>
          <a:noFill/>
        </p:spPr>
        <p:txBody>
          <a:bodyPr wrap="square" rtlCol="0">
            <a:spAutoFit/>
          </a:bodyPr>
          <a:lstStyle/>
          <a:p>
            <a:r>
              <a:rPr lang="fa-IR" sz="1800" dirty="0">
                <a:cs typeface="A Zarghan Hadith" panose="02000400000000000000" pitchFamily="2" charset="-78"/>
              </a:rPr>
              <a:t>2</a:t>
            </a:r>
            <a:endParaRPr lang="en-US" sz="1800" dirty="0">
              <a:cs typeface="A Zarghan Hadith" panose="02000400000000000000" pitchFamily="2" charset="-78"/>
            </a:endParaRPr>
          </a:p>
        </p:txBody>
      </p:sp>
      <p:pic>
        <p:nvPicPr>
          <p:cNvPr id="327" name="Picture 326"/>
          <p:cNvPicPr/>
          <p:nvPr/>
        </p:nvPicPr>
        <p:blipFill>
          <a:blip r:embed="rId3" cstate="print">
            <a:extLst>
              <a:ext uri="{28A0092B-C50C-407E-A947-70E740481C1C}">
                <a14:useLocalDpi xmlns:a14="http://schemas.microsoft.com/office/drawing/2010/main" val="0"/>
              </a:ext>
            </a:extLst>
          </a:blip>
          <a:srcRect l="31682" t="34875" r="30264" b="13028"/>
          <a:stretch>
            <a:fillRect/>
          </a:stretch>
        </p:blipFill>
        <p:spPr bwMode="auto">
          <a:xfrm>
            <a:off x="610781" y="1639686"/>
            <a:ext cx="1852884" cy="1458780"/>
          </a:xfrm>
          <a:prstGeom prst="rect">
            <a:avLst/>
          </a:prstGeom>
          <a:noFill/>
          <a:ln>
            <a:noFill/>
          </a:ln>
        </p:spPr>
      </p:pic>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91887271"/>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20</a:t>
            </a:r>
            <a:endParaRPr lang="en-US" sz="1800" dirty="0">
              <a:cs typeface="A Zarghan Hadith" panose="02000400000000000000" pitchFamily="2" charset="-78"/>
            </a:endParaRPr>
          </a:p>
        </p:txBody>
      </p:sp>
    </p:spTree>
    <p:extLst>
      <p:ext uri="{BB962C8B-B14F-4D97-AF65-F5344CB8AC3E}">
        <p14:creationId xmlns:p14="http://schemas.microsoft.com/office/powerpoint/2010/main" val="181394578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017" y="426926"/>
            <a:ext cx="7024255" cy="1658403"/>
          </a:xfrm>
          <a:prstGeom prst="rect">
            <a:avLst/>
          </a:prstGeom>
        </p:spPr>
        <p:txBody>
          <a:bodyPr wrap="square">
            <a:spAutoFit/>
          </a:bodyPr>
          <a:lstStyle/>
          <a:p>
            <a:pPr algn="r" rtl="1">
              <a:lnSpc>
                <a:spcPct val="106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با توجه به خاصیت انتی باکتریال و ضد عفونی کننده گیاه سریش علاوه بر خاصیت چسبندگی این گیاه </a:t>
            </a:r>
            <a:r>
              <a:rPr lang="fa-IR" sz="2400" dirty="0" smtClean="0">
                <a:latin typeface="Calibri" panose="020F0502020204030204" pitchFamily="34" charset="0"/>
                <a:ea typeface="Calibri" panose="020F0502020204030204" pitchFamily="34" charset="0"/>
                <a:cs typeface="B Nazanin" panose="00000400000000000000" pitchFamily="2" charset="-78"/>
              </a:rPr>
              <a:t>ژلاتین پوستی </a:t>
            </a:r>
            <a:r>
              <a:rPr lang="ar-SA" sz="2400" dirty="0" smtClean="0">
                <a:latin typeface="Calibri" panose="020F0502020204030204" pitchFamily="34" charset="0"/>
                <a:ea typeface="Calibri" panose="020F0502020204030204" pitchFamily="34" charset="0"/>
                <a:cs typeface="B Nazanin" panose="00000400000000000000" pitchFamily="2" charset="-78"/>
              </a:rPr>
              <a:t>ساخته </a:t>
            </a:r>
            <a:r>
              <a:rPr lang="ar-SA" sz="2400" dirty="0">
                <a:latin typeface="Calibri" panose="020F0502020204030204" pitchFamily="34" charset="0"/>
                <a:ea typeface="Calibri" panose="020F0502020204030204" pitchFamily="34" charset="0"/>
                <a:cs typeface="B Nazanin" panose="00000400000000000000" pitchFamily="2" charset="-78"/>
              </a:rPr>
              <a:t>شده از این ترکیب در روند بهبود بخشی به زخم ها و سوختگی ها و از بین رفتن جای زخم ها سرعت بخشیدند </a:t>
            </a:r>
            <a:r>
              <a:rPr lang="fa-IR" sz="2400" dirty="0" smtClean="0">
                <a:latin typeface="Calibri" panose="020F050202020403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7" y="1971029"/>
            <a:ext cx="2828280" cy="2828280"/>
          </a:xfrm>
          <a:prstGeom prst="ellipse">
            <a:avLst/>
          </a:prstGeom>
          <a:ln>
            <a:noFill/>
          </a:ln>
          <a:effectLst>
            <a:softEdge rad="112500"/>
          </a:effectLst>
        </p:spPr>
      </p:pic>
      <p:sp>
        <p:nvSpPr>
          <p:cNvPr id="6" name="TextBox 5"/>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21</a:t>
            </a:r>
            <a:endParaRPr lang="en-US" sz="1800" dirty="0">
              <a:cs typeface="A Zarghan Hadith" panose="02000400000000000000" pitchFamily="2" charset="-78"/>
            </a:endParaRPr>
          </a:p>
        </p:txBody>
      </p:sp>
    </p:spTree>
    <p:extLst>
      <p:ext uri="{BB962C8B-B14F-4D97-AF65-F5344CB8AC3E}">
        <p14:creationId xmlns:p14="http://schemas.microsoft.com/office/powerpoint/2010/main" val="153250885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22</a:t>
            </a:r>
            <a:endParaRPr lang="en-US" sz="1800" dirty="0">
              <a:cs typeface="A Zarghan Hadith" panose="02000400000000000000" pitchFamily="2" charset="-78"/>
            </a:endParaRPr>
          </a:p>
        </p:txBody>
      </p:sp>
    </p:spTree>
    <p:extLst>
      <p:ext uri="{BB962C8B-B14F-4D97-AF65-F5344CB8AC3E}">
        <p14:creationId xmlns:p14="http://schemas.microsoft.com/office/powerpoint/2010/main" val="673336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18461" y="1514040"/>
            <a:ext cx="1831676" cy="2016577"/>
          </a:xfrm>
          <a:prstGeom prst="rect">
            <a:avLst/>
          </a:prstGeom>
        </p:spPr>
      </p:pic>
      <p:sp>
        <p:nvSpPr>
          <p:cNvPr id="5" name="TextBox 4"/>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23</a:t>
            </a:r>
            <a:endParaRPr lang="en-US" sz="1800" dirty="0">
              <a:cs typeface="A Zarghan Hadith" panose="02000400000000000000" pitchFamily="2" charset="-78"/>
            </a:endParaRPr>
          </a:p>
        </p:txBody>
      </p:sp>
      <p:sp>
        <p:nvSpPr>
          <p:cNvPr id="10" name="Google Shape;552;p26"/>
          <p:cNvSpPr txBox="1">
            <a:spLocks/>
          </p:cNvSpPr>
          <p:nvPr/>
        </p:nvSpPr>
        <p:spPr>
          <a:xfrm>
            <a:off x="0" y="3618273"/>
            <a:ext cx="7595755" cy="1525227"/>
          </a:xfrm>
          <a:prstGeom prst="roundRect">
            <a:avLst>
              <a:gd name="adj" fmla="val 50000"/>
            </a:avLst>
          </a:prstGeom>
          <a:solidFill>
            <a:srgbClr val="92F0FA"/>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9250" algn="r" rtl="0">
              <a:lnSpc>
                <a:spcPct val="115000"/>
              </a:lnSpc>
              <a:spcBef>
                <a:spcPts val="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1pPr>
            <a:lvl2pPr marL="914400" marR="0" lvl="1"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2pPr>
            <a:lvl3pPr marL="1371600" marR="0" lvl="2"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3pPr>
            <a:lvl4pPr marL="1828800" marR="0" lvl="3"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4pPr>
            <a:lvl5pPr marL="2286000" marR="0" lvl="4"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5pPr>
            <a:lvl6pPr marL="2743200" marR="0" lvl="5"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6pPr>
            <a:lvl7pPr marL="3200400" marR="0" lvl="6"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7pPr>
            <a:lvl8pPr marL="3657600" marR="0" lvl="7"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8pPr>
            <a:lvl9pPr marL="4114800" marR="0" lvl="8" indent="-349250" algn="r" rtl="0">
              <a:lnSpc>
                <a:spcPct val="115000"/>
              </a:lnSpc>
              <a:spcBef>
                <a:spcPts val="2100"/>
              </a:spcBef>
              <a:spcAft>
                <a:spcPts val="210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9pPr>
          </a:lstStyle>
          <a:p>
            <a:pPr rtl="1"/>
            <a:r>
              <a:rPr lang="fa-IR" sz="1400" dirty="0">
                <a:solidFill>
                  <a:schemeClr val="accent6">
                    <a:lumMod val="50000"/>
                  </a:schemeClr>
                </a:solidFill>
                <a:cs typeface="B Nazanin" panose="00000400000000000000" pitchFamily="2" charset="-78"/>
              </a:rPr>
              <a:t>در بین سال های 2008 تا 2018 تولید پانسمان های بیولوژیک مورد توجه محققان قرار گرفت و با استفاده از کلاژن پوست ماهی تیلاپیا پانسمان بیولوژیکی ساخته شد که سازگاری زیست محیطی عالی در تنطیمات سلولی داشت. این پانسمان دارای خاصیت انتی باکتریال بوده ، ایمونوژنسیتی نداشته، درد بیمار را تسکین می دهد. با استفاده از پانسمان های حاوی کلاژن ماهی تیلا پیا ترمیم و بازسازی بافت تسریع یافته، طول مدت اقامت در بیمارستان کوتاه شده و هزینه ها کاهش می یابد.</a:t>
            </a:r>
          </a:p>
        </p:txBody>
      </p:sp>
      <p:sp>
        <p:nvSpPr>
          <p:cNvPr id="13" name="Google Shape;552;p26"/>
          <p:cNvSpPr txBox="1">
            <a:spLocks/>
          </p:cNvSpPr>
          <p:nvPr/>
        </p:nvSpPr>
        <p:spPr>
          <a:xfrm>
            <a:off x="2101840" y="47679"/>
            <a:ext cx="7042160" cy="1422533"/>
          </a:xfrm>
          <a:prstGeom prst="roundRect">
            <a:avLst>
              <a:gd name="adj" fmla="val 50000"/>
            </a:avLst>
          </a:prstGeom>
          <a:solidFill>
            <a:srgbClr val="FEA694"/>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9250" algn="r" rtl="0">
              <a:lnSpc>
                <a:spcPct val="115000"/>
              </a:lnSpc>
              <a:spcBef>
                <a:spcPts val="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1pPr>
            <a:lvl2pPr marL="914400" marR="0" lvl="1"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2pPr>
            <a:lvl3pPr marL="1371600" marR="0" lvl="2"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3pPr>
            <a:lvl4pPr marL="1828800" marR="0" lvl="3"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4pPr>
            <a:lvl5pPr marL="2286000" marR="0" lvl="4"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5pPr>
            <a:lvl6pPr marL="2743200" marR="0" lvl="5"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6pPr>
            <a:lvl7pPr marL="3200400" marR="0" lvl="6"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7pPr>
            <a:lvl8pPr marL="3657600" marR="0" lvl="7"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8pPr>
            <a:lvl9pPr marL="4114800" marR="0" lvl="8" indent="-349250" algn="r" rtl="0">
              <a:lnSpc>
                <a:spcPct val="115000"/>
              </a:lnSpc>
              <a:spcBef>
                <a:spcPts val="2100"/>
              </a:spcBef>
              <a:spcAft>
                <a:spcPts val="210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9pPr>
          </a:lstStyle>
          <a:p>
            <a:pPr rtl="1"/>
            <a:r>
              <a:rPr lang="fa-IR" sz="1400" dirty="0">
                <a:solidFill>
                  <a:schemeClr val="accent6">
                    <a:lumMod val="50000"/>
                  </a:schemeClr>
                </a:solidFill>
                <a:cs typeface="B Nazanin" panose="00000400000000000000" pitchFamily="2" charset="-78"/>
              </a:rPr>
              <a:t>همچنین در تحقیقی دیگر محققان چینی از دانشگاه شانگ های کلاژن موجود در پوست ماهی تیلاپیا را استخراج کردند و سپس ازمایشی با قرار دادن کلاژن استخراج شده بر روی زخم موش ازمایشگاهی انجام دادند. این ازمایش نشان داد که کلاژن استخراج شده از پوست ماهی به طور موثری به التیام زخم های انسان بدون ایجاد عوارض جانبی کمک می کند</a:t>
            </a:r>
            <a:r>
              <a:rPr lang="fa-IR" sz="2000" dirty="0">
                <a:cs typeface="B Nazanin" panose="00000400000000000000" pitchFamily="2" charset="-78"/>
              </a:rPr>
              <a:t>.</a:t>
            </a:r>
            <a:endParaRPr lang="en-US" sz="2000" dirty="0">
              <a:cs typeface="B Nazanin" panose="00000400000000000000" pitchFamily="2" charset="-78"/>
            </a:endParaRPr>
          </a:p>
        </p:txBody>
      </p:sp>
    </p:spTree>
    <p:extLst>
      <p:ext uri="{BB962C8B-B14F-4D97-AF65-F5344CB8AC3E}">
        <p14:creationId xmlns:p14="http://schemas.microsoft.com/office/powerpoint/2010/main" val="3053762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12"/>
        <p:cNvGrpSpPr/>
        <p:nvPr/>
      </p:nvGrpSpPr>
      <p:grpSpPr>
        <a:xfrm>
          <a:off x="0" y="0"/>
          <a:ext cx="0" cy="0"/>
          <a:chOff x="0" y="0"/>
          <a:chExt cx="0" cy="0"/>
        </a:xfrm>
      </p:grpSpPr>
      <p:sp>
        <p:nvSpPr>
          <p:cNvPr id="2313" name="Google Shape;2313;p54"/>
          <p:cNvSpPr txBox="1">
            <a:spLocks noGrp="1"/>
          </p:cNvSpPr>
          <p:nvPr>
            <p:ph type="ctrTitle"/>
          </p:nvPr>
        </p:nvSpPr>
        <p:spPr>
          <a:xfrm>
            <a:off x="2339905" y="603299"/>
            <a:ext cx="41562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sz="5500" dirty="0" smtClean="0">
                <a:solidFill>
                  <a:schemeClr val="dk1"/>
                </a:solidFill>
                <a:cs typeface="B Titr" panose="00000700000000000000" pitchFamily="2" charset="-78"/>
              </a:rPr>
              <a:t>با تشکر از:</a:t>
            </a:r>
            <a:endParaRPr sz="5500" dirty="0">
              <a:solidFill>
                <a:schemeClr val="dk1"/>
              </a:solidFill>
              <a:cs typeface="B Titr" panose="00000700000000000000" pitchFamily="2" charset="-78"/>
            </a:endParaRPr>
          </a:p>
        </p:txBody>
      </p:sp>
      <p:sp>
        <p:nvSpPr>
          <p:cNvPr id="2314" name="Google Shape;2314;p54"/>
          <p:cNvSpPr/>
          <p:nvPr/>
        </p:nvSpPr>
        <p:spPr>
          <a:xfrm>
            <a:off x="3933512" y="1641914"/>
            <a:ext cx="260586" cy="260874"/>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grpSp>
        <p:nvGrpSpPr>
          <p:cNvPr id="2315" name="Google Shape;2315;p54"/>
          <p:cNvGrpSpPr/>
          <p:nvPr/>
        </p:nvGrpSpPr>
        <p:grpSpPr>
          <a:xfrm>
            <a:off x="4272471" y="1642095"/>
            <a:ext cx="260891" cy="260603"/>
            <a:chOff x="3303268" y="3817349"/>
            <a:chExt cx="346056" cy="345674"/>
          </a:xfrm>
        </p:grpSpPr>
        <p:sp>
          <p:nvSpPr>
            <p:cNvPr id="2316" name="Google Shape;2316;p54"/>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sp>
          <p:nvSpPr>
            <p:cNvPr id="2317" name="Google Shape;2317;p54"/>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sp>
          <p:nvSpPr>
            <p:cNvPr id="2318" name="Google Shape;2318;p54"/>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sp>
          <p:nvSpPr>
            <p:cNvPr id="2319" name="Google Shape;2319;p54"/>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grpSp>
      <p:grpSp>
        <p:nvGrpSpPr>
          <p:cNvPr id="2320" name="Google Shape;2320;p54"/>
          <p:cNvGrpSpPr/>
          <p:nvPr/>
        </p:nvGrpSpPr>
        <p:grpSpPr>
          <a:xfrm>
            <a:off x="4611039" y="1642095"/>
            <a:ext cx="260891" cy="260603"/>
            <a:chOff x="3752358" y="3817349"/>
            <a:chExt cx="346056" cy="345674"/>
          </a:xfrm>
        </p:grpSpPr>
        <p:sp>
          <p:nvSpPr>
            <p:cNvPr id="2321" name="Google Shape;2321;p54"/>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sp>
          <p:nvSpPr>
            <p:cNvPr id="2322" name="Google Shape;2322;p54"/>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sp>
          <p:nvSpPr>
            <p:cNvPr id="2323" name="Google Shape;2323;p54"/>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sp>
          <p:nvSpPr>
            <p:cNvPr id="2324" name="Google Shape;2324;p54"/>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grpSp>
      <p:grpSp>
        <p:nvGrpSpPr>
          <p:cNvPr id="2325" name="Google Shape;2325;p54"/>
          <p:cNvGrpSpPr/>
          <p:nvPr/>
        </p:nvGrpSpPr>
        <p:grpSpPr>
          <a:xfrm>
            <a:off x="4949608" y="1642095"/>
            <a:ext cx="260867" cy="260603"/>
            <a:chOff x="4201447" y="3817349"/>
            <a:chExt cx="346024" cy="345674"/>
          </a:xfrm>
        </p:grpSpPr>
        <p:sp>
          <p:nvSpPr>
            <p:cNvPr id="2326" name="Google Shape;2326;p54"/>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sp>
          <p:nvSpPr>
            <p:cNvPr id="2327" name="Google Shape;2327;p54"/>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cs typeface="B Titr" panose="00000700000000000000" pitchFamily="2" charset="-78"/>
              </a:endParaRPr>
            </a:p>
          </p:txBody>
        </p:sp>
      </p:grpSp>
      <p:sp>
        <p:nvSpPr>
          <p:cNvPr id="2328" name="Google Shape;2328;p54"/>
          <p:cNvSpPr txBox="1"/>
          <p:nvPr/>
        </p:nvSpPr>
        <p:spPr>
          <a:xfrm>
            <a:off x="3343638" y="4241725"/>
            <a:ext cx="2456700" cy="35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000">
                <a:solidFill>
                  <a:schemeClr val="lt1"/>
                </a:solidFill>
                <a:latin typeface="Didact Gothic"/>
                <a:ea typeface="Didact Gothic"/>
                <a:cs typeface="B Titr" panose="00000700000000000000" pitchFamily="2" charset="-78"/>
                <a:sym typeface="Didact Gothic"/>
              </a:rPr>
              <a:t>Please keep this slide for attribution</a:t>
            </a:r>
            <a:endParaRPr sz="1000">
              <a:solidFill>
                <a:schemeClr val="lt1"/>
              </a:solidFill>
              <a:latin typeface="Didact Gothic"/>
              <a:ea typeface="Didact Gothic"/>
              <a:cs typeface="B Titr" panose="00000700000000000000" pitchFamily="2" charset="-78"/>
              <a:sym typeface="Didact Gothic"/>
            </a:endParaRPr>
          </a:p>
        </p:txBody>
      </p:sp>
      <p:sp>
        <p:nvSpPr>
          <p:cNvPr id="2329" name="Google Shape;2329;p54"/>
          <p:cNvSpPr txBox="1">
            <a:spLocks noGrp="1"/>
          </p:cNvSpPr>
          <p:nvPr>
            <p:ph type="subTitle" idx="1"/>
          </p:nvPr>
        </p:nvSpPr>
        <p:spPr>
          <a:xfrm>
            <a:off x="2533550" y="2011025"/>
            <a:ext cx="4076700" cy="137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1800" dirty="0" smtClean="0">
                <a:solidFill>
                  <a:schemeClr val="dk1"/>
                </a:solidFill>
                <a:cs typeface="B Titr" panose="00000700000000000000" pitchFamily="2" charset="-78"/>
              </a:rPr>
              <a:t>سرکار خانم ساناز مومنی نژاد</a:t>
            </a:r>
          </a:p>
          <a:p>
            <a:pPr marL="0" lvl="0" indent="0" algn="ctr" rtl="0">
              <a:spcBef>
                <a:spcPts val="0"/>
              </a:spcBef>
              <a:spcAft>
                <a:spcPts val="0"/>
              </a:spcAft>
              <a:buNone/>
            </a:pPr>
            <a:r>
              <a:rPr lang="fa-IR" sz="1800" dirty="0" smtClean="0">
                <a:solidFill>
                  <a:schemeClr val="dk1"/>
                </a:solidFill>
                <a:cs typeface="B Titr" panose="00000700000000000000" pitchFamily="2" charset="-78"/>
              </a:rPr>
              <a:t>سرکار خانم فرجی </a:t>
            </a:r>
          </a:p>
          <a:p>
            <a:pPr marL="0" lvl="0" indent="0" algn="ctr" rtl="0">
              <a:spcBef>
                <a:spcPts val="0"/>
              </a:spcBef>
              <a:spcAft>
                <a:spcPts val="0"/>
              </a:spcAft>
              <a:buNone/>
            </a:pPr>
            <a:r>
              <a:rPr lang="fa-IR" sz="1800" dirty="0" smtClean="0">
                <a:solidFill>
                  <a:schemeClr val="dk1"/>
                </a:solidFill>
                <a:cs typeface="B Titr" panose="00000700000000000000" pitchFamily="2" charset="-78"/>
              </a:rPr>
              <a:t>و تمامی کسانی که در کامل شدن این تحقیق به ما یاری رساندند</a:t>
            </a:r>
            <a:endParaRPr sz="1800" dirty="0">
              <a:solidFill>
                <a:schemeClr val="dk1"/>
              </a:solidFill>
              <a:cs typeface="B Titr" panose="00000700000000000000" pitchFamily="2" charset="-78"/>
            </a:endParaRPr>
          </a:p>
        </p:txBody>
      </p:sp>
      <p:grpSp>
        <p:nvGrpSpPr>
          <p:cNvPr id="2330" name="Google Shape;2330;p54"/>
          <p:cNvGrpSpPr/>
          <p:nvPr/>
        </p:nvGrpSpPr>
        <p:grpSpPr>
          <a:xfrm>
            <a:off x="6796732" y="1022029"/>
            <a:ext cx="1337363" cy="1220723"/>
            <a:chOff x="186382" y="-511446"/>
            <a:chExt cx="1337363" cy="1220723"/>
          </a:xfrm>
        </p:grpSpPr>
        <p:sp>
          <p:nvSpPr>
            <p:cNvPr id="2331" name="Google Shape;2331;p54"/>
            <p:cNvSpPr/>
            <p:nvPr/>
          </p:nvSpPr>
          <p:spPr>
            <a:xfrm>
              <a:off x="193081" y="-505605"/>
              <a:ext cx="1323998" cy="1208977"/>
            </a:xfrm>
            <a:custGeom>
              <a:avLst/>
              <a:gdLst/>
              <a:ahLst/>
              <a:cxnLst/>
              <a:rect l="l" t="t" r="r" b="b"/>
              <a:pathLst>
                <a:path w="41704" h="38081" extrusionOk="0">
                  <a:moveTo>
                    <a:pt x="12126" y="0"/>
                  </a:moveTo>
                  <a:lnTo>
                    <a:pt x="0" y="21008"/>
                  </a:lnTo>
                  <a:lnTo>
                    <a:pt x="29573" y="38080"/>
                  </a:lnTo>
                  <a:lnTo>
                    <a:pt x="41703" y="17077"/>
                  </a:lnTo>
                  <a:lnTo>
                    <a:pt x="12126"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32" name="Google Shape;2332;p54"/>
            <p:cNvSpPr/>
            <p:nvPr/>
          </p:nvSpPr>
          <p:spPr>
            <a:xfrm>
              <a:off x="193081" y="-679"/>
              <a:ext cx="1323998" cy="704064"/>
            </a:xfrm>
            <a:custGeom>
              <a:avLst/>
              <a:gdLst/>
              <a:ahLst/>
              <a:cxnLst/>
              <a:rect l="l" t="t" r="r" b="b"/>
              <a:pathLst>
                <a:path w="41704" h="22177" extrusionOk="0">
                  <a:moveTo>
                    <a:pt x="39675" y="0"/>
                  </a:moveTo>
                  <a:lnTo>
                    <a:pt x="28733" y="18952"/>
                  </a:lnTo>
                  <a:lnTo>
                    <a:pt x="1188" y="3048"/>
                  </a:lnTo>
                  <a:lnTo>
                    <a:pt x="0" y="5104"/>
                  </a:lnTo>
                  <a:lnTo>
                    <a:pt x="29573" y="22176"/>
                  </a:lnTo>
                  <a:lnTo>
                    <a:pt x="41703" y="1173"/>
                  </a:lnTo>
                  <a:lnTo>
                    <a:pt x="39675" y="0"/>
                  </a:lnTo>
                  <a:close/>
                </a:path>
              </a:pathLst>
            </a:custGeom>
            <a:solidFill>
              <a:srgbClr val="D0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33" name="Google Shape;2333;p54"/>
            <p:cNvSpPr/>
            <p:nvPr/>
          </p:nvSpPr>
          <p:spPr>
            <a:xfrm>
              <a:off x="186382" y="-511446"/>
              <a:ext cx="1337363" cy="1220723"/>
            </a:xfrm>
            <a:custGeom>
              <a:avLst/>
              <a:gdLst/>
              <a:ahLst/>
              <a:cxnLst/>
              <a:rect l="l" t="t" r="r" b="b"/>
              <a:pathLst>
                <a:path w="42125" h="38451" extrusionOk="0">
                  <a:moveTo>
                    <a:pt x="12407" y="435"/>
                  </a:moveTo>
                  <a:lnTo>
                    <a:pt x="41663" y="17326"/>
                  </a:lnTo>
                  <a:lnTo>
                    <a:pt x="29719" y="38014"/>
                  </a:lnTo>
                  <a:lnTo>
                    <a:pt x="463" y="21123"/>
                  </a:lnTo>
                  <a:lnTo>
                    <a:pt x="12407" y="435"/>
                  </a:lnTo>
                  <a:close/>
                  <a:moveTo>
                    <a:pt x="12340" y="0"/>
                  </a:moveTo>
                  <a:cubicBezTo>
                    <a:pt x="12323" y="0"/>
                    <a:pt x="12306" y="2"/>
                    <a:pt x="12290" y="6"/>
                  </a:cubicBezTo>
                  <a:cubicBezTo>
                    <a:pt x="12242" y="20"/>
                    <a:pt x="12202" y="50"/>
                    <a:pt x="12180" y="94"/>
                  </a:cubicBezTo>
                  <a:lnTo>
                    <a:pt x="52" y="21097"/>
                  </a:lnTo>
                  <a:cubicBezTo>
                    <a:pt x="1" y="21189"/>
                    <a:pt x="30" y="21298"/>
                    <a:pt x="121" y="21349"/>
                  </a:cubicBezTo>
                  <a:lnTo>
                    <a:pt x="29694" y="38425"/>
                  </a:lnTo>
                  <a:cubicBezTo>
                    <a:pt x="29722" y="38439"/>
                    <a:pt x="29752" y="38450"/>
                    <a:pt x="29784" y="38450"/>
                  </a:cubicBezTo>
                  <a:cubicBezTo>
                    <a:pt x="29803" y="38450"/>
                    <a:pt x="29818" y="38447"/>
                    <a:pt x="29832" y="38443"/>
                  </a:cubicBezTo>
                  <a:cubicBezTo>
                    <a:pt x="29880" y="38432"/>
                    <a:pt x="29919" y="38400"/>
                    <a:pt x="29945" y="38360"/>
                  </a:cubicBezTo>
                  <a:lnTo>
                    <a:pt x="42074" y="17352"/>
                  </a:lnTo>
                  <a:cubicBezTo>
                    <a:pt x="42125" y="17264"/>
                    <a:pt x="42092" y="17152"/>
                    <a:pt x="42005" y="17100"/>
                  </a:cubicBezTo>
                  <a:lnTo>
                    <a:pt x="12432" y="25"/>
                  </a:lnTo>
                  <a:cubicBezTo>
                    <a:pt x="12404" y="8"/>
                    <a:pt x="12372" y="0"/>
                    <a:pt x="1234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34" name="Google Shape;2334;p54"/>
            <p:cNvSpPr/>
            <p:nvPr/>
          </p:nvSpPr>
          <p:spPr>
            <a:xfrm>
              <a:off x="193081" y="-505605"/>
              <a:ext cx="556724" cy="766035"/>
            </a:xfrm>
            <a:custGeom>
              <a:avLst/>
              <a:gdLst/>
              <a:ahLst/>
              <a:cxnLst/>
              <a:rect l="l" t="t" r="r" b="b"/>
              <a:pathLst>
                <a:path w="17536" h="24129" extrusionOk="0">
                  <a:moveTo>
                    <a:pt x="12126" y="0"/>
                  </a:moveTo>
                  <a:lnTo>
                    <a:pt x="0" y="21008"/>
                  </a:lnTo>
                  <a:lnTo>
                    <a:pt x="5407" y="24128"/>
                  </a:lnTo>
                  <a:lnTo>
                    <a:pt x="17535" y="3120"/>
                  </a:lnTo>
                  <a:lnTo>
                    <a:pt x="12126" y="0"/>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35" name="Google Shape;2335;p54"/>
            <p:cNvSpPr/>
            <p:nvPr/>
          </p:nvSpPr>
          <p:spPr>
            <a:xfrm>
              <a:off x="187081" y="-511446"/>
              <a:ext cx="569328" cy="777623"/>
            </a:xfrm>
            <a:custGeom>
              <a:avLst/>
              <a:gdLst/>
              <a:ahLst/>
              <a:cxnLst/>
              <a:rect l="l" t="t" r="r" b="b"/>
              <a:pathLst>
                <a:path w="17933" h="24494" extrusionOk="0">
                  <a:moveTo>
                    <a:pt x="12385" y="435"/>
                  </a:moveTo>
                  <a:lnTo>
                    <a:pt x="17474" y="3373"/>
                  </a:lnTo>
                  <a:lnTo>
                    <a:pt x="5527" y="24061"/>
                  </a:lnTo>
                  <a:lnTo>
                    <a:pt x="441" y="21123"/>
                  </a:lnTo>
                  <a:lnTo>
                    <a:pt x="12385" y="435"/>
                  </a:lnTo>
                  <a:close/>
                  <a:moveTo>
                    <a:pt x="12318" y="0"/>
                  </a:moveTo>
                  <a:cubicBezTo>
                    <a:pt x="12301" y="0"/>
                    <a:pt x="12284" y="2"/>
                    <a:pt x="12268" y="6"/>
                  </a:cubicBezTo>
                  <a:cubicBezTo>
                    <a:pt x="12220" y="20"/>
                    <a:pt x="12180" y="50"/>
                    <a:pt x="12158" y="94"/>
                  </a:cubicBezTo>
                  <a:lnTo>
                    <a:pt x="30" y="21097"/>
                  </a:lnTo>
                  <a:cubicBezTo>
                    <a:pt x="4" y="21141"/>
                    <a:pt x="1" y="21192"/>
                    <a:pt x="11" y="21240"/>
                  </a:cubicBezTo>
                  <a:cubicBezTo>
                    <a:pt x="23" y="21287"/>
                    <a:pt x="55" y="21327"/>
                    <a:pt x="99" y="21349"/>
                  </a:cubicBezTo>
                  <a:lnTo>
                    <a:pt x="5505" y="24472"/>
                  </a:lnTo>
                  <a:cubicBezTo>
                    <a:pt x="5534" y="24487"/>
                    <a:pt x="5562" y="24494"/>
                    <a:pt x="5596" y="24494"/>
                  </a:cubicBezTo>
                  <a:cubicBezTo>
                    <a:pt x="5658" y="24494"/>
                    <a:pt x="5719" y="24461"/>
                    <a:pt x="5755" y="24403"/>
                  </a:cubicBezTo>
                  <a:lnTo>
                    <a:pt x="17881" y="3399"/>
                  </a:lnTo>
                  <a:cubicBezTo>
                    <a:pt x="17932" y="3308"/>
                    <a:pt x="17903" y="3199"/>
                    <a:pt x="17815" y="3148"/>
                  </a:cubicBezTo>
                  <a:lnTo>
                    <a:pt x="12410" y="25"/>
                  </a:lnTo>
                  <a:cubicBezTo>
                    <a:pt x="12382" y="8"/>
                    <a:pt x="12350" y="0"/>
                    <a:pt x="1231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36" name="Google Shape;2336;p54"/>
            <p:cNvSpPr/>
            <p:nvPr/>
          </p:nvSpPr>
          <p:spPr>
            <a:xfrm>
              <a:off x="559552" y="-233299"/>
              <a:ext cx="798862" cy="700921"/>
            </a:xfrm>
            <a:custGeom>
              <a:avLst/>
              <a:gdLst/>
              <a:ahLst/>
              <a:cxnLst/>
              <a:rect l="l" t="t" r="r" b="b"/>
              <a:pathLst>
                <a:path w="25163" h="22078" extrusionOk="0">
                  <a:moveTo>
                    <a:pt x="6538" y="0"/>
                  </a:moveTo>
                  <a:lnTo>
                    <a:pt x="1" y="11324"/>
                  </a:lnTo>
                  <a:lnTo>
                    <a:pt x="18624" y="22077"/>
                  </a:lnTo>
                  <a:lnTo>
                    <a:pt x="25162" y="10753"/>
                  </a:lnTo>
                  <a:lnTo>
                    <a:pt x="6538"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37" name="Google Shape;2337;p54"/>
            <p:cNvSpPr/>
            <p:nvPr/>
          </p:nvSpPr>
          <p:spPr>
            <a:xfrm>
              <a:off x="553552" y="-239109"/>
              <a:ext cx="810831" cy="712509"/>
            </a:xfrm>
            <a:custGeom>
              <a:avLst/>
              <a:gdLst/>
              <a:ahLst/>
              <a:cxnLst/>
              <a:rect l="l" t="t" r="r" b="b"/>
              <a:pathLst>
                <a:path w="25540" h="22443" extrusionOk="0">
                  <a:moveTo>
                    <a:pt x="6793" y="434"/>
                  </a:moveTo>
                  <a:lnTo>
                    <a:pt x="25099" y="11005"/>
                  </a:lnTo>
                  <a:lnTo>
                    <a:pt x="18744" y="22010"/>
                  </a:lnTo>
                  <a:lnTo>
                    <a:pt x="441" y="11442"/>
                  </a:lnTo>
                  <a:lnTo>
                    <a:pt x="6793" y="434"/>
                  </a:lnTo>
                  <a:close/>
                  <a:moveTo>
                    <a:pt x="6728" y="1"/>
                  </a:moveTo>
                  <a:cubicBezTo>
                    <a:pt x="6712" y="1"/>
                    <a:pt x="6696" y="3"/>
                    <a:pt x="6680" y="8"/>
                  </a:cubicBezTo>
                  <a:cubicBezTo>
                    <a:pt x="6633" y="19"/>
                    <a:pt x="6593" y="52"/>
                    <a:pt x="6568" y="91"/>
                  </a:cubicBezTo>
                  <a:lnTo>
                    <a:pt x="29" y="11417"/>
                  </a:lnTo>
                  <a:cubicBezTo>
                    <a:pt x="4" y="11460"/>
                    <a:pt x="0" y="11507"/>
                    <a:pt x="12" y="11555"/>
                  </a:cubicBezTo>
                  <a:cubicBezTo>
                    <a:pt x="22" y="11602"/>
                    <a:pt x="55" y="11642"/>
                    <a:pt x="95" y="11667"/>
                  </a:cubicBezTo>
                  <a:lnTo>
                    <a:pt x="18718" y="22421"/>
                  </a:lnTo>
                  <a:cubicBezTo>
                    <a:pt x="18747" y="22435"/>
                    <a:pt x="18780" y="22443"/>
                    <a:pt x="18813" y="22443"/>
                  </a:cubicBezTo>
                  <a:cubicBezTo>
                    <a:pt x="18875" y="22443"/>
                    <a:pt x="18937" y="22410"/>
                    <a:pt x="18970" y="22352"/>
                  </a:cubicBezTo>
                  <a:lnTo>
                    <a:pt x="25507" y="11027"/>
                  </a:lnTo>
                  <a:cubicBezTo>
                    <a:pt x="25533" y="10987"/>
                    <a:pt x="25540" y="10936"/>
                    <a:pt x="25526" y="10889"/>
                  </a:cubicBezTo>
                  <a:cubicBezTo>
                    <a:pt x="25514" y="10842"/>
                    <a:pt x="25486" y="10802"/>
                    <a:pt x="25442" y="10776"/>
                  </a:cubicBezTo>
                  <a:lnTo>
                    <a:pt x="6818" y="26"/>
                  </a:lnTo>
                  <a:cubicBezTo>
                    <a:pt x="6790" y="9"/>
                    <a:pt x="6759" y="1"/>
                    <a:pt x="672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38" name="Google Shape;2338;p54"/>
            <p:cNvSpPr/>
            <p:nvPr/>
          </p:nvSpPr>
          <p:spPr>
            <a:xfrm>
              <a:off x="722040" y="-233299"/>
              <a:ext cx="636379" cy="419384"/>
            </a:xfrm>
            <a:custGeom>
              <a:avLst/>
              <a:gdLst/>
              <a:ahLst/>
              <a:cxnLst/>
              <a:rect l="l" t="t" r="r" b="b"/>
              <a:pathLst>
                <a:path w="20045" h="13210" extrusionOk="0">
                  <a:moveTo>
                    <a:pt x="1420" y="0"/>
                  </a:moveTo>
                  <a:lnTo>
                    <a:pt x="1" y="2460"/>
                  </a:lnTo>
                  <a:lnTo>
                    <a:pt x="18624" y="13210"/>
                  </a:lnTo>
                  <a:lnTo>
                    <a:pt x="20044" y="10753"/>
                  </a:lnTo>
                  <a:lnTo>
                    <a:pt x="1420"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39" name="Google Shape;2339;p54"/>
            <p:cNvSpPr/>
            <p:nvPr/>
          </p:nvSpPr>
          <p:spPr>
            <a:xfrm>
              <a:off x="716040" y="-239109"/>
              <a:ext cx="648347" cy="431099"/>
            </a:xfrm>
            <a:custGeom>
              <a:avLst/>
              <a:gdLst/>
              <a:ahLst/>
              <a:cxnLst/>
              <a:rect l="l" t="t" r="r" b="b"/>
              <a:pathLst>
                <a:path w="20422" h="13579" extrusionOk="0">
                  <a:moveTo>
                    <a:pt x="1675" y="434"/>
                  </a:moveTo>
                  <a:lnTo>
                    <a:pt x="19981" y="11005"/>
                  </a:lnTo>
                  <a:lnTo>
                    <a:pt x="18744" y="13146"/>
                  </a:lnTo>
                  <a:lnTo>
                    <a:pt x="441" y="2574"/>
                  </a:lnTo>
                  <a:lnTo>
                    <a:pt x="1675" y="434"/>
                  </a:lnTo>
                  <a:close/>
                  <a:moveTo>
                    <a:pt x="1608" y="1"/>
                  </a:moveTo>
                  <a:cubicBezTo>
                    <a:pt x="1545" y="1"/>
                    <a:pt x="1483" y="33"/>
                    <a:pt x="1450" y="91"/>
                  </a:cubicBezTo>
                  <a:lnTo>
                    <a:pt x="30" y="2552"/>
                  </a:lnTo>
                  <a:cubicBezTo>
                    <a:pt x="8" y="2593"/>
                    <a:pt x="0" y="2643"/>
                    <a:pt x="12" y="2691"/>
                  </a:cubicBezTo>
                  <a:cubicBezTo>
                    <a:pt x="26" y="2739"/>
                    <a:pt x="55" y="2778"/>
                    <a:pt x="99" y="2800"/>
                  </a:cubicBezTo>
                  <a:lnTo>
                    <a:pt x="18722" y="13554"/>
                  </a:lnTo>
                  <a:cubicBezTo>
                    <a:pt x="18748" y="13572"/>
                    <a:pt x="18780" y="13579"/>
                    <a:pt x="18813" y="13579"/>
                  </a:cubicBezTo>
                  <a:cubicBezTo>
                    <a:pt x="18875" y="13579"/>
                    <a:pt x="18937" y="13546"/>
                    <a:pt x="18970" y="13488"/>
                  </a:cubicBezTo>
                  <a:lnTo>
                    <a:pt x="20389" y="11027"/>
                  </a:lnTo>
                  <a:cubicBezTo>
                    <a:pt x="20415" y="10987"/>
                    <a:pt x="20422" y="10936"/>
                    <a:pt x="20408" y="10889"/>
                  </a:cubicBezTo>
                  <a:cubicBezTo>
                    <a:pt x="20396" y="10842"/>
                    <a:pt x="20368" y="10802"/>
                    <a:pt x="20324" y="10776"/>
                  </a:cubicBezTo>
                  <a:lnTo>
                    <a:pt x="1700" y="26"/>
                  </a:lnTo>
                  <a:cubicBezTo>
                    <a:pt x="1671" y="9"/>
                    <a:pt x="1639" y="1"/>
                    <a:pt x="160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40" name="Google Shape;2340;p54"/>
            <p:cNvSpPr/>
            <p:nvPr/>
          </p:nvSpPr>
          <p:spPr>
            <a:xfrm>
              <a:off x="770012" y="-195297"/>
              <a:ext cx="346397" cy="231503"/>
            </a:xfrm>
            <a:custGeom>
              <a:avLst/>
              <a:gdLst/>
              <a:ahLst/>
              <a:cxnLst/>
              <a:rect l="l" t="t" r="r" b="b"/>
              <a:pathLst>
                <a:path w="10911" h="7292" extrusionOk="0">
                  <a:moveTo>
                    <a:pt x="860" y="0"/>
                  </a:moveTo>
                  <a:lnTo>
                    <a:pt x="0" y="1490"/>
                  </a:lnTo>
                  <a:lnTo>
                    <a:pt x="10051" y="7292"/>
                  </a:lnTo>
                  <a:lnTo>
                    <a:pt x="10910" y="5803"/>
                  </a:lnTo>
                  <a:lnTo>
                    <a:pt x="860"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41" name="Google Shape;2341;p54"/>
            <p:cNvSpPr/>
            <p:nvPr/>
          </p:nvSpPr>
          <p:spPr>
            <a:xfrm>
              <a:off x="763313" y="-201106"/>
              <a:ext cx="359096" cy="243122"/>
            </a:xfrm>
            <a:custGeom>
              <a:avLst/>
              <a:gdLst/>
              <a:ahLst/>
              <a:cxnLst/>
              <a:rect l="l" t="t" r="r" b="b"/>
              <a:pathLst>
                <a:path w="11311" h="7658" extrusionOk="0">
                  <a:moveTo>
                    <a:pt x="1137" y="435"/>
                  </a:moveTo>
                  <a:lnTo>
                    <a:pt x="10870" y="6051"/>
                  </a:lnTo>
                  <a:lnTo>
                    <a:pt x="10193" y="7224"/>
                  </a:lnTo>
                  <a:lnTo>
                    <a:pt x="463" y="1603"/>
                  </a:lnTo>
                  <a:lnTo>
                    <a:pt x="1137" y="435"/>
                  </a:lnTo>
                  <a:close/>
                  <a:moveTo>
                    <a:pt x="1065" y="0"/>
                  </a:moveTo>
                  <a:cubicBezTo>
                    <a:pt x="1050" y="0"/>
                    <a:pt x="1036" y="2"/>
                    <a:pt x="1023" y="5"/>
                  </a:cubicBezTo>
                  <a:cubicBezTo>
                    <a:pt x="976" y="20"/>
                    <a:pt x="936" y="49"/>
                    <a:pt x="910" y="92"/>
                  </a:cubicBezTo>
                  <a:lnTo>
                    <a:pt x="51" y="1577"/>
                  </a:lnTo>
                  <a:cubicBezTo>
                    <a:pt x="1" y="1668"/>
                    <a:pt x="33" y="1777"/>
                    <a:pt x="120" y="1829"/>
                  </a:cubicBezTo>
                  <a:lnTo>
                    <a:pt x="10171" y="7631"/>
                  </a:lnTo>
                  <a:cubicBezTo>
                    <a:pt x="10201" y="7649"/>
                    <a:pt x="10229" y="7657"/>
                    <a:pt x="10262" y="7657"/>
                  </a:cubicBezTo>
                  <a:cubicBezTo>
                    <a:pt x="10324" y="7657"/>
                    <a:pt x="10386" y="7624"/>
                    <a:pt x="10423" y="7565"/>
                  </a:cubicBezTo>
                  <a:lnTo>
                    <a:pt x="11281" y="6077"/>
                  </a:lnTo>
                  <a:cubicBezTo>
                    <a:pt x="11303" y="6037"/>
                    <a:pt x="11310" y="5986"/>
                    <a:pt x="11300" y="5939"/>
                  </a:cubicBezTo>
                  <a:cubicBezTo>
                    <a:pt x="11285" y="5891"/>
                    <a:pt x="11256" y="5851"/>
                    <a:pt x="11212" y="5826"/>
                  </a:cubicBezTo>
                  <a:lnTo>
                    <a:pt x="1162" y="23"/>
                  </a:lnTo>
                  <a:cubicBezTo>
                    <a:pt x="1132" y="8"/>
                    <a:pt x="1098" y="0"/>
                    <a:pt x="1065"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42" name="Google Shape;2342;p54"/>
            <p:cNvSpPr/>
            <p:nvPr/>
          </p:nvSpPr>
          <p:spPr>
            <a:xfrm>
              <a:off x="714198" y="-78463"/>
              <a:ext cx="519516" cy="317951"/>
            </a:xfrm>
            <a:custGeom>
              <a:avLst/>
              <a:gdLst/>
              <a:ahLst/>
              <a:cxnLst/>
              <a:rect l="l" t="t" r="r" b="b"/>
              <a:pathLst>
                <a:path w="16364" h="10015" extrusionOk="0">
                  <a:moveTo>
                    <a:pt x="492" y="1"/>
                  </a:moveTo>
                  <a:lnTo>
                    <a:pt x="1" y="849"/>
                  </a:lnTo>
                  <a:lnTo>
                    <a:pt x="15876" y="10015"/>
                  </a:lnTo>
                  <a:lnTo>
                    <a:pt x="16363" y="9167"/>
                  </a:lnTo>
                  <a:lnTo>
                    <a:pt x="492"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43" name="Google Shape;2343;p54"/>
            <p:cNvSpPr/>
            <p:nvPr/>
          </p:nvSpPr>
          <p:spPr>
            <a:xfrm>
              <a:off x="684260" y="-26554"/>
              <a:ext cx="519611" cy="317824"/>
            </a:xfrm>
            <a:custGeom>
              <a:avLst/>
              <a:gdLst/>
              <a:ahLst/>
              <a:cxnLst/>
              <a:rect l="l" t="t" r="r" b="b"/>
              <a:pathLst>
                <a:path w="16367" h="10011" extrusionOk="0">
                  <a:moveTo>
                    <a:pt x="492" y="0"/>
                  </a:moveTo>
                  <a:lnTo>
                    <a:pt x="1" y="849"/>
                  </a:lnTo>
                  <a:lnTo>
                    <a:pt x="15875" y="10011"/>
                  </a:lnTo>
                  <a:lnTo>
                    <a:pt x="16367" y="9162"/>
                  </a:lnTo>
                  <a:lnTo>
                    <a:pt x="492"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44" name="Google Shape;2344;p54"/>
            <p:cNvSpPr/>
            <p:nvPr/>
          </p:nvSpPr>
          <p:spPr>
            <a:xfrm>
              <a:off x="654448" y="25196"/>
              <a:ext cx="157436" cy="108894"/>
            </a:xfrm>
            <a:custGeom>
              <a:avLst/>
              <a:gdLst/>
              <a:ahLst/>
              <a:cxnLst/>
              <a:rect l="l" t="t" r="r" b="b"/>
              <a:pathLst>
                <a:path w="4959" h="3430" extrusionOk="0">
                  <a:moveTo>
                    <a:pt x="488" y="1"/>
                  </a:moveTo>
                  <a:lnTo>
                    <a:pt x="1" y="849"/>
                  </a:lnTo>
                  <a:lnTo>
                    <a:pt x="4470" y="3430"/>
                  </a:lnTo>
                  <a:lnTo>
                    <a:pt x="4959" y="2582"/>
                  </a:lnTo>
                  <a:lnTo>
                    <a:pt x="488"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45" name="Google Shape;2345;p54"/>
            <p:cNvSpPr/>
            <p:nvPr/>
          </p:nvSpPr>
          <p:spPr>
            <a:xfrm>
              <a:off x="707595" y="-84241"/>
              <a:ext cx="532247" cy="329539"/>
            </a:xfrm>
            <a:custGeom>
              <a:avLst/>
              <a:gdLst/>
              <a:ahLst/>
              <a:cxnLst/>
              <a:rect l="l" t="t" r="r" b="b"/>
              <a:pathLst>
                <a:path w="16765" h="10380" extrusionOk="0">
                  <a:moveTo>
                    <a:pt x="765" y="433"/>
                  </a:moveTo>
                  <a:lnTo>
                    <a:pt x="16324" y="9415"/>
                  </a:lnTo>
                  <a:lnTo>
                    <a:pt x="16014" y="9946"/>
                  </a:lnTo>
                  <a:lnTo>
                    <a:pt x="459" y="966"/>
                  </a:lnTo>
                  <a:lnTo>
                    <a:pt x="765" y="433"/>
                  </a:lnTo>
                  <a:close/>
                  <a:moveTo>
                    <a:pt x="699" y="1"/>
                  </a:moveTo>
                  <a:cubicBezTo>
                    <a:pt x="683" y="1"/>
                    <a:pt x="667" y="3"/>
                    <a:pt x="652" y="8"/>
                  </a:cubicBezTo>
                  <a:cubicBezTo>
                    <a:pt x="605" y="18"/>
                    <a:pt x="565" y="52"/>
                    <a:pt x="540" y="92"/>
                  </a:cubicBezTo>
                  <a:lnTo>
                    <a:pt x="52" y="940"/>
                  </a:lnTo>
                  <a:cubicBezTo>
                    <a:pt x="1" y="1028"/>
                    <a:pt x="30" y="1140"/>
                    <a:pt x="118" y="1191"/>
                  </a:cubicBezTo>
                  <a:lnTo>
                    <a:pt x="15992" y="10357"/>
                  </a:lnTo>
                  <a:cubicBezTo>
                    <a:pt x="16022" y="10371"/>
                    <a:pt x="16050" y="10379"/>
                    <a:pt x="16084" y="10379"/>
                  </a:cubicBezTo>
                  <a:cubicBezTo>
                    <a:pt x="16145" y="10379"/>
                    <a:pt x="16207" y="10346"/>
                    <a:pt x="16243" y="10288"/>
                  </a:cubicBezTo>
                  <a:lnTo>
                    <a:pt x="16731" y="9440"/>
                  </a:lnTo>
                  <a:cubicBezTo>
                    <a:pt x="16756" y="9400"/>
                    <a:pt x="16764" y="9349"/>
                    <a:pt x="16749" y="9301"/>
                  </a:cubicBezTo>
                  <a:cubicBezTo>
                    <a:pt x="16739" y="9254"/>
                    <a:pt x="16706" y="9214"/>
                    <a:pt x="16665" y="9188"/>
                  </a:cubicBezTo>
                  <a:lnTo>
                    <a:pt x="790" y="26"/>
                  </a:lnTo>
                  <a:cubicBezTo>
                    <a:pt x="762" y="10"/>
                    <a:pt x="730" y="1"/>
                    <a:pt x="699"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46" name="Google Shape;2346;p54"/>
            <p:cNvSpPr/>
            <p:nvPr/>
          </p:nvSpPr>
          <p:spPr>
            <a:xfrm>
              <a:off x="678259" y="-32396"/>
              <a:ext cx="532183" cy="329571"/>
            </a:xfrm>
            <a:custGeom>
              <a:avLst/>
              <a:gdLst/>
              <a:ahLst/>
              <a:cxnLst/>
              <a:rect l="l" t="t" r="r" b="b"/>
              <a:pathLst>
                <a:path w="16763" h="10381" extrusionOk="0">
                  <a:moveTo>
                    <a:pt x="746" y="435"/>
                  </a:moveTo>
                  <a:lnTo>
                    <a:pt x="16304" y="9415"/>
                  </a:lnTo>
                  <a:lnTo>
                    <a:pt x="15999" y="9944"/>
                  </a:lnTo>
                  <a:lnTo>
                    <a:pt x="441" y="963"/>
                  </a:lnTo>
                  <a:lnTo>
                    <a:pt x="746" y="435"/>
                  </a:lnTo>
                  <a:close/>
                  <a:moveTo>
                    <a:pt x="680" y="0"/>
                  </a:moveTo>
                  <a:cubicBezTo>
                    <a:pt x="617" y="0"/>
                    <a:pt x="555" y="32"/>
                    <a:pt x="521" y="93"/>
                  </a:cubicBezTo>
                  <a:lnTo>
                    <a:pt x="33" y="937"/>
                  </a:lnTo>
                  <a:cubicBezTo>
                    <a:pt x="7" y="981"/>
                    <a:pt x="0" y="1033"/>
                    <a:pt x="15" y="1080"/>
                  </a:cubicBezTo>
                  <a:cubicBezTo>
                    <a:pt x="26" y="1127"/>
                    <a:pt x="59" y="1167"/>
                    <a:pt x="98" y="1189"/>
                  </a:cubicBezTo>
                  <a:lnTo>
                    <a:pt x="15973" y="10355"/>
                  </a:lnTo>
                  <a:cubicBezTo>
                    <a:pt x="16003" y="10369"/>
                    <a:pt x="16032" y="10381"/>
                    <a:pt x="16064" y="10381"/>
                  </a:cubicBezTo>
                  <a:cubicBezTo>
                    <a:pt x="16079" y="10381"/>
                    <a:pt x="16097" y="10376"/>
                    <a:pt x="16112" y="10373"/>
                  </a:cubicBezTo>
                  <a:cubicBezTo>
                    <a:pt x="16159" y="10362"/>
                    <a:pt x="16199" y="10329"/>
                    <a:pt x="16225" y="10286"/>
                  </a:cubicBezTo>
                  <a:lnTo>
                    <a:pt x="16712" y="9442"/>
                  </a:lnTo>
                  <a:cubicBezTo>
                    <a:pt x="16763" y="9350"/>
                    <a:pt x="16734" y="9241"/>
                    <a:pt x="16647" y="9190"/>
                  </a:cubicBezTo>
                  <a:lnTo>
                    <a:pt x="772" y="24"/>
                  </a:lnTo>
                  <a:cubicBezTo>
                    <a:pt x="743" y="8"/>
                    <a:pt x="711" y="0"/>
                    <a:pt x="68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47" name="Google Shape;2347;p54"/>
            <p:cNvSpPr/>
            <p:nvPr/>
          </p:nvSpPr>
          <p:spPr>
            <a:xfrm>
              <a:off x="648321" y="19449"/>
              <a:ext cx="169563" cy="120545"/>
            </a:xfrm>
            <a:custGeom>
              <a:avLst/>
              <a:gdLst/>
              <a:ahLst/>
              <a:cxnLst/>
              <a:rect l="l" t="t" r="r" b="b"/>
              <a:pathLst>
                <a:path w="5341" h="3797" extrusionOk="0">
                  <a:moveTo>
                    <a:pt x="747" y="433"/>
                  </a:moveTo>
                  <a:lnTo>
                    <a:pt x="4900" y="2832"/>
                  </a:lnTo>
                  <a:lnTo>
                    <a:pt x="4594" y="3360"/>
                  </a:lnTo>
                  <a:lnTo>
                    <a:pt x="441" y="964"/>
                  </a:lnTo>
                  <a:lnTo>
                    <a:pt x="747" y="433"/>
                  </a:lnTo>
                  <a:close/>
                  <a:moveTo>
                    <a:pt x="679" y="0"/>
                  </a:moveTo>
                  <a:cubicBezTo>
                    <a:pt x="616" y="0"/>
                    <a:pt x="555" y="32"/>
                    <a:pt x="521" y="91"/>
                  </a:cubicBezTo>
                  <a:lnTo>
                    <a:pt x="33" y="939"/>
                  </a:lnTo>
                  <a:cubicBezTo>
                    <a:pt x="8" y="979"/>
                    <a:pt x="1" y="1030"/>
                    <a:pt x="15" y="1077"/>
                  </a:cubicBezTo>
                  <a:cubicBezTo>
                    <a:pt x="26" y="1125"/>
                    <a:pt x="58" y="1164"/>
                    <a:pt x="98" y="1191"/>
                  </a:cubicBezTo>
                  <a:lnTo>
                    <a:pt x="4572" y="3771"/>
                  </a:lnTo>
                  <a:cubicBezTo>
                    <a:pt x="4598" y="3785"/>
                    <a:pt x="4631" y="3797"/>
                    <a:pt x="4663" y="3797"/>
                  </a:cubicBezTo>
                  <a:cubicBezTo>
                    <a:pt x="4725" y="3797"/>
                    <a:pt x="4787" y="3760"/>
                    <a:pt x="4820" y="3702"/>
                  </a:cubicBezTo>
                  <a:lnTo>
                    <a:pt x="5312" y="2858"/>
                  </a:lnTo>
                  <a:cubicBezTo>
                    <a:pt x="5333" y="2814"/>
                    <a:pt x="5340" y="2763"/>
                    <a:pt x="5330" y="2715"/>
                  </a:cubicBezTo>
                  <a:cubicBezTo>
                    <a:pt x="5319" y="2668"/>
                    <a:pt x="5286" y="2628"/>
                    <a:pt x="5243" y="2606"/>
                  </a:cubicBezTo>
                  <a:lnTo>
                    <a:pt x="772" y="25"/>
                  </a:lnTo>
                  <a:cubicBezTo>
                    <a:pt x="743" y="8"/>
                    <a:pt x="711" y="0"/>
                    <a:pt x="67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grpSp>
      <p:grpSp>
        <p:nvGrpSpPr>
          <p:cNvPr id="2348" name="Google Shape;2348;p54"/>
          <p:cNvGrpSpPr/>
          <p:nvPr/>
        </p:nvGrpSpPr>
        <p:grpSpPr>
          <a:xfrm>
            <a:off x="6874144" y="2256348"/>
            <a:ext cx="207952" cy="189569"/>
            <a:chOff x="-2050781" y="-1493765"/>
            <a:chExt cx="207952" cy="189569"/>
          </a:xfrm>
        </p:grpSpPr>
        <p:sp>
          <p:nvSpPr>
            <p:cNvPr id="2349" name="Google Shape;2349;p54"/>
            <p:cNvSpPr/>
            <p:nvPr/>
          </p:nvSpPr>
          <p:spPr>
            <a:xfrm>
              <a:off x="-2044559" y="-1487955"/>
              <a:ext cx="195379" cy="177949"/>
            </a:xfrm>
            <a:custGeom>
              <a:avLst/>
              <a:gdLst/>
              <a:ahLst/>
              <a:cxnLst/>
              <a:rect l="l" t="t" r="r" b="b"/>
              <a:pathLst>
                <a:path w="6154" h="5605" extrusionOk="0">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50" name="Google Shape;2350;p54"/>
            <p:cNvSpPr/>
            <p:nvPr/>
          </p:nvSpPr>
          <p:spPr>
            <a:xfrm>
              <a:off x="-2050781" y="-1493765"/>
              <a:ext cx="207952" cy="189569"/>
            </a:xfrm>
            <a:custGeom>
              <a:avLst/>
              <a:gdLst/>
              <a:ahLst/>
              <a:cxnLst/>
              <a:rect l="l" t="t" r="r" b="b"/>
              <a:pathLst>
                <a:path w="6550" h="5971" extrusionOk="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51" name="Google Shape;2351;p54"/>
            <p:cNvSpPr/>
            <p:nvPr/>
          </p:nvSpPr>
          <p:spPr>
            <a:xfrm>
              <a:off x="-1999920" y="-1451508"/>
              <a:ext cx="106230" cy="105119"/>
            </a:xfrm>
            <a:custGeom>
              <a:avLst/>
              <a:gdLst/>
              <a:ahLst/>
              <a:cxnLst/>
              <a:rect l="l" t="t" r="r" b="b"/>
              <a:pathLst>
                <a:path w="3346" h="3311" extrusionOk="0">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grpSp>
      <p:grpSp>
        <p:nvGrpSpPr>
          <p:cNvPr id="2352" name="Google Shape;2352;p54"/>
          <p:cNvGrpSpPr/>
          <p:nvPr/>
        </p:nvGrpSpPr>
        <p:grpSpPr>
          <a:xfrm>
            <a:off x="2493839" y="1855944"/>
            <a:ext cx="248964" cy="230550"/>
            <a:chOff x="-506811" y="267594"/>
            <a:chExt cx="248964" cy="230550"/>
          </a:xfrm>
        </p:grpSpPr>
        <p:sp>
          <p:nvSpPr>
            <p:cNvPr id="2353" name="Google Shape;2353;p54"/>
            <p:cNvSpPr/>
            <p:nvPr/>
          </p:nvSpPr>
          <p:spPr>
            <a:xfrm>
              <a:off x="-506811" y="273372"/>
              <a:ext cx="248964" cy="219089"/>
            </a:xfrm>
            <a:custGeom>
              <a:avLst/>
              <a:gdLst/>
              <a:ahLst/>
              <a:cxnLst/>
              <a:rect l="l" t="t" r="r" b="b"/>
              <a:pathLst>
                <a:path w="7842" h="6901" extrusionOk="0">
                  <a:moveTo>
                    <a:pt x="1539" y="1"/>
                  </a:moveTo>
                  <a:cubicBezTo>
                    <a:pt x="1211" y="1"/>
                    <a:pt x="940" y="90"/>
                    <a:pt x="750" y="280"/>
                  </a:cubicBezTo>
                  <a:cubicBezTo>
                    <a:pt x="1" y="1029"/>
                    <a:pt x="812" y="3057"/>
                    <a:pt x="2563" y="4808"/>
                  </a:cubicBezTo>
                  <a:cubicBezTo>
                    <a:pt x="3871" y="6116"/>
                    <a:pt x="5333" y="6900"/>
                    <a:pt x="6302" y="6900"/>
                  </a:cubicBezTo>
                  <a:cubicBezTo>
                    <a:pt x="6631" y="6900"/>
                    <a:pt x="6902" y="6811"/>
                    <a:pt x="7092" y="6621"/>
                  </a:cubicBezTo>
                  <a:cubicBezTo>
                    <a:pt x="7842" y="5871"/>
                    <a:pt x="7030" y="3843"/>
                    <a:pt x="5279" y="2093"/>
                  </a:cubicBezTo>
                  <a:cubicBezTo>
                    <a:pt x="3970" y="784"/>
                    <a:pt x="2508" y="1"/>
                    <a:pt x="1539"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54" name="Google Shape;2354;p54"/>
            <p:cNvSpPr/>
            <p:nvPr/>
          </p:nvSpPr>
          <p:spPr>
            <a:xfrm>
              <a:off x="-501159" y="267594"/>
              <a:ext cx="237662" cy="230550"/>
            </a:xfrm>
            <a:custGeom>
              <a:avLst/>
              <a:gdLst/>
              <a:ahLst/>
              <a:cxnLst/>
              <a:rect l="l" t="t" r="r" b="b"/>
              <a:pathLst>
                <a:path w="7486" h="7262" extrusionOk="0">
                  <a:moveTo>
                    <a:pt x="1366" y="367"/>
                  </a:moveTo>
                  <a:cubicBezTo>
                    <a:pt x="1657" y="367"/>
                    <a:pt x="2007" y="447"/>
                    <a:pt x="2396" y="600"/>
                  </a:cubicBezTo>
                  <a:cubicBezTo>
                    <a:pt x="3226" y="935"/>
                    <a:pt x="4144" y="1576"/>
                    <a:pt x="4974" y="2406"/>
                  </a:cubicBezTo>
                  <a:cubicBezTo>
                    <a:pt x="6619" y="4051"/>
                    <a:pt x="7449" y="6006"/>
                    <a:pt x="6783" y="6672"/>
                  </a:cubicBezTo>
                  <a:cubicBezTo>
                    <a:pt x="6626" y="6829"/>
                    <a:pt x="6398" y="6903"/>
                    <a:pt x="6119" y="6903"/>
                  </a:cubicBezTo>
                  <a:cubicBezTo>
                    <a:pt x="5214" y="6903"/>
                    <a:pt x="3775" y="6121"/>
                    <a:pt x="2516" y="4863"/>
                  </a:cubicBezTo>
                  <a:cubicBezTo>
                    <a:pt x="1686" y="4033"/>
                    <a:pt x="1046" y="3116"/>
                    <a:pt x="711" y="2286"/>
                  </a:cubicBezTo>
                  <a:cubicBezTo>
                    <a:pt x="405" y="1514"/>
                    <a:pt x="401" y="895"/>
                    <a:pt x="703" y="593"/>
                  </a:cubicBezTo>
                  <a:cubicBezTo>
                    <a:pt x="853" y="443"/>
                    <a:pt x="1082" y="367"/>
                    <a:pt x="1366" y="367"/>
                  </a:cubicBezTo>
                  <a:close/>
                  <a:moveTo>
                    <a:pt x="1365" y="1"/>
                  </a:moveTo>
                  <a:cubicBezTo>
                    <a:pt x="981" y="1"/>
                    <a:pt x="667" y="112"/>
                    <a:pt x="445" y="334"/>
                  </a:cubicBezTo>
                  <a:cubicBezTo>
                    <a:pt x="26" y="753"/>
                    <a:pt x="1" y="1492"/>
                    <a:pt x="372" y="2420"/>
                  </a:cubicBezTo>
                  <a:cubicBezTo>
                    <a:pt x="722" y="3298"/>
                    <a:pt x="1392" y="4259"/>
                    <a:pt x="2254" y="5121"/>
                  </a:cubicBezTo>
                  <a:cubicBezTo>
                    <a:pt x="3608" y="6472"/>
                    <a:pt x="5097" y="7261"/>
                    <a:pt x="6123" y="7261"/>
                  </a:cubicBezTo>
                  <a:cubicBezTo>
                    <a:pt x="6503" y="7261"/>
                    <a:pt x="6819" y="7157"/>
                    <a:pt x="7041" y="6930"/>
                  </a:cubicBezTo>
                  <a:cubicBezTo>
                    <a:pt x="7460" y="6515"/>
                    <a:pt x="7485" y="5773"/>
                    <a:pt x="7114" y="4845"/>
                  </a:cubicBezTo>
                  <a:cubicBezTo>
                    <a:pt x="6765" y="3968"/>
                    <a:pt x="6095" y="3007"/>
                    <a:pt x="5232" y="2144"/>
                  </a:cubicBezTo>
                  <a:cubicBezTo>
                    <a:pt x="4369" y="1281"/>
                    <a:pt x="3408" y="611"/>
                    <a:pt x="2531" y="262"/>
                  </a:cubicBezTo>
                  <a:cubicBezTo>
                    <a:pt x="2097" y="88"/>
                    <a:pt x="1704" y="1"/>
                    <a:pt x="136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55" name="Google Shape;2355;p54"/>
            <p:cNvSpPr/>
            <p:nvPr/>
          </p:nvSpPr>
          <p:spPr>
            <a:xfrm>
              <a:off x="-415375" y="352807"/>
              <a:ext cx="63717" cy="62606"/>
            </a:xfrm>
            <a:custGeom>
              <a:avLst/>
              <a:gdLst/>
              <a:ahLst/>
              <a:cxnLst/>
              <a:rect l="l" t="t" r="r" b="b"/>
              <a:pathLst>
                <a:path w="2007" h="1972" extrusionOk="0">
                  <a:moveTo>
                    <a:pt x="1805" y="1"/>
                  </a:moveTo>
                  <a:cubicBezTo>
                    <a:pt x="1758" y="1"/>
                    <a:pt x="1711" y="18"/>
                    <a:pt x="1674" y="53"/>
                  </a:cubicBezTo>
                  <a:lnTo>
                    <a:pt x="73" y="1658"/>
                  </a:lnTo>
                  <a:cubicBezTo>
                    <a:pt x="0" y="1731"/>
                    <a:pt x="0" y="1847"/>
                    <a:pt x="73" y="1917"/>
                  </a:cubicBezTo>
                  <a:cubicBezTo>
                    <a:pt x="109" y="1953"/>
                    <a:pt x="157" y="1971"/>
                    <a:pt x="204" y="1971"/>
                  </a:cubicBezTo>
                  <a:cubicBezTo>
                    <a:pt x="247" y="1971"/>
                    <a:pt x="295" y="1953"/>
                    <a:pt x="331" y="1917"/>
                  </a:cubicBezTo>
                  <a:lnTo>
                    <a:pt x="1936" y="315"/>
                  </a:lnTo>
                  <a:cubicBezTo>
                    <a:pt x="2006" y="242"/>
                    <a:pt x="2006" y="126"/>
                    <a:pt x="1936" y="53"/>
                  </a:cubicBezTo>
                  <a:cubicBezTo>
                    <a:pt x="1900" y="18"/>
                    <a:pt x="1853" y="1"/>
                    <a:pt x="180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grpSp>
      <p:grpSp>
        <p:nvGrpSpPr>
          <p:cNvPr id="2356" name="Google Shape;2356;p54"/>
          <p:cNvGrpSpPr/>
          <p:nvPr/>
        </p:nvGrpSpPr>
        <p:grpSpPr>
          <a:xfrm rot="1592981">
            <a:off x="2898975" y="2909455"/>
            <a:ext cx="77246" cy="204595"/>
            <a:chOff x="-453759" y="850366"/>
            <a:chExt cx="77242" cy="204583"/>
          </a:xfrm>
        </p:grpSpPr>
        <p:sp>
          <p:nvSpPr>
            <p:cNvPr id="2357" name="Google Shape;2357;p54"/>
            <p:cNvSpPr/>
            <p:nvPr/>
          </p:nvSpPr>
          <p:spPr>
            <a:xfrm>
              <a:off x="-447854" y="85617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58" name="Google Shape;2358;p54"/>
            <p:cNvSpPr/>
            <p:nvPr/>
          </p:nvSpPr>
          <p:spPr>
            <a:xfrm>
              <a:off x="-453759" y="850366"/>
              <a:ext cx="77242" cy="20458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59" name="Google Shape;2359;p54"/>
            <p:cNvSpPr/>
            <p:nvPr/>
          </p:nvSpPr>
          <p:spPr>
            <a:xfrm>
              <a:off x="-447854" y="951390"/>
              <a:ext cx="65527" cy="97814"/>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60" name="Google Shape;2360;p54"/>
            <p:cNvSpPr/>
            <p:nvPr/>
          </p:nvSpPr>
          <p:spPr>
            <a:xfrm>
              <a:off x="-453759" y="945611"/>
              <a:ext cx="77242" cy="109338"/>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grpSp>
      <p:grpSp>
        <p:nvGrpSpPr>
          <p:cNvPr id="2361" name="Google Shape;2361;p54"/>
          <p:cNvGrpSpPr/>
          <p:nvPr/>
        </p:nvGrpSpPr>
        <p:grpSpPr>
          <a:xfrm>
            <a:off x="6154745" y="1659188"/>
            <a:ext cx="174770" cy="167311"/>
            <a:chOff x="230195" y="-632662"/>
            <a:chExt cx="174770" cy="167311"/>
          </a:xfrm>
        </p:grpSpPr>
        <p:sp>
          <p:nvSpPr>
            <p:cNvPr id="2362" name="Google Shape;2362;p54"/>
            <p:cNvSpPr/>
            <p:nvPr/>
          </p:nvSpPr>
          <p:spPr>
            <a:xfrm>
              <a:off x="236545" y="-626883"/>
              <a:ext cx="162071" cy="155690"/>
            </a:xfrm>
            <a:custGeom>
              <a:avLst/>
              <a:gdLst/>
              <a:ahLst/>
              <a:cxnLst/>
              <a:rect l="l" t="t" r="r" b="b"/>
              <a:pathLst>
                <a:path w="5105" h="4904" extrusionOk="0">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63" name="Google Shape;2363;p54"/>
            <p:cNvSpPr/>
            <p:nvPr/>
          </p:nvSpPr>
          <p:spPr>
            <a:xfrm>
              <a:off x="230195" y="-632662"/>
              <a:ext cx="174770" cy="167309"/>
            </a:xfrm>
            <a:custGeom>
              <a:avLst/>
              <a:gdLst/>
              <a:ahLst/>
              <a:cxnLst/>
              <a:rect l="l" t="t" r="r" b="b"/>
              <a:pathLst>
                <a:path w="5505" h="5270" extrusionOk="0">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64" name="Google Shape;2364;p54"/>
            <p:cNvSpPr/>
            <p:nvPr/>
          </p:nvSpPr>
          <p:spPr>
            <a:xfrm>
              <a:off x="236545" y="-573102"/>
              <a:ext cx="105052" cy="101909"/>
            </a:xfrm>
            <a:custGeom>
              <a:avLst/>
              <a:gdLst/>
              <a:ahLst/>
              <a:cxnLst/>
              <a:rect l="l" t="t" r="r" b="b"/>
              <a:pathLst>
                <a:path w="3309" h="3210" extrusionOk="0">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65" name="Google Shape;2365;p54"/>
            <p:cNvSpPr/>
            <p:nvPr/>
          </p:nvSpPr>
          <p:spPr>
            <a:xfrm>
              <a:off x="230195" y="-578785"/>
              <a:ext cx="117307" cy="113434"/>
            </a:xfrm>
            <a:custGeom>
              <a:avLst/>
              <a:gdLst/>
              <a:ahLst/>
              <a:cxnLst/>
              <a:rect l="l" t="t" r="r" b="b"/>
              <a:pathLst>
                <a:path w="3695" h="3573" extrusionOk="0">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grpSp>
      <p:grpSp>
        <p:nvGrpSpPr>
          <p:cNvPr id="2366" name="Google Shape;2366;p54"/>
          <p:cNvGrpSpPr/>
          <p:nvPr/>
        </p:nvGrpSpPr>
        <p:grpSpPr>
          <a:xfrm>
            <a:off x="6279279" y="2895926"/>
            <a:ext cx="231535" cy="231630"/>
            <a:chOff x="6279279" y="2895926"/>
            <a:chExt cx="231535" cy="231630"/>
          </a:xfrm>
        </p:grpSpPr>
        <p:sp>
          <p:nvSpPr>
            <p:cNvPr id="2367" name="Google Shape;2367;p54"/>
            <p:cNvSpPr/>
            <p:nvPr/>
          </p:nvSpPr>
          <p:spPr>
            <a:xfrm>
              <a:off x="6285216" y="2901800"/>
              <a:ext cx="219820" cy="219851"/>
            </a:xfrm>
            <a:custGeom>
              <a:avLst/>
              <a:gdLst/>
              <a:ahLst/>
              <a:cxnLst/>
              <a:rect l="l" t="t" r="r" b="b"/>
              <a:pathLst>
                <a:path w="6924" h="6925" extrusionOk="0">
                  <a:moveTo>
                    <a:pt x="2450" y="1"/>
                  </a:moveTo>
                  <a:lnTo>
                    <a:pt x="2450" y="2455"/>
                  </a:lnTo>
                  <a:lnTo>
                    <a:pt x="0" y="2455"/>
                  </a:lnTo>
                  <a:lnTo>
                    <a:pt x="0" y="4471"/>
                  </a:lnTo>
                  <a:lnTo>
                    <a:pt x="2450" y="4471"/>
                  </a:lnTo>
                  <a:lnTo>
                    <a:pt x="2450" y="6925"/>
                  </a:lnTo>
                  <a:lnTo>
                    <a:pt x="4471" y="6925"/>
                  </a:lnTo>
                  <a:lnTo>
                    <a:pt x="4471" y="4471"/>
                  </a:lnTo>
                  <a:lnTo>
                    <a:pt x="6924" y="4471"/>
                  </a:lnTo>
                  <a:lnTo>
                    <a:pt x="6924" y="2455"/>
                  </a:lnTo>
                  <a:lnTo>
                    <a:pt x="4471" y="2455"/>
                  </a:lnTo>
                  <a:lnTo>
                    <a:pt x="4471"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68" name="Google Shape;2368;p54"/>
            <p:cNvSpPr/>
            <p:nvPr/>
          </p:nvSpPr>
          <p:spPr>
            <a:xfrm>
              <a:off x="6279279" y="2895926"/>
              <a:ext cx="231535" cy="231630"/>
            </a:xfrm>
            <a:custGeom>
              <a:avLst/>
              <a:gdLst/>
              <a:ahLst/>
              <a:cxnLst/>
              <a:rect l="l" t="t" r="r" b="b"/>
              <a:pathLst>
                <a:path w="7293" h="7296" extrusionOk="0">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grpSp>
      <p:grpSp>
        <p:nvGrpSpPr>
          <p:cNvPr id="2369" name="Google Shape;2369;p54"/>
          <p:cNvGrpSpPr/>
          <p:nvPr/>
        </p:nvGrpSpPr>
        <p:grpSpPr>
          <a:xfrm rot="4496542">
            <a:off x="1135568" y="2181998"/>
            <a:ext cx="1191249" cy="1180133"/>
            <a:chOff x="-2547917" y="2624142"/>
            <a:chExt cx="1191206" cy="1180090"/>
          </a:xfrm>
        </p:grpSpPr>
        <p:sp>
          <p:nvSpPr>
            <p:cNvPr id="2370" name="Google Shape;2370;p54"/>
            <p:cNvSpPr/>
            <p:nvPr/>
          </p:nvSpPr>
          <p:spPr>
            <a:xfrm>
              <a:off x="-1928126" y="3541479"/>
              <a:ext cx="170992" cy="167214"/>
            </a:xfrm>
            <a:custGeom>
              <a:avLst/>
              <a:gdLst/>
              <a:ahLst/>
              <a:cxnLst/>
              <a:rect l="l" t="t" r="r" b="b"/>
              <a:pathLst>
                <a:path w="5386" h="5267" extrusionOk="0">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71" name="Google Shape;2371;p54"/>
            <p:cNvSpPr/>
            <p:nvPr/>
          </p:nvSpPr>
          <p:spPr>
            <a:xfrm>
              <a:off x="-1928126" y="3541479"/>
              <a:ext cx="117815" cy="113466"/>
            </a:xfrm>
            <a:custGeom>
              <a:avLst/>
              <a:gdLst/>
              <a:ahLst/>
              <a:cxnLst/>
              <a:rect l="l" t="t" r="r" b="b"/>
              <a:pathLst>
                <a:path w="3711" h="3574" extrusionOk="0">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72" name="Google Shape;2372;p54"/>
            <p:cNvSpPr/>
            <p:nvPr/>
          </p:nvSpPr>
          <p:spPr>
            <a:xfrm>
              <a:off x="-2450735" y="2768248"/>
              <a:ext cx="1094019" cy="1030270"/>
            </a:xfrm>
            <a:custGeom>
              <a:avLst/>
              <a:gdLst/>
              <a:ahLst/>
              <a:cxnLst/>
              <a:rect l="l" t="t" r="r" b="b"/>
              <a:pathLst>
                <a:path w="34460" h="32452" extrusionOk="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5BF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73" name="Google Shape;2373;p54"/>
            <p:cNvSpPr/>
            <p:nvPr/>
          </p:nvSpPr>
          <p:spPr>
            <a:xfrm>
              <a:off x="-2460673" y="2762248"/>
              <a:ext cx="1093066" cy="1041985"/>
            </a:xfrm>
            <a:custGeom>
              <a:avLst/>
              <a:gdLst/>
              <a:ahLst/>
              <a:cxnLst/>
              <a:rect l="l" t="t" r="r" b="b"/>
              <a:pathLst>
                <a:path w="34430" h="32821" extrusionOk="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74" name="Google Shape;2374;p54"/>
            <p:cNvSpPr/>
            <p:nvPr/>
          </p:nvSpPr>
          <p:spPr>
            <a:xfrm>
              <a:off x="-2244911" y="3244854"/>
              <a:ext cx="831689" cy="502309"/>
            </a:xfrm>
            <a:custGeom>
              <a:avLst/>
              <a:gdLst/>
              <a:ahLst/>
              <a:cxnLst/>
              <a:rect l="l" t="t" r="r" b="b"/>
              <a:pathLst>
                <a:path w="26197" h="15822" extrusionOk="0">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75" name="Google Shape;2375;p54"/>
            <p:cNvSpPr/>
            <p:nvPr/>
          </p:nvSpPr>
          <p:spPr>
            <a:xfrm>
              <a:off x="-2253324" y="2774026"/>
              <a:ext cx="874072" cy="838578"/>
            </a:xfrm>
            <a:custGeom>
              <a:avLst/>
              <a:gdLst/>
              <a:ahLst/>
              <a:cxnLst/>
              <a:rect l="l" t="t" r="r" b="b"/>
              <a:pathLst>
                <a:path w="27532" h="26414" extrusionOk="0">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52E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76" name="Google Shape;2376;p54"/>
            <p:cNvSpPr/>
            <p:nvPr/>
          </p:nvSpPr>
          <p:spPr>
            <a:xfrm>
              <a:off x="-2257388" y="2768248"/>
              <a:ext cx="900677" cy="848515"/>
            </a:xfrm>
            <a:custGeom>
              <a:avLst/>
              <a:gdLst/>
              <a:ahLst/>
              <a:cxnLst/>
              <a:rect l="l" t="t" r="r" b="b"/>
              <a:pathLst>
                <a:path w="28370" h="26727" extrusionOk="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77" name="Google Shape;2377;p54"/>
            <p:cNvSpPr/>
            <p:nvPr/>
          </p:nvSpPr>
          <p:spPr>
            <a:xfrm>
              <a:off x="-1811737" y="3245457"/>
              <a:ext cx="398526" cy="335063"/>
            </a:xfrm>
            <a:custGeom>
              <a:avLst/>
              <a:gdLst/>
              <a:ahLst/>
              <a:cxnLst/>
              <a:rect l="l" t="t" r="r" b="b"/>
              <a:pathLst>
                <a:path w="12553" h="10554" extrusionOk="0">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78" name="Google Shape;2378;p54"/>
            <p:cNvSpPr/>
            <p:nvPr/>
          </p:nvSpPr>
          <p:spPr>
            <a:xfrm>
              <a:off x="-2353522" y="3039950"/>
              <a:ext cx="601552" cy="692508"/>
            </a:xfrm>
            <a:custGeom>
              <a:avLst/>
              <a:gdLst/>
              <a:ahLst/>
              <a:cxnLst/>
              <a:rect l="l" t="t" r="r" b="b"/>
              <a:pathLst>
                <a:path w="18948" h="21813" extrusionOk="0">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95F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79" name="Google Shape;2379;p54"/>
            <p:cNvSpPr/>
            <p:nvPr/>
          </p:nvSpPr>
          <p:spPr>
            <a:xfrm>
              <a:off x="-2244911" y="3244854"/>
              <a:ext cx="527739" cy="486816"/>
            </a:xfrm>
            <a:custGeom>
              <a:avLst/>
              <a:gdLst/>
              <a:ahLst/>
              <a:cxnLst/>
              <a:rect l="l" t="t" r="r" b="b"/>
              <a:pathLst>
                <a:path w="16623" h="15334" extrusionOk="0">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F7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0" name="Google Shape;2380;p54"/>
            <p:cNvSpPr/>
            <p:nvPr/>
          </p:nvSpPr>
          <p:spPr>
            <a:xfrm>
              <a:off x="-2547917" y="2624142"/>
              <a:ext cx="354143" cy="354016"/>
            </a:xfrm>
            <a:custGeom>
              <a:avLst/>
              <a:gdLst/>
              <a:ahLst/>
              <a:cxnLst/>
              <a:rect l="l" t="t" r="r" b="b"/>
              <a:pathLst>
                <a:path w="11155" h="11151" extrusionOk="0">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1" name="Google Shape;2381;p54"/>
            <p:cNvSpPr/>
            <p:nvPr/>
          </p:nvSpPr>
          <p:spPr>
            <a:xfrm>
              <a:off x="-2370031" y="2641668"/>
              <a:ext cx="176262" cy="158166"/>
            </a:xfrm>
            <a:custGeom>
              <a:avLst/>
              <a:gdLst/>
              <a:ahLst/>
              <a:cxnLst/>
              <a:rect l="l" t="t" r="r" b="b"/>
              <a:pathLst>
                <a:path w="5552" h="4982" extrusionOk="0">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2" name="Google Shape;2382;p54"/>
            <p:cNvSpPr/>
            <p:nvPr/>
          </p:nvSpPr>
          <p:spPr>
            <a:xfrm>
              <a:off x="-2540996" y="2635858"/>
              <a:ext cx="353096" cy="348207"/>
            </a:xfrm>
            <a:custGeom>
              <a:avLst/>
              <a:gdLst/>
              <a:ahLst/>
              <a:cxnLst/>
              <a:rect l="l" t="t" r="r" b="b"/>
              <a:pathLst>
                <a:path w="11122" h="10968" extrusionOk="0">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3" name="Google Shape;2383;p54"/>
            <p:cNvSpPr/>
            <p:nvPr/>
          </p:nvSpPr>
          <p:spPr>
            <a:xfrm>
              <a:off x="-2433718" y="2738754"/>
              <a:ext cx="125403" cy="124291"/>
            </a:xfrm>
            <a:custGeom>
              <a:avLst/>
              <a:gdLst/>
              <a:ahLst/>
              <a:cxnLst/>
              <a:rect l="l" t="t" r="r" b="b"/>
              <a:pathLst>
                <a:path w="3950" h="3915" extrusionOk="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4" name="Google Shape;2384;p54"/>
            <p:cNvSpPr/>
            <p:nvPr/>
          </p:nvSpPr>
          <p:spPr>
            <a:xfrm>
              <a:off x="-2464927" y="2769867"/>
              <a:ext cx="125434" cy="124260"/>
            </a:xfrm>
            <a:custGeom>
              <a:avLst/>
              <a:gdLst/>
              <a:ahLst/>
              <a:cxnLst/>
              <a:rect l="l" t="t" r="r" b="b"/>
              <a:pathLst>
                <a:path w="3951" h="3914" extrusionOk="0">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5" name="Google Shape;2385;p54"/>
            <p:cNvSpPr/>
            <p:nvPr/>
          </p:nvSpPr>
          <p:spPr>
            <a:xfrm>
              <a:off x="-2496040" y="2801044"/>
              <a:ext cx="125434" cy="124291"/>
            </a:xfrm>
            <a:custGeom>
              <a:avLst/>
              <a:gdLst/>
              <a:ahLst/>
              <a:cxnLst/>
              <a:rect l="l" t="t" r="r" b="b"/>
              <a:pathLst>
                <a:path w="3951" h="3915" extrusionOk="0">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6" name="Google Shape;2386;p54"/>
            <p:cNvSpPr/>
            <p:nvPr/>
          </p:nvSpPr>
          <p:spPr>
            <a:xfrm>
              <a:off x="-2527217" y="2832157"/>
              <a:ext cx="125403" cy="124260"/>
            </a:xfrm>
            <a:custGeom>
              <a:avLst/>
              <a:gdLst/>
              <a:ahLst/>
              <a:cxnLst/>
              <a:rect l="l" t="t" r="r" b="b"/>
              <a:pathLst>
                <a:path w="3950" h="3914" extrusionOk="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7" name="Google Shape;2387;p54"/>
            <p:cNvSpPr/>
            <p:nvPr/>
          </p:nvSpPr>
          <p:spPr>
            <a:xfrm>
              <a:off x="-2340347" y="2645287"/>
              <a:ext cx="125403" cy="124260"/>
            </a:xfrm>
            <a:custGeom>
              <a:avLst/>
              <a:gdLst/>
              <a:ahLst/>
              <a:cxnLst/>
              <a:rect l="l" t="t" r="r" b="b"/>
              <a:pathLst>
                <a:path w="3950" h="3914" extrusionOk="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8" name="Google Shape;2388;p54"/>
            <p:cNvSpPr/>
            <p:nvPr/>
          </p:nvSpPr>
          <p:spPr>
            <a:xfrm>
              <a:off x="-2371428" y="2676464"/>
              <a:ext cx="125434" cy="124291"/>
            </a:xfrm>
            <a:custGeom>
              <a:avLst/>
              <a:gdLst/>
              <a:ahLst/>
              <a:cxnLst/>
              <a:rect l="l" t="t" r="r" b="b"/>
              <a:pathLst>
                <a:path w="3951" h="3915" extrusionOk="0">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89" name="Google Shape;2389;p54"/>
            <p:cNvSpPr/>
            <p:nvPr/>
          </p:nvSpPr>
          <p:spPr>
            <a:xfrm>
              <a:off x="-2402637" y="2707577"/>
              <a:ext cx="125434" cy="124260"/>
            </a:xfrm>
            <a:custGeom>
              <a:avLst/>
              <a:gdLst/>
              <a:ahLst/>
              <a:cxnLst/>
              <a:rect l="l" t="t" r="r" b="b"/>
              <a:pathLst>
                <a:path w="3951" h="3914" extrusionOk="0">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90" name="Google Shape;2390;p54"/>
            <p:cNvSpPr/>
            <p:nvPr/>
          </p:nvSpPr>
          <p:spPr>
            <a:xfrm>
              <a:off x="-2065628" y="2980549"/>
              <a:ext cx="493610" cy="493515"/>
            </a:xfrm>
            <a:custGeom>
              <a:avLst/>
              <a:gdLst/>
              <a:ahLst/>
              <a:cxnLst/>
              <a:rect l="l" t="t" r="r" b="b"/>
              <a:pathLst>
                <a:path w="15548" h="15545" extrusionOk="0">
                  <a:moveTo>
                    <a:pt x="8340" y="1"/>
                  </a:moveTo>
                  <a:lnTo>
                    <a:pt x="0" y="8341"/>
                  </a:lnTo>
                  <a:lnTo>
                    <a:pt x="7208" y="15544"/>
                  </a:lnTo>
                  <a:lnTo>
                    <a:pt x="15548" y="7209"/>
                  </a:lnTo>
                  <a:lnTo>
                    <a:pt x="834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91" name="Google Shape;2391;p54"/>
            <p:cNvSpPr/>
            <p:nvPr/>
          </p:nvSpPr>
          <p:spPr>
            <a:xfrm>
              <a:off x="-1938730" y="2980549"/>
              <a:ext cx="366715" cy="366747"/>
            </a:xfrm>
            <a:custGeom>
              <a:avLst/>
              <a:gdLst/>
              <a:ahLst/>
              <a:cxnLst/>
              <a:rect l="l" t="t" r="r" b="b"/>
              <a:pathLst>
                <a:path w="11551" h="11552" extrusionOk="0">
                  <a:moveTo>
                    <a:pt x="4343" y="1"/>
                  </a:moveTo>
                  <a:lnTo>
                    <a:pt x="0" y="4344"/>
                  </a:lnTo>
                  <a:lnTo>
                    <a:pt x="7208" y="11551"/>
                  </a:lnTo>
                  <a:lnTo>
                    <a:pt x="11551" y="7209"/>
                  </a:lnTo>
                  <a:lnTo>
                    <a:pt x="4343"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92" name="Google Shape;2392;p54"/>
            <p:cNvSpPr/>
            <p:nvPr/>
          </p:nvSpPr>
          <p:spPr>
            <a:xfrm>
              <a:off x="-2071438" y="2974771"/>
              <a:ext cx="505198" cy="505198"/>
            </a:xfrm>
            <a:custGeom>
              <a:avLst/>
              <a:gdLst/>
              <a:ahLst/>
              <a:cxnLst/>
              <a:rect l="l" t="t" r="r" b="b"/>
              <a:pathLst>
                <a:path w="15913" h="15913" extrusionOk="0">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93" name="Google Shape;2393;p54"/>
            <p:cNvSpPr/>
            <p:nvPr/>
          </p:nvSpPr>
          <p:spPr>
            <a:xfrm>
              <a:off x="-1905807" y="3120369"/>
              <a:ext cx="200771" cy="200898"/>
            </a:xfrm>
            <a:custGeom>
              <a:avLst/>
              <a:gdLst/>
              <a:ahLst/>
              <a:cxnLst/>
              <a:rect l="l" t="t" r="r" b="b"/>
              <a:pathLst>
                <a:path w="6324" h="6328" extrusionOk="0">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94" name="Google Shape;2394;p54"/>
            <p:cNvSpPr/>
            <p:nvPr/>
          </p:nvSpPr>
          <p:spPr>
            <a:xfrm>
              <a:off x="-1898632" y="3120369"/>
              <a:ext cx="193596" cy="193660"/>
            </a:xfrm>
            <a:custGeom>
              <a:avLst/>
              <a:gdLst/>
              <a:ahLst/>
              <a:cxnLst/>
              <a:rect l="l" t="t" r="r" b="b"/>
              <a:pathLst>
                <a:path w="6098" h="6100" extrusionOk="0">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sp>
          <p:nvSpPr>
            <p:cNvPr id="2395" name="Google Shape;2395;p54"/>
            <p:cNvSpPr/>
            <p:nvPr/>
          </p:nvSpPr>
          <p:spPr>
            <a:xfrm>
              <a:off x="-1912157" y="3114622"/>
              <a:ext cx="213597" cy="212423"/>
            </a:xfrm>
            <a:custGeom>
              <a:avLst/>
              <a:gdLst/>
              <a:ahLst/>
              <a:cxnLst/>
              <a:rect l="l" t="t" r="r" b="b"/>
              <a:pathLst>
                <a:path w="6728" h="6691" extrusionOk="0">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grpSp>
      <p:sp>
        <p:nvSpPr>
          <p:cNvPr id="2396" name="Google Shape;2396;p54"/>
          <p:cNvSpPr/>
          <p:nvPr/>
        </p:nvSpPr>
        <p:spPr>
          <a:xfrm>
            <a:off x="-2565696" y="346515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Titr" panose="00000700000000000000" pitchFamily="2" charset="-78"/>
            </a:endParaRPr>
          </a:p>
        </p:txBody>
      </p:sp>
      <p:pic>
        <p:nvPicPr>
          <p:cNvPr id="2" name="Picture 1"/>
          <p:cNvPicPr>
            <a:picLocks noChangeAspect="1"/>
          </p:cNvPicPr>
          <p:nvPr/>
        </p:nvPicPr>
        <p:blipFill>
          <a:blip r:embed="rId3"/>
          <a:stretch>
            <a:fillRect/>
          </a:stretch>
        </p:blipFill>
        <p:spPr>
          <a:xfrm>
            <a:off x="1970143" y="3107296"/>
            <a:ext cx="2791792" cy="1597290"/>
          </a:xfrm>
          <a:prstGeom prst="rect">
            <a:avLst/>
          </a:prstGeom>
        </p:spPr>
      </p:pic>
      <p:pic>
        <p:nvPicPr>
          <p:cNvPr id="3" name="Picture 2"/>
          <p:cNvPicPr>
            <a:picLocks noChangeAspect="1"/>
          </p:cNvPicPr>
          <p:nvPr/>
        </p:nvPicPr>
        <p:blipFill>
          <a:blip r:embed="rId4"/>
          <a:stretch>
            <a:fillRect/>
          </a:stretch>
        </p:blipFill>
        <p:spPr>
          <a:xfrm>
            <a:off x="4402353" y="2984738"/>
            <a:ext cx="2531670" cy="2072820"/>
          </a:xfrm>
          <a:prstGeom prst="rect">
            <a:avLst/>
          </a:prstGeom>
        </p:spPr>
      </p:pic>
      <p:pic>
        <p:nvPicPr>
          <p:cNvPr id="4" name="Picture 3"/>
          <p:cNvPicPr>
            <a:picLocks noChangeAspect="1"/>
          </p:cNvPicPr>
          <p:nvPr/>
        </p:nvPicPr>
        <p:blipFill>
          <a:blip r:embed="rId5"/>
          <a:stretch>
            <a:fillRect/>
          </a:stretch>
        </p:blipFill>
        <p:spPr>
          <a:xfrm rot="2745600">
            <a:off x="3621671" y="1079158"/>
            <a:ext cx="1437884" cy="1402813"/>
          </a:xfrm>
          <a:prstGeom prst="rect">
            <a:avLst/>
          </a:prstGeom>
        </p:spPr>
      </p:pic>
      <p:sp>
        <p:nvSpPr>
          <p:cNvPr id="89" name="TextBox 88"/>
          <p:cNvSpPr txBox="1"/>
          <p:nvPr/>
        </p:nvSpPr>
        <p:spPr>
          <a:xfrm>
            <a:off x="8738754" y="4831773"/>
            <a:ext cx="405245" cy="369332"/>
          </a:xfrm>
          <a:prstGeom prst="rect">
            <a:avLst/>
          </a:prstGeom>
          <a:noFill/>
        </p:spPr>
        <p:txBody>
          <a:bodyPr wrap="square" rtlCol="0">
            <a:spAutoFit/>
          </a:bodyPr>
          <a:lstStyle/>
          <a:p>
            <a:r>
              <a:rPr lang="fa-IR" sz="1800" dirty="0" smtClean="0">
                <a:cs typeface="A Zarghan Hadith" panose="02000400000000000000" pitchFamily="2" charset="-78"/>
              </a:rPr>
              <a:t>24</a:t>
            </a:r>
            <a:endParaRPr lang="en-US" sz="1800" dirty="0">
              <a:cs typeface="A Zarghan Hadith" panose="02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پایان</a:t>
            </a:r>
            <a:endParaRPr lang="en-US"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646725" y="828691"/>
            <a:ext cx="365792" cy="615749"/>
          </a:xfrm>
          <a:prstGeom prst="rect">
            <a:avLst/>
          </a:prstGeom>
        </p:spPr>
      </p:pic>
      <p:pic>
        <p:nvPicPr>
          <p:cNvPr id="4" name="Picture 3"/>
          <p:cNvPicPr>
            <a:picLocks noChangeAspect="1"/>
          </p:cNvPicPr>
          <p:nvPr/>
        </p:nvPicPr>
        <p:blipFill>
          <a:blip r:embed="rId3"/>
          <a:stretch>
            <a:fillRect/>
          </a:stretch>
        </p:blipFill>
        <p:spPr>
          <a:xfrm>
            <a:off x="542619" y="1991595"/>
            <a:ext cx="3420152" cy="3151905"/>
          </a:xfrm>
          <a:prstGeom prst="rect">
            <a:avLst/>
          </a:prstGeom>
        </p:spPr>
      </p:pic>
      <p:pic>
        <p:nvPicPr>
          <p:cNvPr id="5" name="Picture 4"/>
          <p:cNvPicPr>
            <a:picLocks noChangeAspect="1"/>
          </p:cNvPicPr>
          <p:nvPr/>
        </p:nvPicPr>
        <p:blipFill>
          <a:blip r:embed="rId4"/>
          <a:stretch>
            <a:fillRect/>
          </a:stretch>
        </p:blipFill>
        <p:spPr>
          <a:xfrm>
            <a:off x="7295151" y="173314"/>
            <a:ext cx="560881" cy="1310754"/>
          </a:xfrm>
          <a:prstGeom prst="rect">
            <a:avLst/>
          </a:prstGeom>
        </p:spPr>
      </p:pic>
      <p:pic>
        <p:nvPicPr>
          <p:cNvPr id="6" name="Picture 5"/>
          <p:cNvPicPr>
            <a:picLocks noChangeAspect="1"/>
          </p:cNvPicPr>
          <p:nvPr/>
        </p:nvPicPr>
        <p:blipFill>
          <a:blip r:embed="rId5"/>
          <a:stretch>
            <a:fillRect/>
          </a:stretch>
        </p:blipFill>
        <p:spPr>
          <a:xfrm>
            <a:off x="7856032" y="173314"/>
            <a:ext cx="548688" cy="1310754"/>
          </a:xfrm>
          <a:prstGeom prst="rect">
            <a:avLst/>
          </a:prstGeom>
        </p:spPr>
      </p:pic>
      <p:sp>
        <p:nvSpPr>
          <p:cNvPr id="7" name="TextBox 6"/>
          <p:cNvSpPr txBox="1"/>
          <p:nvPr/>
        </p:nvSpPr>
        <p:spPr>
          <a:xfrm>
            <a:off x="8738754" y="4831773"/>
            <a:ext cx="405245" cy="369332"/>
          </a:xfrm>
          <a:prstGeom prst="rect">
            <a:avLst/>
          </a:prstGeom>
          <a:noFill/>
        </p:spPr>
        <p:txBody>
          <a:bodyPr wrap="square" rtlCol="0">
            <a:spAutoFit/>
          </a:bodyPr>
          <a:lstStyle/>
          <a:p>
            <a:r>
              <a:rPr lang="fa-IR" sz="1800" smtClean="0">
                <a:cs typeface="A Zarghan Hadith" panose="02000400000000000000" pitchFamily="2" charset="-78"/>
              </a:rPr>
              <a:t>25</a:t>
            </a:r>
            <a:endParaRPr lang="en-US" sz="1800" dirty="0">
              <a:cs typeface="A Zarghan Hadith" panose="02000400000000000000" pitchFamily="2" charset="-78"/>
            </a:endParaRPr>
          </a:p>
        </p:txBody>
      </p:sp>
    </p:spTree>
    <p:extLst>
      <p:ext uri="{BB962C8B-B14F-4D97-AF65-F5344CB8AC3E}">
        <p14:creationId xmlns:p14="http://schemas.microsoft.com/office/powerpoint/2010/main" val="390113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2173" y="782385"/>
            <a:ext cx="2331827" cy="267095"/>
          </a:xfrm>
        </p:spPr>
        <p:txBody>
          <a:bodyPr/>
          <a:lstStyle/>
          <a:p>
            <a:r>
              <a:rPr lang="fa-IR" dirty="0" smtClean="0">
                <a:cs typeface="B Titr" panose="00000700000000000000" pitchFamily="2" charset="-78"/>
              </a:rPr>
              <a:t>فهرست</a:t>
            </a:r>
            <a:endParaRPr lang="en-US" dirty="0">
              <a:cs typeface="B Titr" panose="00000700000000000000" pitchFamily="2" charset="-78"/>
            </a:endParaRPr>
          </a:p>
        </p:txBody>
      </p:sp>
      <p:graphicFrame>
        <p:nvGraphicFramePr>
          <p:cNvPr id="4" name="Diagram 3"/>
          <p:cNvGraphicFramePr/>
          <p:nvPr>
            <p:extLst>
              <p:ext uri="{D42A27DB-BD31-4B8C-83A1-F6EECF244321}">
                <p14:modId xmlns:p14="http://schemas.microsoft.com/office/powerpoint/2010/main" val="4125723086"/>
              </p:ext>
            </p:extLst>
          </p:nvPr>
        </p:nvGraphicFramePr>
        <p:xfrm>
          <a:off x="763732" y="1579419"/>
          <a:ext cx="7616537" cy="266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738755" y="4831773"/>
            <a:ext cx="280554" cy="369332"/>
          </a:xfrm>
          <a:prstGeom prst="rect">
            <a:avLst/>
          </a:prstGeom>
          <a:noFill/>
        </p:spPr>
        <p:txBody>
          <a:bodyPr wrap="square" rtlCol="0">
            <a:spAutoFit/>
          </a:bodyPr>
          <a:lstStyle/>
          <a:p>
            <a:r>
              <a:rPr lang="fa-IR" sz="1800" dirty="0">
                <a:cs typeface="A Zarghan Hadith" panose="02000400000000000000" pitchFamily="2" charset="-78"/>
              </a:rPr>
              <a:t>3</a:t>
            </a:r>
            <a:endParaRPr lang="en-US" sz="1800" dirty="0">
              <a:cs typeface="A Zarghan Hadith" panose="02000400000000000000" pitchFamily="2" charset="-78"/>
            </a:endParaRPr>
          </a:p>
        </p:txBody>
      </p:sp>
    </p:spTree>
    <p:extLst>
      <p:ext uri="{BB962C8B-B14F-4D97-AF65-F5344CB8AC3E}">
        <p14:creationId xmlns:p14="http://schemas.microsoft.com/office/powerpoint/2010/main" val="3105683642"/>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78"/>
        <p:cNvGrpSpPr/>
        <p:nvPr/>
      </p:nvGrpSpPr>
      <p:grpSpPr>
        <a:xfrm>
          <a:off x="0" y="0"/>
          <a:ext cx="0" cy="0"/>
          <a:chOff x="0" y="0"/>
          <a:chExt cx="0" cy="0"/>
        </a:xfrm>
      </p:grpSpPr>
      <p:sp>
        <p:nvSpPr>
          <p:cNvPr id="779" name="Google Shape;779;p27"/>
          <p:cNvSpPr txBox="1">
            <a:spLocks noGrp="1"/>
          </p:cNvSpPr>
          <p:nvPr>
            <p:ph type="ctrTitle"/>
          </p:nvPr>
        </p:nvSpPr>
        <p:spPr>
          <a:xfrm>
            <a:off x="1198279" y="371435"/>
            <a:ext cx="63903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4800" dirty="0" smtClean="0">
                <a:latin typeface="B nazanin"/>
                <a:cs typeface="B Titr" panose="00000700000000000000" pitchFamily="2" charset="-78"/>
              </a:rPr>
              <a:t>مقدمه</a:t>
            </a:r>
            <a:endParaRPr sz="4800" dirty="0">
              <a:latin typeface="B nazanin"/>
              <a:cs typeface="B Titr" panose="00000700000000000000" pitchFamily="2" charset="-78"/>
            </a:endParaRPr>
          </a:p>
        </p:txBody>
      </p:sp>
      <p:sp>
        <p:nvSpPr>
          <p:cNvPr id="780" name="Google Shape;780;p27"/>
          <p:cNvSpPr txBox="1">
            <a:spLocks noGrp="1"/>
          </p:cNvSpPr>
          <p:nvPr>
            <p:ph type="body" idx="1"/>
          </p:nvPr>
        </p:nvSpPr>
        <p:spPr>
          <a:xfrm>
            <a:off x="717775" y="949235"/>
            <a:ext cx="7704600" cy="3015600"/>
          </a:xfrm>
          <a:prstGeom prst="rect">
            <a:avLst/>
          </a:prstGeom>
        </p:spPr>
        <p:txBody>
          <a:bodyPr spcFirstLastPara="1" wrap="square" lIns="91425" tIns="91425" rIns="91425" bIns="91425" anchor="ctr" anchorCtr="0">
            <a:noAutofit/>
          </a:bodyPr>
          <a:lstStyle/>
          <a:p>
            <a:pPr marL="0" indent="0" algn="ctr" rtl="1">
              <a:lnSpc>
                <a:spcPct val="150000"/>
              </a:lnSpc>
              <a:buNone/>
            </a:pPr>
            <a:r>
              <a:rPr lang="fa-IR" sz="1600" dirty="0">
                <a:latin typeface="B nazanin"/>
                <a:cs typeface="B Nazanin" panose="00000400000000000000" pitchFamily="2" charset="-78"/>
              </a:rPr>
              <a:t>کلاژن یک پروتئین فیبری و حمایت کننده است . در استخوان ، غضروف ، تاندون ، رباط و پوست یافت می شود. به سلول های پوست کمک می کند تا به یکدیگر بچسبند و همچنین به پوست خاصیت استحکام و ارتجاعی می بخشد. تولید کلاژن با افزایش سن کاهش می یابد و منجر به چین و چروک و افتادگی پوست می شود.</a:t>
            </a:r>
          </a:p>
          <a:p>
            <a:pPr marL="0" indent="0" algn="ctr" rtl="1">
              <a:lnSpc>
                <a:spcPct val="150000"/>
              </a:lnSpc>
              <a:buNone/>
            </a:pPr>
            <a:r>
              <a:rPr lang="fa-IR" sz="1600" dirty="0">
                <a:latin typeface="B nazanin"/>
                <a:cs typeface="B Nazanin" panose="00000400000000000000" pitchFamily="2" charset="-78"/>
              </a:rPr>
              <a:t>مشکلاتی چون جای زخم و اسکار ها علاوه بر اینکه سطح ایمنی پوست را پایین می اورد اعتماد به نفس انسان را نیز کاهش می دهند . زخم پوستی اسیب به سطح پوست است که اغلب توسط یک جسم نوک تیز ایجاد می شود</a:t>
            </a:r>
            <a:r>
              <a:rPr lang="fa-IR" sz="1600" dirty="0" smtClean="0">
                <a:latin typeface="B nazanin"/>
                <a:cs typeface="B Nazanin" panose="00000400000000000000" pitchFamily="2" charset="-78"/>
              </a:rPr>
              <a:t>.</a:t>
            </a:r>
            <a:r>
              <a:rPr lang="en-US" sz="1600" dirty="0">
                <a:latin typeface="B nazanin"/>
                <a:cs typeface="B Nazanin" panose="00000400000000000000" pitchFamily="2" charset="-78"/>
              </a:rPr>
              <a:t> </a:t>
            </a:r>
            <a:r>
              <a:rPr lang="fa-IR" sz="1600" dirty="0">
                <a:latin typeface="B nazanin"/>
                <a:cs typeface="B Nazanin" panose="00000400000000000000" pitchFamily="2" charset="-78"/>
              </a:rPr>
              <a:t>هنگاهی که درم ( یا لایه ی عمیق تر پوست اسیب می بیند جای زخم ایجاد می </a:t>
            </a:r>
            <a:r>
              <a:rPr lang="fa-IR" sz="1600" dirty="0" smtClean="0">
                <a:latin typeface="B nazanin"/>
                <a:cs typeface="B Nazanin" panose="00000400000000000000" pitchFamily="2" charset="-78"/>
              </a:rPr>
              <a:t>شود) </a:t>
            </a:r>
            <a:r>
              <a:rPr lang="fa-IR" sz="1600" dirty="0">
                <a:latin typeface="B nazanin"/>
                <a:cs typeface="B Nazanin" panose="00000400000000000000" pitchFamily="2" charset="-78"/>
              </a:rPr>
              <a:t>بدن فیبر های کلاژن جدیدی تشکیل می دهد تا اسیب را ترمیم کند و در نتیجه یک اسکار ایجاد می </a:t>
            </a:r>
            <a:r>
              <a:rPr lang="fa-IR" sz="1600" dirty="0" smtClean="0">
                <a:latin typeface="B nazanin"/>
                <a:cs typeface="B Nazanin" panose="00000400000000000000" pitchFamily="2" charset="-78"/>
              </a:rPr>
              <a:t>شود</a:t>
            </a:r>
            <a:endParaRPr sz="1600" dirty="0">
              <a:latin typeface="B nazanin"/>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5903">
            <a:off x="478988" y="3493687"/>
            <a:ext cx="1694614" cy="1694614"/>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04559">
            <a:off x="7029188" y="3512664"/>
            <a:ext cx="1564368" cy="1564368"/>
          </a:xfrm>
          <a:prstGeom prst="rect">
            <a:avLst/>
          </a:prstGeom>
          <a:ln>
            <a:noFill/>
          </a:ln>
          <a:effectLst>
            <a:softEdge rad="112500"/>
          </a:effectLst>
        </p:spPr>
      </p:pic>
      <p:sp>
        <p:nvSpPr>
          <p:cNvPr id="6" name="TextBox 5"/>
          <p:cNvSpPr txBox="1"/>
          <p:nvPr/>
        </p:nvSpPr>
        <p:spPr>
          <a:xfrm>
            <a:off x="8738755" y="4831773"/>
            <a:ext cx="280554" cy="369332"/>
          </a:xfrm>
          <a:prstGeom prst="rect">
            <a:avLst/>
          </a:prstGeom>
          <a:noFill/>
        </p:spPr>
        <p:txBody>
          <a:bodyPr wrap="square" rtlCol="0">
            <a:spAutoFit/>
          </a:bodyPr>
          <a:lstStyle/>
          <a:p>
            <a:r>
              <a:rPr lang="fa-IR" sz="1800" dirty="0">
                <a:cs typeface="A Zarghan Hadith" panose="02000400000000000000" pitchFamily="2" charset="-78"/>
              </a:rPr>
              <a:t>4</a:t>
            </a:r>
            <a:endParaRPr lang="en-US" sz="1800" dirty="0">
              <a:cs typeface="A Zarghan Hadith" panose="020004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دلایل انتخاب هریک از مواد</a:t>
            </a:r>
            <a:endParaRPr lang="en-US" dirty="0">
              <a:cs typeface="B Titr" panose="00000700000000000000" pitchFamily="2" charset="-78"/>
            </a:endParaRPr>
          </a:p>
        </p:txBody>
      </p:sp>
      <p:sp>
        <p:nvSpPr>
          <p:cNvPr id="3" name="TextBox 2"/>
          <p:cNvSpPr txBox="1"/>
          <p:nvPr/>
        </p:nvSpPr>
        <p:spPr>
          <a:xfrm>
            <a:off x="8738755" y="4831773"/>
            <a:ext cx="280554" cy="369332"/>
          </a:xfrm>
          <a:prstGeom prst="rect">
            <a:avLst/>
          </a:prstGeom>
          <a:noFill/>
        </p:spPr>
        <p:txBody>
          <a:bodyPr wrap="square" rtlCol="0">
            <a:spAutoFit/>
          </a:bodyPr>
          <a:lstStyle/>
          <a:p>
            <a:r>
              <a:rPr lang="fa-IR" sz="1800" dirty="0" smtClean="0">
                <a:cs typeface="A Zarghan Hadith" panose="02000400000000000000" pitchFamily="2" charset="-78"/>
              </a:rPr>
              <a:t>5</a:t>
            </a:r>
            <a:endParaRPr lang="en-US" sz="1800" dirty="0">
              <a:cs typeface="A Zarghan Hadith" panose="02000400000000000000" pitchFamily="2" charset="-78"/>
            </a:endParaRPr>
          </a:p>
        </p:txBody>
      </p:sp>
    </p:spTree>
    <p:extLst>
      <p:ext uri="{BB962C8B-B14F-4D97-AF65-F5344CB8AC3E}">
        <p14:creationId xmlns:p14="http://schemas.microsoft.com/office/powerpoint/2010/main" val="15475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a-IR" sz="3600" dirty="0" smtClean="0">
                <a:cs typeface="B Titr" panose="00000700000000000000" pitchFamily="2" charset="-78"/>
              </a:rPr>
              <a:t>ماهی هوور</a:t>
            </a:r>
            <a:br>
              <a:rPr lang="fa-IR" sz="3600" dirty="0" smtClean="0">
                <a:cs typeface="B Titr" panose="00000700000000000000" pitchFamily="2" charset="-78"/>
              </a:rPr>
            </a:br>
            <a:endParaRPr lang="en-US" sz="3600" dirty="0">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121840" y="878524"/>
            <a:ext cx="1194920" cy="3773751"/>
          </a:xfrm>
          <a:prstGeom prst="rect">
            <a:avLst/>
          </a:prstGeom>
        </p:spPr>
      </p:pic>
      <p:sp>
        <p:nvSpPr>
          <p:cNvPr id="5" name="TextBox 4"/>
          <p:cNvSpPr txBox="1"/>
          <p:nvPr/>
        </p:nvSpPr>
        <p:spPr>
          <a:xfrm>
            <a:off x="8738755" y="4831773"/>
            <a:ext cx="280554" cy="369332"/>
          </a:xfrm>
          <a:prstGeom prst="rect">
            <a:avLst/>
          </a:prstGeom>
          <a:noFill/>
        </p:spPr>
        <p:txBody>
          <a:bodyPr wrap="square" rtlCol="0">
            <a:spAutoFit/>
          </a:bodyPr>
          <a:lstStyle/>
          <a:p>
            <a:r>
              <a:rPr lang="fa-IR" sz="1800" dirty="0">
                <a:cs typeface="A Zarghan Hadith" panose="02000400000000000000" pitchFamily="2" charset="-78"/>
              </a:rPr>
              <a:t>6</a:t>
            </a:r>
            <a:endParaRPr lang="en-US" sz="1800" dirty="0">
              <a:cs typeface="A Zarghan Hadith" panose="02000400000000000000" pitchFamily="2" charset="-78"/>
            </a:endParaRPr>
          </a:p>
        </p:txBody>
      </p:sp>
      <p:sp>
        <p:nvSpPr>
          <p:cNvPr id="4" name="Rectangle 3"/>
          <p:cNvSpPr/>
          <p:nvPr/>
        </p:nvSpPr>
        <p:spPr>
          <a:xfrm>
            <a:off x="2193500" y="1323416"/>
            <a:ext cx="5926622" cy="830997"/>
          </a:xfrm>
          <a:prstGeom prst="rect">
            <a:avLst/>
          </a:prstGeom>
        </p:spPr>
        <p:txBody>
          <a:bodyPr wrap="none">
            <a:spAutoFit/>
          </a:bodyPr>
          <a:lstStyle/>
          <a:p>
            <a:pPr algn="r" rtl="1"/>
            <a:r>
              <a:rPr lang="fa-IR" sz="1600" dirty="0">
                <a:solidFill>
                  <a:schemeClr val="accent6">
                    <a:lumMod val="75000"/>
                  </a:schemeClr>
                </a:solidFill>
                <a:cs typeface="B Nazanin" panose="00000400000000000000" pitchFamily="2" charset="-78"/>
              </a:rPr>
              <a:t>پوست </a:t>
            </a:r>
            <a:r>
              <a:rPr lang="fa-IR" sz="1600" dirty="0" smtClean="0">
                <a:solidFill>
                  <a:schemeClr val="accent6">
                    <a:lumMod val="75000"/>
                  </a:schemeClr>
                </a:solidFill>
                <a:cs typeface="B Nazanin" panose="00000400000000000000" pitchFamily="2" charset="-78"/>
              </a:rPr>
              <a:t>ماهی منبع </a:t>
            </a:r>
            <a:r>
              <a:rPr lang="fa-IR" sz="1600" dirty="0">
                <a:solidFill>
                  <a:schemeClr val="accent6">
                    <a:lumMod val="75000"/>
                  </a:schemeClr>
                </a:solidFill>
                <a:cs typeface="B Nazanin" panose="00000400000000000000" pitchFamily="2" charset="-78"/>
              </a:rPr>
              <a:t>فراوانی از ژلاتین و کلاژن است.</a:t>
            </a:r>
            <a:r>
              <a:rPr lang="fa-IR" sz="1600" dirty="0" smtClean="0">
                <a:solidFill>
                  <a:schemeClr val="accent6">
                    <a:lumMod val="75000"/>
                  </a:schemeClr>
                </a:solidFill>
                <a:cs typeface="B Nazanin" panose="00000400000000000000" pitchFamily="2" charset="-78"/>
              </a:rPr>
              <a:t> </a:t>
            </a:r>
          </a:p>
          <a:p>
            <a:pPr marL="285750" indent="-285750" algn="r" rtl="1">
              <a:buFont typeface="Arial" panose="020B0604020202020204" pitchFamily="34" charset="0"/>
              <a:buChar char="•"/>
            </a:pPr>
            <a:r>
              <a:rPr lang="fa-IR" sz="1600" dirty="0">
                <a:solidFill>
                  <a:schemeClr val="accent6">
                    <a:lumMod val="75000"/>
                  </a:schemeClr>
                </a:solidFill>
                <a:cs typeface="B Nazanin" panose="00000400000000000000" pitchFamily="2" charset="-78"/>
              </a:rPr>
              <a:t>آلودگی و هزینه های اقتصادی مربوط به تصفیه ضایعات فرآوری ماهی را کاهش می دهد</a:t>
            </a:r>
            <a:r>
              <a:rPr lang="fa-IR" sz="1600" dirty="0" smtClean="0">
                <a:solidFill>
                  <a:schemeClr val="accent6">
                    <a:lumMod val="75000"/>
                  </a:schemeClr>
                </a:solidFill>
                <a:cs typeface="B Nazanin" panose="00000400000000000000" pitchFamily="2" charset="-78"/>
              </a:rPr>
              <a:t>.</a:t>
            </a:r>
          </a:p>
          <a:p>
            <a:pPr marL="285750" indent="-285750" algn="r" rtl="1">
              <a:buFont typeface="Arial" panose="020B0604020202020204" pitchFamily="34" charset="0"/>
              <a:buChar char="•"/>
            </a:pPr>
            <a:r>
              <a:rPr lang="fa-IR" sz="1600" dirty="0">
                <a:solidFill>
                  <a:schemeClr val="accent6">
                    <a:lumMod val="75000"/>
                  </a:schemeClr>
                </a:solidFill>
                <a:cs typeface="B Nazanin" panose="00000400000000000000" pitchFamily="2" charset="-78"/>
              </a:rPr>
              <a:t>سرشار از کلاژن ، اسید چرب امگا 3، پروتئین و </a:t>
            </a:r>
            <a:r>
              <a:rPr lang="fa-IR" sz="1600" dirty="0" smtClean="0">
                <a:solidFill>
                  <a:schemeClr val="accent6">
                    <a:lumMod val="75000"/>
                  </a:schemeClr>
                </a:solidFill>
                <a:cs typeface="B Nazanin" panose="00000400000000000000" pitchFamily="2" charset="-78"/>
              </a:rPr>
              <a:t>ویتامین</a:t>
            </a:r>
            <a:r>
              <a:rPr lang="en-US" sz="1600" dirty="0" smtClean="0">
                <a:solidFill>
                  <a:schemeClr val="accent6">
                    <a:lumMod val="75000"/>
                  </a:schemeClr>
                </a:solidFill>
                <a:cs typeface="B Nazanin" panose="00000400000000000000" pitchFamily="2" charset="-78"/>
              </a:rPr>
              <a:t>D </a:t>
            </a:r>
            <a:r>
              <a:rPr lang="fa-IR" sz="1600" dirty="0" smtClean="0">
                <a:solidFill>
                  <a:schemeClr val="accent6">
                    <a:lumMod val="75000"/>
                  </a:schemeClr>
                </a:solidFill>
                <a:cs typeface="B Nazanin" panose="00000400000000000000" pitchFamily="2" charset="-78"/>
              </a:rPr>
              <a:t> می باشد</a:t>
            </a:r>
            <a:endParaRPr lang="en-US" sz="1600" dirty="0">
              <a:solidFill>
                <a:schemeClr val="accent6">
                  <a:lumMod val="75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38" y="2279432"/>
            <a:ext cx="2409354" cy="2737007"/>
          </a:xfrm>
          <a:prstGeom prst="rect">
            <a:avLst/>
          </a:prstGeom>
          <a:ln>
            <a:noFill/>
          </a:ln>
          <a:effectLst>
            <a:softEdge rad="112500"/>
          </a:effectLst>
        </p:spPr>
      </p:pic>
    </p:spTree>
    <p:extLst>
      <p:ext uri="{BB962C8B-B14F-4D97-AF65-F5344CB8AC3E}">
        <p14:creationId xmlns:p14="http://schemas.microsoft.com/office/powerpoint/2010/main" val="1949411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a-IR" dirty="0" smtClean="0">
                <a:cs typeface="B Titr" panose="00000700000000000000" pitchFamily="2" charset="-78"/>
              </a:rPr>
              <a:t>گیاه علف چسب</a:t>
            </a:r>
            <a:endParaRPr lang="en-US" dirty="0">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6400633" y="3954985"/>
            <a:ext cx="2729183" cy="1188515"/>
          </a:xfrm>
          <a:prstGeom prst="rect">
            <a:avLst/>
          </a:prstGeom>
        </p:spPr>
      </p:pic>
      <p:pic>
        <p:nvPicPr>
          <p:cNvPr id="6" name="Picture 5"/>
          <p:cNvPicPr>
            <a:picLocks noChangeAspect="1"/>
          </p:cNvPicPr>
          <p:nvPr/>
        </p:nvPicPr>
        <p:blipFill>
          <a:blip r:embed="rId3"/>
          <a:stretch>
            <a:fillRect/>
          </a:stretch>
        </p:blipFill>
        <p:spPr>
          <a:xfrm>
            <a:off x="6761992" y="3109216"/>
            <a:ext cx="740413" cy="845769"/>
          </a:xfrm>
          <a:prstGeom prst="rect">
            <a:avLst/>
          </a:prstGeom>
        </p:spPr>
      </p:pic>
      <p:pic>
        <p:nvPicPr>
          <p:cNvPr id="7" name="Picture 6"/>
          <p:cNvPicPr>
            <a:picLocks noChangeAspect="1"/>
          </p:cNvPicPr>
          <p:nvPr/>
        </p:nvPicPr>
        <p:blipFill>
          <a:blip r:embed="rId4"/>
          <a:stretch>
            <a:fillRect/>
          </a:stretch>
        </p:blipFill>
        <p:spPr>
          <a:xfrm>
            <a:off x="7644262" y="2961283"/>
            <a:ext cx="636255" cy="993702"/>
          </a:xfrm>
          <a:prstGeom prst="rect">
            <a:avLst/>
          </a:prstGeom>
        </p:spPr>
      </p:pic>
      <p:pic>
        <p:nvPicPr>
          <p:cNvPr id="10" name="Picture 9"/>
          <p:cNvPicPr>
            <a:picLocks noChangeAspect="1"/>
          </p:cNvPicPr>
          <p:nvPr/>
        </p:nvPicPr>
        <p:blipFill>
          <a:blip r:embed="rId5"/>
          <a:stretch>
            <a:fillRect/>
          </a:stretch>
        </p:blipFill>
        <p:spPr>
          <a:xfrm rot="3638137">
            <a:off x="944695" y="577951"/>
            <a:ext cx="492330" cy="682548"/>
          </a:xfrm>
          <a:prstGeom prst="rect">
            <a:avLst/>
          </a:prstGeom>
        </p:spPr>
      </p:pic>
      <p:pic>
        <p:nvPicPr>
          <p:cNvPr id="11" name="Picture 10"/>
          <p:cNvPicPr>
            <a:picLocks noChangeAspect="1"/>
          </p:cNvPicPr>
          <p:nvPr/>
        </p:nvPicPr>
        <p:blipFill>
          <a:blip r:embed="rId6"/>
          <a:stretch>
            <a:fillRect/>
          </a:stretch>
        </p:blipFill>
        <p:spPr>
          <a:xfrm>
            <a:off x="1480165" y="1017372"/>
            <a:ext cx="283739" cy="567478"/>
          </a:xfrm>
          <a:prstGeom prst="rect">
            <a:avLst/>
          </a:prstGeom>
        </p:spPr>
      </p:pic>
      <p:sp>
        <p:nvSpPr>
          <p:cNvPr id="12" name="TextBox 11"/>
          <p:cNvSpPr txBox="1"/>
          <p:nvPr/>
        </p:nvSpPr>
        <p:spPr>
          <a:xfrm>
            <a:off x="8738755" y="4831773"/>
            <a:ext cx="280554" cy="369332"/>
          </a:xfrm>
          <a:prstGeom prst="rect">
            <a:avLst/>
          </a:prstGeom>
          <a:noFill/>
        </p:spPr>
        <p:txBody>
          <a:bodyPr wrap="square" rtlCol="0">
            <a:spAutoFit/>
          </a:bodyPr>
          <a:lstStyle/>
          <a:p>
            <a:r>
              <a:rPr lang="fa-IR" sz="1800" dirty="0" smtClean="0">
                <a:cs typeface="A Zarghan Hadith" panose="02000400000000000000" pitchFamily="2" charset="-78"/>
              </a:rPr>
              <a:t>7</a:t>
            </a:r>
            <a:endParaRPr lang="en-US" sz="1800" dirty="0">
              <a:cs typeface="A Zarghan Hadith" panose="02000400000000000000" pitchFamily="2" charset="-78"/>
            </a:endParaRPr>
          </a:p>
        </p:txBody>
      </p:sp>
      <p:sp>
        <p:nvSpPr>
          <p:cNvPr id="13" name="Google Shape;552;p26"/>
          <p:cNvSpPr txBox="1">
            <a:spLocks noGrp="1"/>
          </p:cNvSpPr>
          <p:nvPr>
            <p:ph type="body" idx="1"/>
          </p:nvPr>
        </p:nvSpPr>
        <p:spPr>
          <a:xfrm>
            <a:off x="5694218" y="1425214"/>
            <a:ext cx="2268171" cy="604011"/>
          </a:xfrm>
          <a:prstGeom prst="roundRect">
            <a:avLst>
              <a:gd name="adj" fmla="val 50000"/>
            </a:avLst>
          </a:prstGeom>
          <a:solidFill>
            <a:srgbClr val="CCCCFF"/>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p>
            <a:pPr marL="0" lvl="0" indent="0" algn="r" rtl="1">
              <a:buNone/>
            </a:pPr>
            <a:r>
              <a:rPr lang="fa-IR" sz="2000" dirty="0" smtClean="0">
                <a:cs typeface="B Roya" panose="00000400000000000000" pitchFamily="2" charset="-78"/>
              </a:rPr>
              <a:t>نام علمی: </a:t>
            </a:r>
            <a:r>
              <a:rPr lang="en-US" dirty="0" err="1"/>
              <a:t>Eremurus</a:t>
            </a:r>
            <a:endParaRPr sz="2000" dirty="0">
              <a:cs typeface="B Roya" panose="00000400000000000000" pitchFamily="2" charset="-78"/>
            </a:endParaRPr>
          </a:p>
        </p:txBody>
      </p:sp>
      <p:sp>
        <p:nvSpPr>
          <p:cNvPr id="14" name="Google Shape;552;p26"/>
          <p:cNvSpPr txBox="1">
            <a:spLocks/>
          </p:cNvSpPr>
          <p:nvPr/>
        </p:nvSpPr>
        <p:spPr>
          <a:xfrm>
            <a:off x="1588707" y="1812594"/>
            <a:ext cx="3601338" cy="604011"/>
          </a:xfrm>
          <a:prstGeom prst="roundRect">
            <a:avLst>
              <a:gd name="adj" fmla="val 50000"/>
            </a:avLst>
          </a:prstGeom>
          <a:solidFill>
            <a:srgbClr val="FEA694"/>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9250" algn="r" rtl="0">
              <a:lnSpc>
                <a:spcPct val="115000"/>
              </a:lnSpc>
              <a:spcBef>
                <a:spcPts val="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1pPr>
            <a:lvl2pPr marL="914400" marR="0" lvl="1"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2pPr>
            <a:lvl3pPr marL="1371600" marR="0" lvl="2"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3pPr>
            <a:lvl4pPr marL="1828800" marR="0" lvl="3"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4pPr>
            <a:lvl5pPr marL="2286000" marR="0" lvl="4"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5pPr>
            <a:lvl6pPr marL="2743200" marR="0" lvl="5"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6pPr>
            <a:lvl7pPr marL="3200400" marR="0" lvl="6"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7pPr>
            <a:lvl8pPr marL="3657600" marR="0" lvl="7"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8pPr>
            <a:lvl9pPr marL="4114800" marR="0" lvl="8" indent="-349250" algn="r" rtl="0">
              <a:lnSpc>
                <a:spcPct val="115000"/>
              </a:lnSpc>
              <a:spcBef>
                <a:spcPts val="2100"/>
              </a:spcBef>
              <a:spcAft>
                <a:spcPts val="210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9pPr>
          </a:lstStyle>
          <a:p>
            <a:pPr marL="0" indent="0" rtl="1">
              <a:buNone/>
            </a:pPr>
            <a:r>
              <a:rPr lang="fa-IR" sz="2000" dirty="0" smtClean="0">
                <a:cs typeface="B Roya" panose="00000400000000000000" pitchFamily="2" charset="-78"/>
              </a:rPr>
              <a:t>در صنعت مورد استفاده به عنوان چسب</a:t>
            </a:r>
            <a:endParaRPr lang="en-US" sz="2000" dirty="0">
              <a:cs typeface="B Roya" panose="00000400000000000000" pitchFamily="2" charset="-78"/>
            </a:endParaRPr>
          </a:p>
        </p:txBody>
      </p:sp>
      <p:sp>
        <p:nvSpPr>
          <p:cNvPr id="15" name="Google Shape;552;p26"/>
          <p:cNvSpPr txBox="1">
            <a:spLocks/>
          </p:cNvSpPr>
          <p:nvPr/>
        </p:nvSpPr>
        <p:spPr>
          <a:xfrm>
            <a:off x="3314700" y="2766470"/>
            <a:ext cx="3675178" cy="604011"/>
          </a:xfrm>
          <a:prstGeom prst="roundRect">
            <a:avLst>
              <a:gd name="adj" fmla="val 50000"/>
            </a:avLst>
          </a:prstGeom>
          <a:solidFill>
            <a:srgbClr val="99FF99"/>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9250" algn="r" rtl="0">
              <a:lnSpc>
                <a:spcPct val="115000"/>
              </a:lnSpc>
              <a:spcBef>
                <a:spcPts val="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1pPr>
            <a:lvl2pPr marL="914400" marR="0" lvl="1"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2pPr>
            <a:lvl3pPr marL="1371600" marR="0" lvl="2"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3pPr>
            <a:lvl4pPr marL="1828800" marR="0" lvl="3"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4pPr>
            <a:lvl5pPr marL="2286000" marR="0" lvl="4"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5pPr>
            <a:lvl6pPr marL="2743200" marR="0" lvl="5"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6pPr>
            <a:lvl7pPr marL="3200400" marR="0" lvl="6"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7pPr>
            <a:lvl8pPr marL="3657600" marR="0" lvl="7" indent="-349250" algn="r" rtl="0">
              <a:lnSpc>
                <a:spcPct val="115000"/>
              </a:lnSpc>
              <a:spcBef>
                <a:spcPts val="2100"/>
              </a:spcBef>
              <a:spcAft>
                <a:spcPts val="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8pPr>
            <a:lvl9pPr marL="4114800" marR="0" lvl="8" indent="-349250" algn="r" rtl="0">
              <a:lnSpc>
                <a:spcPct val="115000"/>
              </a:lnSpc>
              <a:spcBef>
                <a:spcPts val="2100"/>
              </a:spcBef>
              <a:spcAft>
                <a:spcPts val="2100"/>
              </a:spcAft>
              <a:buClr>
                <a:schemeClr val="dk1"/>
              </a:buClr>
              <a:buSzPts val="1900"/>
              <a:buFont typeface="Baloo 2"/>
              <a:buChar char="■"/>
              <a:defRPr sz="1900" b="0" i="0" u="none" strike="noStrike" cap="none">
                <a:solidFill>
                  <a:schemeClr val="dk1"/>
                </a:solidFill>
                <a:latin typeface="Baloo 2"/>
                <a:ea typeface="Baloo 2"/>
                <a:cs typeface="Baloo 2"/>
                <a:sym typeface="Baloo 2"/>
              </a:defRPr>
            </a:lvl9pPr>
          </a:lstStyle>
          <a:p>
            <a:pPr marL="0" indent="0" rtl="1">
              <a:buNone/>
            </a:pPr>
            <a:r>
              <a:rPr lang="fa-IR" sz="1800" dirty="0" smtClean="0">
                <a:solidFill>
                  <a:schemeClr val="accent6">
                    <a:lumMod val="75000"/>
                  </a:schemeClr>
                </a:solidFill>
                <a:cs typeface="B Roya" panose="00000400000000000000" pitchFamily="2" charset="-78"/>
              </a:rPr>
              <a:t>عصاره گیاه دارای خاصیت ضد عفونی کننده</a:t>
            </a:r>
            <a:endParaRPr lang="en-US" sz="1800" dirty="0">
              <a:solidFill>
                <a:schemeClr val="accent6">
                  <a:lumMod val="75000"/>
                </a:schemeClr>
              </a:solidFill>
              <a:cs typeface="B Roya" panose="00000400000000000000" pitchFamily="2" charset="-78"/>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666" y="2570396"/>
            <a:ext cx="2769177" cy="2769177"/>
          </a:xfrm>
          <a:prstGeom prst="ellipse">
            <a:avLst/>
          </a:prstGeom>
          <a:ln>
            <a:noFill/>
          </a:ln>
          <a:effectLst>
            <a:softEdge rad="112500"/>
          </a:effectLst>
        </p:spPr>
      </p:pic>
    </p:spTree>
    <p:extLst>
      <p:ext uri="{BB962C8B-B14F-4D97-AF65-F5344CB8AC3E}">
        <p14:creationId xmlns:p14="http://schemas.microsoft.com/office/powerpoint/2010/main" val="4216261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84"/>
        <p:cNvGrpSpPr/>
        <p:nvPr/>
      </p:nvGrpSpPr>
      <p:grpSpPr>
        <a:xfrm>
          <a:off x="0" y="0"/>
          <a:ext cx="0" cy="0"/>
          <a:chOff x="0" y="0"/>
          <a:chExt cx="0" cy="0"/>
        </a:xfrm>
      </p:grpSpPr>
      <p:sp>
        <p:nvSpPr>
          <p:cNvPr id="785" name="Google Shape;785;p28"/>
          <p:cNvSpPr txBox="1">
            <a:spLocks noGrp="1"/>
          </p:cNvSpPr>
          <p:nvPr>
            <p:ph type="subTitle" idx="2"/>
          </p:nvPr>
        </p:nvSpPr>
        <p:spPr>
          <a:xfrm flipH="1">
            <a:off x="400220" y="220143"/>
            <a:ext cx="8555292" cy="12120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4000" dirty="0" smtClean="0">
                <a:cs typeface="B Titr" panose="00000700000000000000" pitchFamily="2" charset="-78"/>
              </a:rPr>
              <a:t>مشکالت پوستی که از طریق کلاژن بهبود میابند</a:t>
            </a:r>
            <a:endParaRPr sz="4000" dirty="0">
              <a:cs typeface="B Titr" panose="00000700000000000000" pitchFamily="2" charset="-78"/>
            </a:endParaRPr>
          </a:p>
        </p:txBody>
      </p:sp>
      <p:sp>
        <p:nvSpPr>
          <p:cNvPr id="786" name="Google Shape;786;p28"/>
          <p:cNvSpPr txBox="1">
            <a:spLocks noGrp="1"/>
          </p:cNvSpPr>
          <p:nvPr>
            <p:ph type="subTitle" idx="1"/>
          </p:nvPr>
        </p:nvSpPr>
        <p:spPr>
          <a:xfrm>
            <a:off x="546568" y="1467750"/>
            <a:ext cx="1693800" cy="7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smtClean="0">
                <a:solidFill>
                  <a:schemeClr val="accent2"/>
                </a:solidFill>
                <a:latin typeface="Saira Semi Condensed"/>
                <a:ea typeface="Saira Semi Condensed"/>
                <a:cs typeface="B Nazanin" panose="00000400000000000000" pitchFamily="2" charset="-78"/>
                <a:sym typeface="Saira Semi Condensed"/>
              </a:rPr>
              <a:t>01.</a:t>
            </a:r>
            <a:r>
              <a:rPr lang="fa-IR" sz="2000" dirty="0" smtClean="0">
                <a:solidFill>
                  <a:srgbClr val="2F497E"/>
                </a:solidFill>
                <a:latin typeface="Saira Semi Condensed"/>
                <a:ea typeface="Saira Semi Condensed"/>
                <a:cs typeface="B Nazanin" panose="00000400000000000000" pitchFamily="2" charset="-78"/>
                <a:sym typeface="Saira Semi Condensed"/>
              </a:rPr>
              <a:t>سوختگی </a:t>
            </a:r>
          </a:p>
          <a:p>
            <a:pPr marL="0" lvl="0" indent="0" algn="l" rtl="0">
              <a:spcBef>
                <a:spcPts val="0"/>
              </a:spcBef>
              <a:spcAft>
                <a:spcPts val="0"/>
              </a:spcAft>
              <a:buNone/>
            </a:pPr>
            <a:endParaRPr sz="2000" dirty="0">
              <a:solidFill>
                <a:schemeClr val="accent6"/>
              </a:solidFill>
              <a:latin typeface="Saira Semi Condensed"/>
              <a:ea typeface="Saira Semi Condensed"/>
              <a:cs typeface="B Nazanin" panose="00000400000000000000" pitchFamily="2" charset="-78"/>
              <a:sym typeface="Saira Semi Condensed"/>
            </a:endParaRPr>
          </a:p>
        </p:txBody>
      </p:sp>
      <p:sp>
        <p:nvSpPr>
          <p:cNvPr id="787" name="Google Shape;787;p28"/>
          <p:cNvSpPr txBox="1">
            <a:spLocks noGrp="1"/>
          </p:cNvSpPr>
          <p:nvPr>
            <p:ph type="subTitle" idx="3"/>
          </p:nvPr>
        </p:nvSpPr>
        <p:spPr>
          <a:xfrm>
            <a:off x="3625883" y="1467750"/>
            <a:ext cx="1693800" cy="7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smtClean="0">
                <a:solidFill>
                  <a:schemeClr val="accent2"/>
                </a:solidFill>
                <a:latin typeface="Saira Semi Condensed"/>
                <a:ea typeface="Saira Semi Condensed"/>
                <a:cs typeface="B Nazanin" panose="00000400000000000000" pitchFamily="2" charset="-78"/>
                <a:sym typeface="Saira Semi Condensed"/>
              </a:rPr>
              <a:t>02.</a:t>
            </a:r>
            <a:r>
              <a:rPr lang="fa-IR" sz="2000" dirty="0" smtClean="0">
                <a:solidFill>
                  <a:srgbClr val="2F497E"/>
                </a:solidFill>
                <a:latin typeface="Saira Semi Condensed"/>
                <a:ea typeface="Saira Semi Condensed"/>
                <a:cs typeface="B Nazanin" panose="00000400000000000000" pitchFamily="2" charset="-78"/>
                <a:sym typeface="Saira Semi Condensed"/>
              </a:rPr>
              <a:t>پیری</a:t>
            </a:r>
          </a:p>
          <a:p>
            <a:pPr marL="0" lvl="0" indent="0" algn="l" rtl="0">
              <a:spcBef>
                <a:spcPts val="0"/>
              </a:spcBef>
              <a:spcAft>
                <a:spcPts val="0"/>
              </a:spcAft>
              <a:buNone/>
            </a:pPr>
            <a:endParaRPr sz="2000" dirty="0">
              <a:solidFill>
                <a:schemeClr val="accent6"/>
              </a:solidFill>
              <a:latin typeface="Saira Semi Condensed"/>
              <a:ea typeface="Saira Semi Condensed"/>
              <a:cs typeface="B Nazanin" panose="00000400000000000000" pitchFamily="2" charset="-78"/>
              <a:sym typeface="Saira Semi Condensed"/>
            </a:endParaRPr>
          </a:p>
        </p:txBody>
      </p:sp>
      <p:sp>
        <p:nvSpPr>
          <p:cNvPr id="788" name="Google Shape;788;p28"/>
          <p:cNvSpPr txBox="1">
            <a:spLocks noGrp="1"/>
          </p:cNvSpPr>
          <p:nvPr>
            <p:ph type="subTitle" idx="4"/>
          </p:nvPr>
        </p:nvSpPr>
        <p:spPr>
          <a:xfrm flipH="1">
            <a:off x="8786717" y="187724"/>
            <a:ext cx="121112" cy="810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a-IR" dirty="0" smtClean="0"/>
              <a:t>.</a:t>
            </a:r>
            <a:endParaRPr dirty="0"/>
          </a:p>
        </p:txBody>
      </p:sp>
      <p:sp>
        <p:nvSpPr>
          <p:cNvPr id="789" name="Google Shape;789;p28"/>
          <p:cNvSpPr txBox="1">
            <a:spLocks noGrp="1"/>
          </p:cNvSpPr>
          <p:nvPr>
            <p:ph type="subTitle" idx="5"/>
          </p:nvPr>
        </p:nvSpPr>
        <p:spPr>
          <a:xfrm>
            <a:off x="6705198" y="1467750"/>
            <a:ext cx="1693800" cy="7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accent2"/>
                </a:solidFill>
                <a:latin typeface="Saira Semi Condensed"/>
                <a:ea typeface="Saira Semi Condensed"/>
                <a:cs typeface="B Nazanin" panose="00000400000000000000" pitchFamily="2" charset="-78"/>
                <a:sym typeface="Saira Semi Condensed"/>
              </a:rPr>
              <a:t>03. </a:t>
            </a:r>
            <a:r>
              <a:rPr lang="fa-IR" sz="2000" dirty="0" smtClean="0">
                <a:solidFill>
                  <a:schemeClr val="bg2">
                    <a:lumMod val="50000"/>
                  </a:schemeClr>
                </a:solidFill>
                <a:latin typeface="Saira Semi Condensed"/>
                <a:ea typeface="Saira Semi Condensed"/>
                <a:cs typeface="B Nazanin" panose="00000400000000000000" pitchFamily="2" charset="-78"/>
                <a:sym typeface="Saira Semi Condensed"/>
              </a:rPr>
              <a:t>اگزما</a:t>
            </a:r>
          </a:p>
          <a:p>
            <a:pPr marL="0" lvl="0" indent="0" algn="l" rtl="0">
              <a:spcBef>
                <a:spcPts val="0"/>
              </a:spcBef>
              <a:spcAft>
                <a:spcPts val="0"/>
              </a:spcAft>
              <a:buNone/>
            </a:pPr>
            <a:endParaRPr sz="2000" dirty="0">
              <a:solidFill>
                <a:schemeClr val="accent6"/>
              </a:solidFill>
              <a:latin typeface="Saira Semi Condensed"/>
              <a:ea typeface="Saira Semi Condensed"/>
              <a:cs typeface="B Nazanin" panose="00000400000000000000" pitchFamily="2" charset="-78"/>
              <a:sym typeface="Saira Semi Condensed"/>
            </a:endParaRPr>
          </a:p>
        </p:txBody>
      </p:sp>
      <p:sp>
        <p:nvSpPr>
          <p:cNvPr id="791" name="Google Shape;791;p28"/>
          <p:cNvSpPr txBox="1">
            <a:spLocks noGrp="1"/>
          </p:cNvSpPr>
          <p:nvPr>
            <p:ph type="subTitle" idx="7"/>
          </p:nvPr>
        </p:nvSpPr>
        <p:spPr>
          <a:xfrm>
            <a:off x="719300" y="2799750"/>
            <a:ext cx="1830000" cy="7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smtClean="0">
                <a:solidFill>
                  <a:schemeClr val="accent2"/>
                </a:solidFill>
                <a:latin typeface="Saira Semi Condensed"/>
                <a:ea typeface="Saira Semi Condensed"/>
                <a:cs typeface="B Nazanin" panose="00000400000000000000" pitchFamily="2" charset="-78"/>
                <a:sym typeface="Saira Semi Condensed"/>
              </a:rPr>
              <a:t>04. </a:t>
            </a:r>
            <a:r>
              <a:rPr lang="fa-IR" sz="2000" dirty="0" smtClean="0">
                <a:solidFill>
                  <a:schemeClr val="bg2">
                    <a:lumMod val="50000"/>
                  </a:schemeClr>
                </a:solidFill>
                <a:latin typeface="Saira Semi Condensed"/>
                <a:ea typeface="Saira Semi Condensed"/>
                <a:cs typeface="B Nazanin" panose="00000400000000000000" pitchFamily="2" charset="-78"/>
                <a:sym typeface="Saira Semi Condensed"/>
              </a:rPr>
              <a:t>زخم</a:t>
            </a:r>
          </a:p>
          <a:p>
            <a:pPr marL="0" lvl="0" indent="0" algn="l" rtl="0">
              <a:spcBef>
                <a:spcPts val="0"/>
              </a:spcBef>
              <a:spcAft>
                <a:spcPts val="0"/>
              </a:spcAft>
              <a:buNone/>
            </a:pPr>
            <a:endParaRPr sz="2000" dirty="0">
              <a:solidFill>
                <a:schemeClr val="accent6"/>
              </a:solidFill>
              <a:latin typeface="Saira Semi Condensed"/>
              <a:ea typeface="Saira Semi Condensed"/>
              <a:cs typeface="B Nazanin" panose="00000400000000000000" pitchFamily="2" charset="-78"/>
              <a:sym typeface="Saira Semi Condensed"/>
            </a:endParaRPr>
          </a:p>
        </p:txBody>
      </p:sp>
      <p:sp>
        <p:nvSpPr>
          <p:cNvPr id="792" name="Google Shape;792;p28"/>
          <p:cNvSpPr txBox="1">
            <a:spLocks noGrp="1"/>
          </p:cNvSpPr>
          <p:nvPr>
            <p:ph type="subTitle" idx="8"/>
          </p:nvPr>
        </p:nvSpPr>
        <p:spPr>
          <a:xfrm>
            <a:off x="273907" y="2094157"/>
            <a:ext cx="90992" cy="9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a-IR" dirty="0" smtClean="0"/>
              <a:t>.</a:t>
            </a:r>
            <a:endParaRPr dirty="0">
              <a:solidFill>
                <a:schemeClr val="lt1"/>
              </a:solidFill>
            </a:endParaRPr>
          </a:p>
        </p:txBody>
      </p:sp>
      <p:sp>
        <p:nvSpPr>
          <p:cNvPr id="793" name="Google Shape;793;p28"/>
          <p:cNvSpPr txBox="1">
            <a:spLocks noGrp="1"/>
          </p:cNvSpPr>
          <p:nvPr>
            <p:ph type="subTitle" idx="9"/>
          </p:nvPr>
        </p:nvSpPr>
        <p:spPr>
          <a:xfrm>
            <a:off x="3725100" y="2804650"/>
            <a:ext cx="1693800" cy="7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smtClean="0">
                <a:solidFill>
                  <a:schemeClr val="accent2"/>
                </a:solidFill>
                <a:latin typeface="Saira Semi Condensed"/>
                <a:ea typeface="Saira Semi Condensed"/>
                <a:cs typeface="B Nazanin" panose="00000400000000000000" pitchFamily="2" charset="-78"/>
                <a:sym typeface="Saira Semi Condensed"/>
              </a:rPr>
              <a:t>05.</a:t>
            </a:r>
            <a:r>
              <a:rPr lang="fa-IR" sz="2000" dirty="0" smtClean="0">
                <a:solidFill>
                  <a:srgbClr val="2F497E"/>
                </a:solidFill>
                <a:latin typeface="Saira Semi Condensed"/>
                <a:ea typeface="Saira Semi Condensed"/>
                <a:cs typeface="B Nazanin" panose="00000400000000000000" pitchFamily="2" charset="-78"/>
                <a:sym typeface="Saira Semi Condensed"/>
              </a:rPr>
              <a:t>اسکار</a:t>
            </a:r>
          </a:p>
          <a:p>
            <a:pPr marL="0" lvl="0" indent="0" algn="l" rtl="0">
              <a:spcBef>
                <a:spcPts val="0"/>
              </a:spcBef>
              <a:spcAft>
                <a:spcPts val="0"/>
              </a:spcAft>
              <a:buNone/>
            </a:pPr>
            <a:endParaRPr sz="2000" dirty="0">
              <a:solidFill>
                <a:schemeClr val="accent6"/>
              </a:solidFill>
              <a:latin typeface="Saira Semi Condensed"/>
              <a:ea typeface="Saira Semi Condensed"/>
              <a:cs typeface="B Nazanin" panose="00000400000000000000" pitchFamily="2" charset="-78"/>
              <a:sym typeface="Saira Semi Condensed"/>
            </a:endParaRPr>
          </a:p>
        </p:txBody>
      </p:sp>
      <p:sp>
        <p:nvSpPr>
          <p:cNvPr id="794" name="Google Shape;794;p28"/>
          <p:cNvSpPr txBox="1">
            <a:spLocks noGrp="1"/>
          </p:cNvSpPr>
          <p:nvPr>
            <p:ph type="subTitle" idx="13"/>
          </p:nvPr>
        </p:nvSpPr>
        <p:spPr>
          <a:xfrm>
            <a:off x="8856169" y="2144431"/>
            <a:ext cx="150503" cy="457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a-IR" dirty="0" smtClean="0">
                <a:solidFill>
                  <a:schemeClr val="lt1"/>
                </a:solidFill>
              </a:rPr>
              <a:t>.</a:t>
            </a:r>
            <a:endParaRPr dirty="0">
              <a:solidFill>
                <a:schemeClr val="lt1"/>
              </a:solidFill>
            </a:endParaRPr>
          </a:p>
        </p:txBody>
      </p:sp>
      <p:sp>
        <p:nvSpPr>
          <p:cNvPr id="795" name="Google Shape;795;p28"/>
          <p:cNvSpPr txBox="1">
            <a:spLocks noGrp="1"/>
          </p:cNvSpPr>
          <p:nvPr>
            <p:ph type="subTitle" idx="14"/>
          </p:nvPr>
        </p:nvSpPr>
        <p:spPr>
          <a:xfrm>
            <a:off x="6730900" y="2804650"/>
            <a:ext cx="2413100" cy="7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smtClean="0">
                <a:solidFill>
                  <a:schemeClr val="accent2"/>
                </a:solidFill>
                <a:latin typeface="Saira Semi Condensed"/>
                <a:ea typeface="Saira Semi Condensed"/>
                <a:cs typeface="B Nazanin" panose="00000400000000000000" pitchFamily="2" charset="-78"/>
                <a:sym typeface="Saira Semi Condensed"/>
              </a:rPr>
              <a:t>06.</a:t>
            </a:r>
            <a:r>
              <a:rPr lang="fa-IR" sz="2000" dirty="0" smtClean="0">
                <a:solidFill>
                  <a:srgbClr val="2F497E"/>
                </a:solidFill>
                <a:latin typeface="Saira Semi Condensed"/>
                <a:ea typeface="Saira Semi Condensed"/>
                <a:cs typeface="B Nazanin" panose="00000400000000000000" pitchFamily="2" charset="-78"/>
                <a:sym typeface="Saira Semi Condensed"/>
              </a:rPr>
              <a:t>مردن سلول های پوست</a:t>
            </a:r>
            <a:endParaRPr sz="2000" dirty="0">
              <a:solidFill>
                <a:schemeClr val="accent6"/>
              </a:solidFill>
              <a:latin typeface="Saira Semi Condensed"/>
              <a:ea typeface="Saira Semi Condensed"/>
              <a:cs typeface="B Nazanin" panose="00000400000000000000" pitchFamily="2" charset="-78"/>
              <a:sym typeface="Saira Semi Condensed"/>
            </a:endParaRPr>
          </a:p>
        </p:txBody>
      </p:sp>
      <p:sp>
        <p:nvSpPr>
          <p:cNvPr id="796" name="Google Shape;796;p28"/>
          <p:cNvSpPr txBox="1">
            <a:spLocks noGrp="1"/>
          </p:cNvSpPr>
          <p:nvPr>
            <p:ph type="subTitle" idx="15"/>
          </p:nvPr>
        </p:nvSpPr>
        <p:spPr>
          <a:xfrm flipH="1">
            <a:off x="8698524" y="3476431"/>
            <a:ext cx="65290" cy="457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a-IR" dirty="0" smtClean="0"/>
              <a:t>.</a:t>
            </a:r>
            <a:endParaRPr dirty="0">
              <a:solidFill>
                <a:schemeClr val="lt1"/>
              </a:solidFill>
            </a:endParaRPr>
          </a:p>
        </p:txBody>
      </p:sp>
      <p:sp>
        <p:nvSpPr>
          <p:cNvPr id="3" name="Subtitle 2"/>
          <p:cNvSpPr>
            <a:spLocks noGrp="1"/>
          </p:cNvSpPr>
          <p:nvPr>
            <p:ph type="subTitle" idx="6"/>
          </p:nvPr>
        </p:nvSpPr>
        <p:spPr>
          <a:xfrm>
            <a:off x="49100" y="4131750"/>
            <a:ext cx="45719" cy="45719"/>
          </a:xfrm>
        </p:spPr>
        <p:txBody>
          <a:bodyPr/>
          <a:lstStyle/>
          <a:p>
            <a:r>
              <a:rPr lang="fa-IR"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916" y="1742050"/>
            <a:ext cx="1701359" cy="11121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796" y="1791634"/>
            <a:ext cx="2141060" cy="1062600"/>
          </a:xfrm>
          <a:prstGeom prst="rect">
            <a:avLst/>
          </a:prstGeom>
        </p:spPr>
      </p:pic>
      <p:sp>
        <p:nvSpPr>
          <p:cNvPr id="6" name="AutoShape 2" descr="blob:file:///b1221b1a-1e67-44fb-bd21-9aa822c1b4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579" y="1762832"/>
            <a:ext cx="1657933" cy="1057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2886" y="3118555"/>
            <a:ext cx="2020589" cy="128719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5916" y="3269700"/>
            <a:ext cx="1752222" cy="1214873"/>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10440" r="8044"/>
          <a:stretch/>
        </p:blipFill>
        <p:spPr>
          <a:xfrm>
            <a:off x="7184396" y="3414250"/>
            <a:ext cx="1864474" cy="1175400"/>
          </a:xfrm>
          <a:prstGeom prst="rect">
            <a:avLst/>
          </a:prstGeom>
        </p:spPr>
      </p:pic>
      <p:sp>
        <p:nvSpPr>
          <p:cNvPr id="21" name="TextBox 20"/>
          <p:cNvSpPr txBox="1"/>
          <p:nvPr/>
        </p:nvSpPr>
        <p:spPr>
          <a:xfrm>
            <a:off x="8738755" y="4831773"/>
            <a:ext cx="280554" cy="369332"/>
          </a:xfrm>
          <a:prstGeom prst="rect">
            <a:avLst/>
          </a:prstGeom>
          <a:noFill/>
        </p:spPr>
        <p:txBody>
          <a:bodyPr wrap="square" rtlCol="0">
            <a:spAutoFit/>
          </a:bodyPr>
          <a:lstStyle/>
          <a:p>
            <a:r>
              <a:rPr lang="fa-IR" sz="1800" dirty="0">
                <a:cs typeface="A Zarghan Hadith" panose="02000400000000000000" pitchFamily="2" charset="-78"/>
              </a:rPr>
              <a:t>8</a:t>
            </a:r>
            <a:endParaRPr lang="en-US" sz="1800" dirty="0">
              <a:cs typeface="A Zarghan Hadith" panose="02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00"/>
        <p:cNvGrpSpPr/>
        <p:nvPr/>
      </p:nvGrpSpPr>
      <p:grpSpPr>
        <a:xfrm>
          <a:off x="0" y="0"/>
          <a:ext cx="0" cy="0"/>
          <a:chOff x="0" y="0"/>
          <a:chExt cx="0" cy="0"/>
        </a:xfrm>
      </p:grpSpPr>
      <p:sp>
        <p:nvSpPr>
          <p:cNvPr id="801" name="Google Shape;801;p29"/>
          <p:cNvSpPr txBox="1">
            <a:spLocks noGrp="1"/>
          </p:cNvSpPr>
          <p:nvPr>
            <p:ph type="subTitle" idx="1"/>
          </p:nvPr>
        </p:nvSpPr>
        <p:spPr>
          <a:xfrm>
            <a:off x="5289650" y="2489475"/>
            <a:ext cx="3132300" cy="1763100"/>
          </a:xfrm>
          <a:prstGeom prst="rect">
            <a:avLst/>
          </a:prstGeom>
        </p:spPr>
        <p:txBody>
          <a:bodyPr spcFirstLastPara="1" wrap="square" lIns="91425" tIns="91425" rIns="91425" bIns="91425" anchor="ctr" anchorCtr="0">
            <a:noAutofit/>
          </a:bodyPr>
          <a:lstStyle/>
          <a:p>
            <a:pPr marL="0" lvl="0" indent="0">
              <a:lnSpc>
                <a:spcPct val="150000"/>
              </a:lnSpc>
            </a:pPr>
            <a:r>
              <a:rPr lang="fa-IR" dirty="0">
                <a:cs typeface="B Nazanin" panose="00000400000000000000" pitchFamily="2" charset="-78"/>
              </a:rPr>
              <a:t>سوختگی می‌تواند تنظیم حرارت پوست را به طور موقت یا دائمی مختل کند. پوست توانایی خود را برای عرق کردن یا گرم شدن و مرطور کردن پوست به طور طبیعی با غدد چربی تولید کننده روغن، از دست می‌دهد.</a:t>
            </a:r>
            <a:endParaRPr dirty="0">
              <a:cs typeface="B Nazanin" panose="00000400000000000000" pitchFamily="2" charset="-78"/>
            </a:endParaRPr>
          </a:p>
        </p:txBody>
      </p:sp>
      <p:sp>
        <p:nvSpPr>
          <p:cNvPr id="802" name="Google Shape;802;p29"/>
          <p:cNvSpPr txBox="1">
            <a:spLocks noGrp="1"/>
          </p:cNvSpPr>
          <p:nvPr>
            <p:ph type="ctrTitle"/>
          </p:nvPr>
        </p:nvSpPr>
        <p:spPr>
          <a:xfrm>
            <a:off x="3544950" y="493524"/>
            <a:ext cx="4879800" cy="163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a-IR" dirty="0" smtClean="0">
                <a:latin typeface="B nazanin"/>
                <a:cs typeface="B Titr" panose="00000700000000000000" pitchFamily="2" charset="-78"/>
              </a:rPr>
              <a:t>سوختگی</a:t>
            </a:r>
            <a:endParaRPr dirty="0">
              <a:latin typeface="B nazanin"/>
              <a:cs typeface="B Titr" panose="00000700000000000000" pitchFamily="2" charset="-78"/>
            </a:endParaRPr>
          </a:p>
        </p:txBody>
      </p:sp>
      <p:grpSp>
        <p:nvGrpSpPr>
          <p:cNvPr id="803" name="Google Shape;803;p29"/>
          <p:cNvGrpSpPr/>
          <p:nvPr/>
        </p:nvGrpSpPr>
        <p:grpSpPr>
          <a:xfrm>
            <a:off x="757823" y="1122122"/>
            <a:ext cx="3791961" cy="3478453"/>
            <a:chOff x="757823" y="1122122"/>
            <a:chExt cx="3791961" cy="3478453"/>
          </a:xfrm>
        </p:grpSpPr>
        <p:sp>
          <p:nvSpPr>
            <p:cNvPr id="804" name="Google Shape;804;p29"/>
            <p:cNvSpPr/>
            <p:nvPr/>
          </p:nvSpPr>
          <p:spPr>
            <a:xfrm>
              <a:off x="1401238" y="41675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29"/>
            <p:cNvGrpSpPr/>
            <p:nvPr/>
          </p:nvGrpSpPr>
          <p:grpSpPr>
            <a:xfrm>
              <a:off x="4129498" y="2570459"/>
              <a:ext cx="183303" cy="183055"/>
              <a:chOff x="-180925" y="1252875"/>
              <a:chExt cx="275726" cy="275354"/>
            </a:xfrm>
          </p:grpSpPr>
          <p:sp>
            <p:nvSpPr>
              <p:cNvPr id="806" name="Google Shape;806;p29"/>
              <p:cNvSpPr/>
              <p:nvPr/>
            </p:nvSpPr>
            <p:spPr>
              <a:xfrm>
                <a:off x="-173948" y="1259852"/>
                <a:ext cx="261772" cy="261400"/>
              </a:xfrm>
              <a:custGeom>
                <a:avLst/>
                <a:gdLst/>
                <a:ahLst/>
                <a:cxnLst/>
                <a:rect l="l" t="t" r="r" b="b"/>
                <a:pathLst>
                  <a:path w="2814" h="2810" extrusionOk="0">
                    <a:moveTo>
                      <a:pt x="997" y="0"/>
                    </a:moveTo>
                    <a:lnTo>
                      <a:pt x="997" y="993"/>
                    </a:lnTo>
                    <a:lnTo>
                      <a:pt x="0" y="993"/>
                    </a:lnTo>
                    <a:lnTo>
                      <a:pt x="0" y="1813"/>
                    </a:lnTo>
                    <a:lnTo>
                      <a:pt x="997" y="1813"/>
                    </a:lnTo>
                    <a:lnTo>
                      <a:pt x="997" y="2809"/>
                    </a:lnTo>
                    <a:lnTo>
                      <a:pt x="1817" y="2809"/>
                    </a:lnTo>
                    <a:lnTo>
                      <a:pt x="1817" y="1813"/>
                    </a:lnTo>
                    <a:lnTo>
                      <a:pt x="2813" y="1813"/>
                    </a:lnTo>
                    <a:lnTo>
                      <a:pt x="2813" y="993"/>
                    </a:lnTo>
                    <a:lnTo>
                      <a:pt x="1817" y="993"/>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180925" y="1252875"/>
                <a:ext cx="275726" cy="275354"/>
              </a:xfrm>
              <a:custGeom>
                <a:avLst/>
                <a:gdLst/>
                <a:ahLst/>
                <a:cxnLst/>
                <a:rect l="l" t="t" r="r" b="b"/>
                <a:pathLst>
                  <a:path w="2964" h="2960" extrusionOk="0">
                    <a:moveTo>
                      <a:pt x="1817" y="146"/>
                    </a:moveTo>
                    <a:lnTo>
                      <a:pt x="1817" y="1068"/>
                    </a:lnTo>
                    <a:cubicBezTo>
                      <a:pt x="1817" y="1109"/>
                      <a:pt x="1851" y="1143"/>
                      <a:pt x="1892" y="1143"/>
                    </a:cubicBezTo>
                    <a:lnTo>
                      <a:pt x="2813" y="1143"/>
                    </a:lnTo>
                    <a:lnTo>
                      <a:pt x="2813" y="1813"/>
                    </a:lnTo>
                    <a:lnTo>
                      <a:pt x="1892" y="1813"/>
                    </a:lnTo>
                    <a:cubicBezTo>
                      <a:pt x="1851" y="1813"/>
                      <a:pt x="1817" y="1847"/>
                      <a:pt x="1817" y="1888"/>
                    </a:cubicBezTo>
                    <a:lnTo>
                      <a:pt x="1817" y="2810"/>
                    </a:lnTo>
                    <a:lnTo>
                      <a:pt x="1147" y="2810"/>
                    </a:lnTo>
                    <a:lnTo>
                      <a:pt x="1147" y="1888"/>
                    </a:lnTo>
                    <a:cubicBezTo>
                      <a:pt x="1147" y="1847"/>
                      <a:pt x="1113" y="1813"/>
                      <a:pt x="1072" y="1813"/>
                    </a:cubicBezTo>
                    <a:lnTo>
                      <a:pt x="151" y="1813"/>
                    </a:lnTo>
                    <a:lnTo>
                      <a:pt x="151" y="1143"/>
                    </a:lnTo>
                    <a:lnTo>
                      <a:pt x="1072" y="1143"/>
                    </a:lnTo>
                    <a:cubicBezTo>
                      <a:pt x="1113" y="1143"/>
                      <a:pt x="1147" y="1109"/>
                      <a:pt x="1147" y="1068"/>
                    </a:cubicBezTo>
                    <a:lnTo>
                      <a:pt x="1147" y="146"/>
                    </a:lnTo>
                    <a:close/>
                    <a:moveTo>
                      <a:pt x="1072" y="0"/>
                    </a:moveTo>
                    <a:cubicBezTo>
                      <a:pt x="1031" y="0"/>
                      <a:pt x="997" y="31"/>
                      <a:pt x="997" y="72"/>
                    </a:cubicBezTo>
                    <a:lnTo>
                      <a:pt x="997" y="994"/>
                    </a:lnTo>
                    <a:lnTo>
                      <a:pt x="75" y="994"/>
                    </a:lnTo>
                    <a:cubicBezTo>
                      <a:pt x="35" y="994"/>
                      <a:pt x="0" y="1027"/>
                      <a:pt x="0" y="1068"/>
                    </a:cubicBezTo>
                    <a:lnTo>
                      <a:pt x="0" y="1888"/>
                    </a:lnTo>
                    <a:cubicBezTo>
                      <a:pt x="0" y="1929"/>
                      <a:pt x="35" y="1963"/>
                      <a:pt x="75" y="1963"/>
                    </a:cubicBezTo>
                    <a:lnTo>
                      <a:pt x="997" y="1963"/>
                    </a:lnTo>
                    <a:lnTo>
                      <a:pt x="997" y="2884"/>
                    </a:lnTo>
                    <a:cubicBezTo>
                      <a:pt x="997" y="2925"/>
                      <a:pt x="1031" y="2959"/>
                      <a:pt x="1072" y="2959"/>
                    </a:cubicBezTo>
                    <a:lnTo>
                      <a:pt x="1892" y="2959"/>
                    </a:lnTo>
                    <a:cubicBezTo>
                      <a:pt x="1932" y="2959"/>
                      <a:pt x="1967" y="2925"/>
                      <a:pt x="1967" y="2884"/>
                    </a:cubicBezTo>
                    <a:lnTo>
                      <a:pt x="1967" y="1963"/>
                    </a:lnTo>
                    <a:lnTo>
                      <a:pt x="2888" y="1963"/>
                    </a:lnTo>
                    <a:cubicBezTo>
                      <a:pt x="2929" y="1963"/>
                      <a:pt x="2963" y="1929"/>
                      <a:pt x="2963" y="1888"/>
                    </a:cubicBezTo>
                    <a:lnTo>
                      <a:pt x="2963" y="1068"/>
                    </a:lnTo>
                    <a:cubicBezTo>
                      <a:pt x="2963" y="1027"/>
                      <a:pt x="2929" y="994"/>
                      <a:pt x="2888" y="994"/>
                    </a:cubicBezTo>
                    <a:lnTo>
                      <a:pt x="1967" y="994"/>
                    </a:lnTo>
                    <a:lnTo>
                      <a:pt x="1967" y="72"/>
                    </a:lnTo>
                    <a:cubicBezTo>
                      <a:pt x="1967" y="31"/>
                      <a:pt x="1932" y="0"/>
                      <a:pt x="1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29"/>
            <p:cNvGrpSpPr/>
            <p:nvPr/>
          </p:nvGrpSpPr>
          <p:grpSpPr>
            <a:xfrm rot="7358391">
              <a:off x="4148072" y="3943024"/>
              <a:ext cx="231159" cy="87388"/>
              <a:chOff x="-733500" y="2949750"/>
              <a:chExt cx="667078" cy="252186"/>
            </a:xfrm>
          </p:grpSpPr>
          <p:sp>
            <p:nvSpPr>
              <p:cNvPr id="809" name="Google Shape;809;p29"/>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29"/>
            <p:cNvSpPr/>
            <p:nvPr/>
          </p:nvSpPr>
          <p:spPr>
            <a:xfrm>
              <a:off x="3510688" y="213631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29"/>
            <p:cNvGrpSpPr/>
            <p:nvPr/>
          </p:nvGrpSpPr>
          <p:grpSpPr>
            <a:xfrm>
              <a:off x="757823" y="1122122"/>
              <a:ext cx="3791961" cy="3477867"/>
              <a:chOff x="757823" y="1122122"/>
              <a:chExt cx="3791961" cy="3477867"/>
            </a:xfrm>
          </p:grpSpPr>
          <p:sp>
            <p:nvSpPr>
              <p:cNvPr id="815" name="Google Shape;815;p29"/>
              <p:cNvSpPr/>
              <p:nvPr/>
            </p:nvSpPr>
            <p:spPr>
              <a:xfrm>
                <a:off x="3275664" y="3075371"/>
                <a:ext cx="9864" cy="106991"/>
              </a:xfrm>
              <a:custGeom>
                <a:avLst/>
                <a:gdLst/>
                <a:ahLst/>
                <a:cxnLst/>
                <a:rect l="l" t="t" r="r" b="b"/>
                <a:pathLst>
                  <a:path w="208" h="2256" extrusionOk="0">
                    <a:moveTo>
                      <a:pt x="106" y="0"/>
                    </a:moveTo>
                    <a:cubicBezTo>
                      <a:pt x="48" y="0"/>
                      <a:pt x="1" y="48"/>
                      <a:pt x="1" y="106"/>
                    </a:cubicBezTo>
                    <a:lnTo>
                      <a:pt x="1" y="2154"/>
                    </a:lnTo>
                    <a:cubicBezTo>
                      <a:pt x="1" y="2208"/>
                      <a:pt x="48" y="2256"/>
                      <a:pt x="106" y="2256"/>
                    </a:cubicBezTo>
                    <a:cubicBezTo>
                      <a:pt x="161" y="2256"/>
                      <a:pt x="208" y="2208"/>
                      <a:pt x="208" y="2154"/>
                    </a:cubicBezTo>
                    <a:lnTo>
                      <a:pt x="208" y="106"/>
                    </a:lnTo>
                    <a:cubicBezTo>
                      <a:pt x="208" y="48"/>
                      <a:pt x="161" y="0"/>
                      <a:pt x="10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3227148" y="3123934"/>
                <a:ext cx="106943" cy="9864"/>
              </a:xfrm>
              <a:custGeom>
                <a:avLst/>
                <a:gdLst/>
                <a:ahLst/>
                <a:cxnLst/>
                <a:rect l="l" t="t" r="r" b="b"/>
                <a:pathLst>
                  <a:path w="2255" h="208" extrusionOk="0">
                    <a:moveTo>
                      <a:pt x="105" y="0"/>
                    </a:moveTo>
                    <a:cubicBezTo>
                      <a:pt x="47" y="0"/>
                      <a:pt x="0" y="48"/>
                      <a:pt x="0" y="105"/>
                    </a:cubicBezTo>
                    <a:cubicBezTo>
                      <a:pt x="0" y="163"/>
                      <a:pt x="47" y="207"/>
                      <a:pt x="105" y="207"/>
                    </a:cubicBezTo>
                    <a:lnTo>
                      <a:pt x="2149" y="207"/>
                    </a:lnTo>
                    <a:cubicBezTo>
                      <a:pt x="2207" y="207"/>
                      <a:pt x="2255" y="163"/>
                      <a:pt x="2255" y="105"/>
                    </a:cubicBezTo>
                    <a:cubicBezTo>
                      <a:pt x="2255" y="48"/>
                      <a:pt x="2207" y="0"/>
                      <a:pt x="2149"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2293397" y="4265740"/>
                <a:ext cx="9864" cy="106991"/>
              </a:xfrm>
              <a:custGeom>
                <a:avLst/>
                <a:gdLst/>
                <a:ahLst/>
                <a:cxnLst/>
                <a:rect l="l" t="t" r="r" b="b"/>
                <a:pathLst>
                  <a:path w="208" h="2256" extrusionOk="0">
                    <a:moveTo>
                      <a:pt x="106" y="0"/>
                    </a:moveTo>
                    <a:cubicBezTo>
                      <a:pt x="48" y="0"/>
                      <a:pt x="0" y="48"/>
                      <a:pt x="0" y="102"/>
                    </a:cubicBezTo>
                    <a:lnTo>
                      <a:pt x="0" y="2149"/>
                    </a:lnTo>
                    <a:cubicBezTo>
                      <a:pt x="0" y="2207"/>
                      <a:pt x="48" y="2256"/>
                      <a:pt x="106" y="2256"/>
                    </a:cubicBezTo>
                    <a:cubicBezTo>
                      <a:pt x="160" y="2256"/>
                      <a:pt x="208" y="2207"/>
                      <a:pt x="208" y="2149"/>
                    </a:cubicBezTo>
                    <a:lnTo>
                      <a:pt x="208" y="102"/>
                    </a:lnTo>
                    <a:cubicBezTo>
                      <a:pt x="208" y="48"/>
                      <a:pt x="160" y="0"/>
                      <a:pt x="10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2244834" y="4314256"/>
                <a:ext cx="106991" cy="9912"/>
              </a:xfrm>
              <a:custGeom>
                <a:avLst/>
                <a:gdLst/>
                <a:ahLst/>
                <a:cxnLst/>
                <a:rect l="l" t="t" r="r" b="b"/>
                <a:pathLst>
                  <a:path w="2256" h="209" extrusionOk="0">
                    <a:moveTo>
                      <a:pt x="106" y="1"/>
                    </a:moveTo>
                    <a:cubicBezTo>
                      <a:pt x="48" y="1"/>
                      <a:pt x="1" y="49"/>
                      <a:pt x="1" y="103"/>
                    </a:cubicBezTo>
                    <a:cubicBezTo>
                      <a:pt x="1" y="161"/>
                      <a:pt x="48" y="208"/>
                      <a:pt x="106" y="208"/>
                    </a:cubicBezTo>
                    <a:lnTo>
                      <a:pt x="2153" y="208"/>
                    </a:lnTo>
                    <a:cubicBezTo>
                      <a:pt x="2208" y="208"/>
                      <a:pt x="2255" y="161"/>
                      <a:pt x="2255" y="103"/>
                    </a:cubicBezTo>
                    <a:cubicBezTo>
                      <a:pt x="2255" y="49"/>
                      <a:pt x="2208" y="1"/>
                      <a:pt x="2153"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4013551" y="1287038"/>
                <a:ext cx="55807" cy="55210"/>
              </a:xfrm>
              <a:custGeom>
                <a:avLst/>
                <a:gdLst/>
                <a:ahLst/>
                <a:cxnLst/>
                <a:rect l="l" t="t" r="r" b="b"/>
                <a:pathLst>
                  <a:path w="1487" h="1471" extrusionOk="0">
                    <a:moveTo>
                      <a:pt x="1375" y="1"/>
                    </a:moveTo>
                    <a:cubicBezTo>
                      <a:pt x="1348" y="1"/>
                      <a:pt x="1322" y="11"/>
                      <a:pt x="1303" y="31"/>
                    </a:cubicBezTo>
                    <a:lnTo>
                      <a:pt x="38" y="1293"/>
                    </a:lnTo>
                    <a:cubicBezTo>
                      <a:pt x="0" y="1334"/>
                      <a:pt x="0" y="1402"/>
                      <a:pt x="38" y="1439"/>
                    </a:cubicBezTo>
                    <a:cubicBezTo>
                      <a:pt x="58" y="1460"/>
                      <a:pt x="85" y="1470"/>
                      <a:pt x="112" y="1470"/>
                    </a:cubicBezTo>
                    <a:cubicBezTo>
                      <a:pt x="140" y="1470"/>
                      <a:pt x="164" y="1460"/>
                      <a:pt x="184" y="1439"/>
                    </a:cubicBezTo>
                    <a:lnTo>
                      <a:pt x="1446" y="177"/>
                    </a:lnTo>
                    <a:cubicBezTo>
                      <a:pt x="1487" y="136"/>
                      <a:pt x="1487" y="72"/>
                      <a:pt x="1446" y="31"/>
                    </a:cubicBezTo>
                    <a:cubicBezTo>
                      <a:pt x="1427" y="11"/>
                      <a:pt x="1401" y="1"/>
                      <a:pt x="1375"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3009704" y="2934092"/>
                <a:ext cx="70663" cy="69715"/>
              </a:xfrm>
              <a:custGeom>
                <a:avLst/>
                <a:gdLst/>
                <a:ahLst/>
                <a:cxnLst/>
                <a:rect l="l" t="t" r="r" b="b"/>
                <a:pathLst>
                  <a:path w="1490" h="1470" extrusionOk="0">
                    <a:moveTo>
                      <a:pt x="1376" y="0"/>
                    </a:moveTo>
                    <a:cubicBezTo>
                      <a:pt x="1350" y="0"/>
                      <a:pt x="1323" y="11"/>
                      <a:pt x="1303" y="31"/>
                    </a:cubicBezTo>
                    <a:lnTo>
                      <a:pt x="41" y="1292"/>
                    </a:lnTo>
                    <a:cubicBezTo>
                      <a:pt x="0" y="1333"/>
                      <a:pt x="0" y="1398"/>
                      <a:pt x="41" y="1439"/>
                    </a:cubicBezTo>
                    <a:cubicBezTo>
                      <a:pt x="61" y="1460"/>
                      <a:pt x="85" y="1469"/>
                      <a:pt x="113" y="1469"/>
                    </a:cubicBezTo>
                    <a:cubicBezTo>
                      <a:pt x="140" y="1469"/>
                      <a:pt x="167" y="1460"/>
                      <a:pt x="187" y="1439"/>
                    </a:cubicBezTo>
                    <a:lnTo>
                      <a:pt x="1449" y="177"/>
                    </a:lnTo>
                    <a:cubicBezTo>
                      <a:pt x="1490" y="136"/>
                      <a:pt x="1490" y="72"/>
                      <a:pt x="1449" y="31"/>
                    </a:cubicBezTo>
                    <a:cubicBezTo>
                      <a:pt x="1429" y="11"/>
                      <a:pt x="1402" y="0"/>
                      <a:pt x="137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2659376" y="1989858"/>
                <a:ext cx="70521" cy="69715"/>
              </a:xfrm>
              <a:custGeom>
                <a:avLst/>
                <a:gdLst/>
                <a:ahLst/>
                <a:cxnLst/>
                <a:rect l="l" t="t" r="r" b="b"/>
                <a:pathLst>
                  <a:path w="1487" h="1470" extrusionOk="0">
                    <a:moveTo>
                      <a:pt x="1375" y="0"/>
                    </a:moveTo>
                    <a:cubicBezTo>
                      <a:pt x="1348" y="0"/>
                      <a:pt x="1322" y="11"/>
                      <a:pt x="1303" y="31"/>
                    </a:cubicBezTo>
                    <a:lnTo>
                      <a:pt x="41" y="1293"/>
                    </a:lnTo>
                    <a:cubicBezTo>
                      <a:pt x="0" y="1334"/>
                      <a:pt x="0" y="1401"/>
                      <a:pt x="41" y="1439"/>
                    </a:cubicBezTo>
                    <a:cubicBezTo>
                      <a:pt x="58" y="1459"/>
                      <a:pt x="85" y="1469"/>
                      <a:pt x="113" y="1469"/>
                    </a:cubicBezTo>
                    <a:cubicBezTo>
                      <a:pt x="140" y="1469"/>
                      <a:pt x="167" y="1459"/>
                      <a:pt x="184" y="1439"/>
                    </a:cubicBezTo>
                    <a:lnTo>
                      <a:pt x="1449" y="177"/>
                    </a:lnTo>
                    <a:cubicBezTo>
                      <a:pt x="1486" y="136"/>
                      <a:pt x="1486" y="72"/>
                      <a:pt x="1449" y="31"/>
                    </a:cubicBezTo>
                    <a:cubicBezTo>
                      <a:pt x="1428" y="11"/>
                      <a:pt x="1401" y="0"/>
                      <a:pt x="1375"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951463" y="3959564"/>
                <a:ext cx="70663" cy="69620"/>
              </a:xfrm>
              <a:custGeom>
                <a:avLst/>
                <a:gdLst/>
                <a:ahLst/>
                <a:cxnLst/>
                <a:rect l="l" t="t" r="r" b="b"/>
                <a:pathLst>
                  <a:path w="1490" h="1468" extrusionOk="0">
                    <a:moveTo>
                      <a:pt x="1376" y="0"/>
                    </a:moveTo>
                    <a:cubicBezTo>
                      <a:pt x="1350" y="0"/>
                      <a:pt x="1323" y="9"/>
                      <a:pt x="1303" y="28"/>
                    </a:cubicBezTo>
                    <a:lnTo>
                      <a:pt x="41" y="1293"/>
                    </a:lnTo>
                    <a:cubicBezTo>
                      <a:pt x="0" y="1331"/>
                      <a:pt x="0" y="1399"/>
                      <a:pt x="41" y="1440"/>
                    </a:cubicBezTo>
                    <a:cubicBezTo>
                      <a:pt x="61" y="1457"/>
                      <a:pt x="88" y="1467"/>
                      <a:pt x="112" y="1467"/>
                    </a:cubicBezTo>
                    <a:cubicBezTo>
                      <a:pt x="140" y="1467"/>
                      <a:pt x="167" y="1457"/>
                      <a:pt x="187" y="1440"/>
                    </a:cubicBezTo>
                    <a:lnTo>
                      <a:pt x="1449" y="174"/>
                    </a:lnTo>
                    <a:cubicBezTo>
                      <a:pt x="1490" y="137"/>
                      <a:pt x="1490" y="69"/>
                      <a:pt x="1449" y="28"/>
                    </a:cubicBezTo>
                    <a:cubicBezTo>
                      <a:pt x="1429" y="9"/>
                      <a:pt x="1402" y="0"/>
                      <a:pt x="137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3009704" y="3951834"/>
                <a:ext cx="70663" cy="69762"/>
              </a:xfrm>
              <a:custGeom>
                <a:avLst/>
                <a:gdLst/>
                <a:ahLst/>
                <a:cxnLst/>
                <a:rect l="l" t="t" r="r" b="b"/>
                <a:pathLst>
                  <a:path w="1490" h="1471" extrusionOk="0">
                    <a:moveTo>
                      <a:pt x="1376" y="1"/>
                    </a:moveTo>
                    <a:cubicBezTo>
                      <a:pt x="1350" y="1"/>
                      <a:pt x="1323" y="11"/>
                      <a:pt x="1303" y="31"/>
                    </a:cubicBezTo>
                    <a:lnTo>
                      <a:pt x="41" y="1293"/>
                    </a:lnTo>
                    <a:cubicBezTo>
                      <a:pt x="0" y="1334"/>
                      <a:pt x="0" y="1399"/>
                      <a:pt x="41" y="1439"/>
                    </a:cubicBezTo>
                    <a:cubicBezTo>
                      <a:pt x="61" y="1460"/>
                      <a:pt x="85" y="1470"/>
                      <a:pt x="113" y="1470"/>
                    </a:cubicBezTo>
                    <a:cubicBezTo>
                      <a:pt x="140" y="1470"/>
                      <a:pt x="167" y="1460"/>
                      <a:pt x="187" y="1439"/>
                    </a:cubicBezTo>
                    <a:lnTo>
                      <a:pt x="1449" y="177"/>
                    </a:lnTo>
                    <a:cubicBezTo>
                      <a:pt x="1490" y="137"/>
                      <a:pt x="1490" y="72"/>
                      <a:pt x="1449" y="31"/>
                    </a:cubicBezTo>
                    <a:cubicBezTo>
                      <a:pt x="1429" y="11"/>
                      <a:pt x="1402" y="1"/>
                      <a:pt x="1376"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457440" y="3461696"/>
                <a:ext cx="70711" cy="69715"/>
              </a:xfrm>
              <a:custGeom>
                <a:avLst/>
                <a:gdLst/>
                <a:ahLst/>
                <a:cxnLst/>
                <a:rect l="l" t="t" r="r" b="b"/>
                <a:pathLst>
                  <a:path w="1491" h="1470" extrusionOk="0">
                    <a:moveTo>
                      <a:pt x="114" y="0"/>
                    </a:moveTo>
                    <a:cubicBezTo>
                      <a:pt x="88" y="0"/>
                      <a:pt x="62" y="10"/>
                      <a:pt x="41" y="31"/>
                    </a:cubicBezTo>
                    <a:cubicBezTo>
                      <a:pt x="0" y="72"/>
                      <a:pt x="0" y="136"/>
                      <a:pt x="41" y="177"/>
                    </a:cubicBezTo>
                    <a:lnTo>
                      <a:pt x="1302" y="1439"/>
                    </a:lnTo>
                    <a:cubicBezTo>
                      <a:pt x="1323" y="1459"/>
                      <a:pt x="1351" y="1469"/>
                      <a:pt x="1377" y="1469"/>
                    </a:cubicBezTo>
                    <a:cubicBezTo>
                      <a:pt x="1404" y="1469"/>
                      <a:pt x="1429" y="1459"/>
                      <a:pt x="1449" y="1439"/>
                    </a:cubicBezTo>
                    <a:cubicBezTo>
                      <a:pt x="1490" y="1398"/>
                      <a:pt x="1490" y="1334"/>
                      <a:pt x="1449" y="1293"/>
                    </a:cubicBezTo>
                    <a:lnTo>
                      <a:pt x="187" y="31"/>
                    </a:lnTo>
                    <a:cubicBezTo>
                      <a:pt x="167" y="10"/>
                      <a:pt x="141" y="0"/>
                      <a:pt x="114"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375490" y="2552130"/>
                <a:ext cx="70711" cy="69715"/>
              </a:xfrm>
              <a:custGeom>
                <a:avLst/>
                <a:gdLst/>
                <a:ahLst/>
                <a:cxnLst/>
                <a:rect l="l" t="t" r="r" b="b"/>
                <a:pathLst>
                  <a:path w="1491" h="1470" extrusionOk="0">
                    <a:moveTo>
                      <a:pt x="114" y="0"/>
                    </a:moveTo>
                    <a:cubicBezTo>
                      <a:pt x="88" y="0"/>
                      <a:pt x="62" y="11"/>
                      <a:pt x="41" y="31"/>
                    </a:cubicBezTo>
                    <a:cubicBezTo>
                      <a:pt x="0" y="72"/>
                      <a:pt x="0" y="136"/>
                      <a:pt x="41" y="177"/>
                    </a:cubicBezTo>
                    <a:lnTo>
                      <a:pt x="1303" y="1439"/>
                    </a:lnTo>
                    <a:cubicBezTo>
                      <a:pt x="1324" y="1460"/>
                      <a:pt x="1351" y="1469"/>
                      <a:pt x="1377" y="1469"/>
                    </a:cubicBezTo>
                    <a:cubicBezTo>
                      <a:pt x="1402" y="1469"/>
                      <a:pt x="1429" y="1460"/>
                      <a:pt x="1449" y="1439"/>
                    </a:cubicBezTo>
                    <a:cubicBezTo>
                      <a:pt x="1490" y="1398"/>
                      <a:pt x="1490" y="1334"/>
                      <a:pt x="1449" y="1293"/>
                    </a:cubicBezTo>
                    <a:lnTo>
                      <a:pt x="187" y="31"/>
                    </a:lnTo>
                    <a:cubicBezTo>
                      <a:pt x="167" y="11"/>
                      <a:pt x="141" y="0"/>
                      <a:pt x="114"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3091323" y="2640009"/>
                <a:ext cx="43916" cy="43963"/>
              </a:xfrm>
              <a:custGeom>
                <a:avLst/>
                <a:gdLst/>
                <a:ahLst/>
                <a:cxnLst/>
                <a:rect l="l" t="t" r="r" b="b"/>
                <a:pathLst>
                  <a:path w="926" h="927" extrusionOk="0">
                    <a:moveTo>
                      <a:pt x="463" y="1"/>
                    </a:moveTo>
                    <a:cubicBezTo>
                      <a:pt x="208" y="1"/>
                      <a:pt x="1" y="208"/>
                      <a:pt x="1" y="464"/>
                    </a:cubicBezTo>
                    <a:cubicBezTo>
                      <a:pt x="1" y="718"/>
                      <a:pt x="208" y="926"/>
                      <a:pt x="463" y="926"/>
                    </a:cubicBezTo>
                    <a:cubicBezTo>
                      <a:pt x="718" y="926"/>
                      <a:pt x="925" y="718"/>
                      <a:pt x="925" y="464"/>
                    </a:cubicBezTo>
                    <a:cubicBezTo>
                      <a:pt x="925" y="208"/>
                      <a:pt x="718" y="1"/>
                      <a:pt x="463" y="1"/>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3098863" y="2626303"/>
                <a:ext cx="53780" cy="53780"/>
              </a:xfrm>
              <a:custGeom>
                <a:avLst/>
                <a:gdLst/>
                <a:ahLst/>
                <a:cxnLst/>
                <a:rect l="l" t="t" r="r" b="b"/>
                <a:pathLst>
                  <a:path w="1134" h="1134" extrusionOk="0">
                    <a:moveTo>
                      <a:pt x="566" y="208"/>
                    </a:moveTo>
                    <a:cubicBezTo>
                      <a:pt x="766" y="208"/>
                      <a:pt x="926" y="368"/>
                      <a:pt x="926" y="566"/>
                    </a:cubicBezTo>
                    <a:cubicBezTo>
                      <a:pt x="926" y="766"/>
                      <a:pt x="766" y="926"/>
                      <a:pt x="566" y="926"/>
                    </a:cubicBezTo>
                    <a:cubicBezTo>
                      <a:pt x="368" y="926"/>
                      <a:pt x="209" y="766"/>
                      <a:pt x="209" y="566"/>
                    </a:cubicBezTo>
                    <a:cubicBezTo>
                      <a:pt x="209" y="368"/>
                      <a:pt x="368" y="208"/>
                      <a:pt x="566" y="208"/>
                    </a:cubicBezTo>
                    <a:close/>
                    <a:moveTo>
                      <a:pt x="566" y="1"/>
                    </a:moveTo>
                    <a:cubicBezTo>
                      <a:pt x="256" y="1"/>
                      <a:pt x="1" y="256"/>
                      <a:pt x="1" y="566"/>
                    </a:cubicBezTo>
                    <a:cubicBezTo>
                      <a:pt x="1" y="878"/>
                      <a:pt x="256" y="1134"/>
                      <a:pt x="566" y="1134"/>
                    </a:cubicBezTo>
                    <a:cubicBezTo>
                      <a:pt x="878" y="1134"/>
                      <a:pt x="1134" y="878"/>
                      <a:pt x="1134" y="566"/>
                    </a:cubicBezTo>
                    <a:cubicBezTo>
                      <a:pt x="1134" y="256"/>
                      <a:pt x="878" y="1"/>
                      <a:pt x="566"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2962421" y="3561715"/>
                <a:ext cx="43773" cy="43868"/>
              </a:xfrm>
              <a:custGeom>
                <a:avLst/>
                <a:gdLst/>
                <a:ahLst/>
                <a:cxnLst/>
                <a:rect l="l" t="t" r="r" b="b"/>
                <a:pathLst>
                  <a:path w="923" h="925" extrusionOk="0">
                    <a:moveTo>
                      <a:pt x="460" y="0"/>
                    </a:moveTo>
                    <a:cubicBezTo>
                      <a:pt x="205" y="0"/>
                      <a:pt x="0" y="207"/>
                      <a:pt x="0" y="462"/>
                    </a:cubicBezTo>
                    <a:cubicBezTo>
                      <a:pt x="0" y="718"/>
                      <a:pt x="205" y="925"/>
                      <a:pt x="460" y="925"/>
                    </a:cubicBezTo>
                    <a:cubicBezTo>
                      <a:pt x="719" y="925"/>
                      <a:pt x="923" y="718"/>
                      <a:pt x="923" y="462"/>
                    </a:cubicBezTo>
                    <a:cubicBezTo>
                      <a:pt x="923" y="207"/>
                      <a:pt x="719" y="0"/>
                      <a:pt x="460" y="0"/>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2970009" y="3547962"/>
                <a:ext cx="53638" cy="53780"/>
              </a:xfrm>
              <a:custGeom>
                <a:avLst/>
                <a:gdLst/>
                <a:ahLst/>
                <a:cxnLst/>
                <a:rect l="l" t="t" r="r" b="b"/>
                <a:pathLst>
                  <a:path w="1131" h="1134" extrusionOk="0">
                    <a:moveTo>
                      <a:pt x="565" y="208"/>
                    </a:moveTo>
                    <a:cubicBezTo>
                      <a:pt x="763" y="208"/>
                      <a:pt x="922" y="368"/>
                      <a:pt x="922" y="568"/>
                    </a:cubicBezTo>
                    <a:cubicBezTo>
                      <a:pt x="922" y="766"/>
                      <a:pt x="763" y="926"/>
                      <a:pt x="565" y="926"/>
                    </a:cubicBezTo>
                    <a:cubicBezTo>
                      <a:pt x="368" y="926"/>
                      <a:pt x="205" y="766"/>
                      <a:pt x="205" y="568"/>
                    </a:cubicBezTo>
                    <a:cubicBezTo>
                      <a:pt x="205" y="368"/>
                      <a:pt x="368" y="208"/>
                      <a:pt x="565" y="208"/>
                    </a:cubicBezTo>
                    <a:close/>
                    <a:moveTo>
                      <a:pt x="565" y="0"/>
                    </a:moveTo>
                    <a:cubicBezTo>
                      <a:pt x="253" y="0"/>
                      <a:pt x="0" y="256"/>
                      <a:pt x="0" y="568"/>
                    </a:cubicBezTo>
                    <a:cubicBezTo>
                      <a:pt x="0" y="878"/>
                      <a:pt x="253" y="1133"/>
                      <a:pt x="565" y="1133"/>
                    </a:cubicBezTo>
                    <a:cubicBezTo>
                      <a:pt x="875" y="1133"/>
                      <a:pt x="1130" y="878"/>
                      <a:pt x="1130" y="568"/>
                    </a:cubicBezTo>
                    <a:cubicBezTo>
                      <a:pt x="1130" y="256"/>
                      <a:pt x="875" y="0"/>
                      <a:pt x="565"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2794679" y="4350062"/>
                <a:ext cx="43916" cy="43963"/>
              </a:xfrm>
              <a:custGeom>
                <a:avLst/>
                <a:gdLst/>
                <a:ahLst/>
                <a:cxnLst/>
                <a:rect l="l" t="t" r="r" b="b"/>
                <a:pathLst>
                  <a:path w="926" h="927" extrusionOk="0">
                    <a:moveTo>
                      <a:pt x="463" y="1"/>
                    </a:moveTo>
                    <a:cubicBezTo>
                      <a:pt x="208" y="1"/>
                      <a:pt x="1" y="208"/>
                      <a:pt x="1" y="464"/>
                    </a:cubicBezTo>
                    <a:cubicBezTo>
                      <a:pt x="1" y="718"/>
                      <a:pt x="208" y="927"/>
                      <a:pt x="463" y="927"/>
                    </a:cubicBezTo>
                    <a:cubicBezTo>
                      <a:pt x="718" y="927"/>
                      <a:pt x="925" y="718"/>
                      <a:pt x="925" y="464"/>
                    </a:cubicBezTo>
                    <a:cubicBezTo>
                      <a:pt x="925" y="208"/>
                      <a:pt x="718" y="1"/>
                      <a:pt x="463" y="1"/>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2802267" y="4336546"/>
                <a:ext cx="53733" cy="53590"/>
              </a:xfrm>
              <a:custGeom>
                <a:avLst/>
                <a:gdLst/>
                <a:ahLst/>
                <a:cxnLst/>
                <a:rect l="l" t="t" r="r" b="b"/>
                <a:pathLst>
                  <a:path w="1133" h="1130" extrusionOk="0">
                    <a:moveTo>
                      <a:pt x="566" y="204"/>
                    </a:moveTo>
                    <a:cubicBezTo>
                      <a:pt x="765" y="204"/>
                      <a:pt x="925" y="368"/>
                      <a:pt x="925" y="565"/>
                    </a:cubicBezTo>
                    <a:cubicBezTo>
                      <a:pt x="925" y="763"/>
                      <a:pt x="765" y="926"/>
                      <a:pt x="566" y="926"/>
                    </a:cubicBezTo>
                    <a:cubicBezTo>
                      <a:pt x="368" y="926"/>
                      <a:pt x="208" y="763"/>
                      <a:pt x="208" y="565"/>
                    </a:cubicBezTo>
                    <a:cubicBezTo>
                      <a:pt x="208" y="368"/>
                      <a:pt x="368" y="204"/>
                      <a:pt x="566" y="204"/>
                    </a:cubicBezTo>
                    <a:close/>
                    <a:moveTo>
                      <a:pt x="566" y="0"/>
                    </a:moveTo>
                    <a:cubicBezTo>
                      <a:pt x="255" y="0"/>
                      <a:pt x="1" y="252"/>
                      <a:pt x="1" y="565"/>
                    </a:cubicBezTo>
                    <a:cubicBezTo>
                      <a:pt x="1" y="878"/>
                      <a:pt x="255" y="1130"/>
                      <a:pt x="566" y="1130"/>
                    </a:cubicBezTo>
                    <a:cubicBezTo>
                      <a:pt x="878" y="1130"/>
                      <a:pt x="1133" y="878"/>
                      <a:pt x="1133" y="565"/>
                    </a:cubicBezTo>
                    <a:cubicBezTo>
                      <a:pt x="1133" y="252"/>
                      <a:pt x="878" y="0"/>
                      <a:pt x="56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2508374" y="3877661"/>
                <a:ext cx="43963" cy="43916"/>
              </a:xfrm>
              <a:custGeom>
                <a:avLst/>
                <a:gdLst/>
                <a:ahLst/>
                <a:cxnLst/>
                <a:rect l="l" t="t" r="r" b="b"/>
                <a:pathLst>
                  <a:path w="927" h="926" extrusionOk="0">
                    <a:moveTo>
                      <a:pt x="463" y="0"/>
                    </a:moveTo>
                    <a:cubicBezTo>
                      <a:pt x="208" y="0"/>
                      <a:pt x="1" y="208"/>
                      <a:pt x="1" y="463"/>
                    </a:cubicBezTo>
                    <a:cubicBezTo>
                      <a:pt x="1" y="718"/>
                      <a:pt x="208" y="925"/>
                      <a:pt x="463" y="925"/>
                    </a:cubicBezTo>
                    <a:cubicBezTo>
                      <a:pt x="718" y="925"/>
                      <a:pt x="926" y="718"/>
                      <a:pt x="926" y="463"/>
                    </a:cubicBezTo>
                    <a:cubicBezTo>
                      <a:pt x="926" y="208"/>
                      <a:pt x="718" y="0"/>
                      <a:pt x="463" y="0"/>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2515962" y="3863955"/>
                <a:ext cx="53780" cy="53733"/>
              </a:xfrm>
              <a:custGeom>
                <a:avLst/>
                <a:gdLst/>
                <a:ahLst/>
                <a:cxnLst/>
                <a:rect l="l" t="t" r="r" b="b"/>
                <a:pathLst>
                  <a:path w="1134" h="1133" extrusionOk="0">
                    <a:moveTo>
                      <a:pt x="569" y="208"/>
                    </a:moveTo>
                    <a:cubicBezTo>
                      <a:pt x="766" y="208"/>
                      <a:pt x="925" y="368"/>
                      <a:pt x="925" y="568"/>
                    </a:cubicBezTo>
                    <a:cubicBezTo>
                      <a:pt x="925" y="765"/>
                      <a:pt x="766" y="925"/>
                      <a:pt x="569" y="925"/>
                    </a:cubicBezTo>
                    <a:cubicBezTo>
                      <a:pt x="368" y="925"/>
                      <a:pt x="208" y="765"/>
                      <a:pt x="208" y="568"/>
                    </a:cubicBezTo>
                    <a:cubicBezTo>
                      <a:pt x="208" y="368"/>
                      <a:pt x="368" y="208"/>
                      <a:pt x="569" y="208"/>
                    </a:cubicBezTo>
                    <a:close/>
                    <a:moveTo>
                      <a:pt x="569" y="0"/>
                    </a:moveTo>
                    <a:cubicBezTo>
                      <a:pt x="256" y="0"/>
                      <a:pt x="1" y="255"/>
                      <a:pt x="1" y="568"/>
                    </a:cubicBezTo>
                    <a:cubicBezTo>
                      <a:pt x="1" y="878"/>
                      <a:pt x="256" y="1133"/>
                      <a:pt x="569" y="1133"/>
                    </a:cubicBezTo>
                    <a:cubicBezTo>
                      <a:pt x="878" y="1133"/>
                      <a:pt x="1134" y="878"/>
                      <a:pt x="1134" y="568"/>
                    </a:cubicBezTo>
                    <a:cubicBezTo>
                      <a:pt x="1134" y="255"/>
                      <a:pt x="878" y="0"/>
                      <a:pt x="569"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a:off x="2298377" y="2925887"/>
                <a:ext cx="43963" cy="43868"/>
              </a:xfrm>
              <a:custGeom>
                <a:avLst/>
                <a:gdLst/>
                <a:ahLst/>
                <a:cxnLst/>
                <a:rect l="l" t="t" r="r" b="b"/>
                <a:pathLst>
                  <a:path w="927" h="925" extrusionOk="0">
                    <a:moveTo>
                      <a:pt x="463" y="0"/>
                    </a:moveTo>
                    <a:cubicBezTo>
                      <a:pt x="208" y="0"/>
                      <a:pt x="1" y="207"/>
                      <a:pt x="1" y="462"/>
                    </a:cubicBezTo>
                    <a:cubicBezTo>
                      <a:pt x="1" y="718"/>
                      <a:pt x="208" y="925"/>
                      <a:pt x="463" y="925"/>
                    </a:cubicBezTo>
                    <a:cubicBezTo>
                      <a:pt x="718" y="925"/>
                      <a:pt x="926" y="718"/>
                      <a:pt x="926" y="462"/>
                    </a:cubicBezTo>
                    <a:cubicBezTo>
                      <a:pt x="926" y="207"/>
                      <a:pt x="718" y="0"/>
                      <a:pt x="463" y="0"/>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a:off x="2305965" y="2912134"/>
                <a:ext cx="53590" cy="53780"/>
              </a:xfrm>
              <a:custGeom>
                <a:avLst/>
                <a:gdLst/>
                <a:ahLst/>
                <a:cxnLst/>
                <a:rect l="l" t="t" r="r" b="b"/>
                <a:pathLst>
                  <a:path w="1130" h="1134" extrusionOk="0">
                    <a:moveTo>
                      <a:pt x="565" y="208"/>
                    </a:moveTo>
                    <a:cubicBezTo>
                      <a:pt x="762" y="208"/>
                      <a:pt x="922" y="368"/>
                      <a:pt x="922" y="565"/>
                    </a:cubicBezTo>
                    <a:cubicBezTo>
                      <a:pt x="922" y="766"/>
                      <a:pt x="762" y="926"/>
                      <a:pt x="565" y="926"/>
                    </a:cubicBezTo>
                    <a:cubicBezTo>
                      <a:pt x="368" y="926"/>
                      <a:pt x="205" y="766"/>
                      <a:pt x="205" y="565"/>
                    </a:cubicBezTo>
                    <a:cubicBezTo>
                      <a:pt x="205" y="368"/>
                      <a:pt x="368" y="208"/>
                      <a:pt x="565" y="208"/>
                    </a:cubicBezTo>
                    <a:close/>
                    <a:moveTo>
                      <a:pt x="565" y="0"/>
                    </a:moveTo>
                    <a:cubicBezTo>
                      <a:pt x="252" y="0"/>
                      <a:pt x="0" y="256"/>
                      <a:pt x="0" y="565"/>
                    </a:cubicBezTo>
                    <a:cubicBezTo>
                      <a:pt x="0" y="878"/>
                      <a:pt x="252" y="1133"/>
                      <a:pt x="565" y="1133"/>
                    </a:cubicBezTo>
                    <a:cubicBezTo>
                      <a:pt x="878" y="1133"/>
                      <a:pt x="1129" y="878"/>
                      <a:pt x="1129" y="565"/>
                    </a:cubicBezTo>
                    <a:cubicBezTo>
                      <a:pt x="1129" y="256"/>
                      <a:pt x="878" y="0"/>
                      <a:pt x="565"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a:off x="1873875" y="3566031"/>
                <a:ext cx="43916" cy="43916"/>
              </a:xfrm>
              <a:custGeom>
                <a:avLst/>
                <a:gdLst/>
                <a:ahLst/>
                <a:cxnLst/>
                <a:rect l="l" t="t" r="r" b="b"/>
                <a:pathLst>
                  <a:path w="926" h="926" extrusionOk="0">
                    <a:moveTo>
                      <a:pt x="462" y="0"/>
                    </a:moveTo>
                    <a:cubicBezTo>
                      <a:pt x="208" y="0"/>
                      <a:pt x="0" y="208"/>
                      <a:pt x="0" y="463"/>
                    </a:cubicBezTo>
                    <a:cubicBezTo>
                      <a:pt x="0" y="718"/>
                      <a:pt x="208" y="925"/>
                      <a:pt x="462" y="925"/>
                    </a:cubicBezTo>
                    <a:cubicBezTo>
                      <a:pt x="718" y="925"/>
                      <a:pt x="925" y="718"/>
                      <a:pt x="925" y="463"/>
                    </a:cubicBezTo>
                    <a:cubicBezTo>
                      <a:pt x="925" y="208"/>
                      <a:pt x="718" y="0"/>
                      <a:pt x="462" y="0"/>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a:off x="1881416" y="3552467"/>
                <a:ext cx="53780" cy="53590"/>
              </a:xfrm>
              <a:custGeom>
                <a:avLst/>
                <a:gdLst/>
                <a:ahLst/>
                <a:cxnLst/>
                <a:rect l="l" t="t" r="r" b="b"/>
                <a:pathLst>
                  <a:path w="1134" h="1130" extrusionOk="0">
                    <a:moveTo>
                      <a:pt x="565" y="205"/>
                    </a:moveTo>
                    <a:cubicBezTo>
                      <a:pt x="766" y="205"/>
                      <a:pt x="926" y="368"/>
                      <a:pt x="926" y="566"/>
                    </a:cubicBezTo>
                    <a:cubicBezTo>
                      <a:pt x="926" y="762"/>
                      <a:pt x="766" y="922"/>
                      <a:pt x="565" y="922"/>
                    </a:cubicBezTo>
                    <a:cubicBezTo>
                      <a:pt x="368" y="922"/>
                      <a:pt x="209" y="762"/>
                      <a:pt x="209" y="566"/>
                    </a:cubicBezTo>
                    <a:cubicBezTo>
                      <a:pt x="209" y="368"/>
                      <a:pt x="368" y="205"/>
                      <a:pt x="565" y="205"/>
                    </a:cubicBezTo>
                    <a:close/>
                    <a:moveTo>
                      <a:pt x="565" y="1"/>
                    </a:moveTo>
                    <a:cubicBezTo>
                      <a:pt x="256" y="1"/>
                      <a:pt x="1" y="252"/>
                      <a:pt x="1" y="566"/>
                    </a:cubicBezTo>
                    <a:cubicBezTo>
                      <a:pt x="1" y="878"/>
                      <a:pt x="256" y="1130"/>
                      <a:pt x="565" y="1130"/>
                    </a:cubicBezTo>
                    <a:cubicBezTo>
                      <a:pt x="878" y="1130"/>
                      <a:pt x="1134" y="878"/>
                      <a:pt x="1134" y="566"/>
                    </a:cubicBezTo>
                    <a:cubicBezTo>
                      <a:pt x="1134" y="252"/>
                      <a:pt x="878" y="1"/>
                      <a:pt x="565"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a:off x="1632909" y="2492706"/>
                <a:ext cx="2101829" cy="2103726"/>
              </a:xfrm>
              <a:custGeom>
                <a:avLst/>
                <a:gdLst/>
                <a:ahLst/>
                <a:cxnLst/>
                <a:rect l="l" t="t" r="r" b="b"/>
                <a:pathLst>
                  <a:path w="44319" h="44359" extrusionOk="0">
                    <a:moveTo>
                      <a:pt x="23599" y="1"/>
                    </a:moveTo>
                    <a:cubicBezTo>
                      <a:pt x="23017" y="1"/>
                      <a:pt x="22456" y="34"/>
                      <a:pt x="21923" y="101"/>
                    </a:cubicBezTo>
                    <a:cubicBezTo>
                      <a:pt x="21923" y="101"/>
                      <a:pt x="3853" y="393"/>
                      <a:pt x="952" y="21361"/>
                    </a:cubicBezTo>
                    <a:cubicBezTo>
                      <a:pt x="0" y="28255"/>
                      <a:pt x="3551" y="33135"/>
                      <a:pt x="8747" y="36577"/>
                    </a:cubicBezTo>
                    <a:lnTo>
                      <a:pt x="8574" y="44359"/>
                    </a:lnTo>
                    <a:lnTo>
                      <a:pt x="37347" y="44359"/>
                    </a:lnTo>
                    <a:lnTo>
                      <a:pt x="36405" y="32526"/>
                    </a:lnTo>
                    <a:cubicBezTo>
                      <a:pt x="40228" y="29938"/>
                      <a:pt x="44319" y="25475"/>
                      <a:pt x="43951" y="18341"/>
                    </a:cubicBezTo>
                    <a:cubicBezTo>
                      <a:pt x="43321" y="6079"/>
                      <a:pt x="31470" y="1"/>
                      <a:pt x="23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a:off x="1634332" y="2489244"/>
                <a:ext cx="2104484" cy="2110744"/>
              </a:xfrm>
              <a:custGeom>
                <a:avLst/>
                <a:gdLst/>
                <a:ahLst/>
                <a:cxnLst/>
                <a:rect l="l" t="t" r="r" b="b"/>
                <a:pathLst>
                  <a:path w="44375" h="44507" extrusionOk="0">
                    <a:moveTo>
                      <a:pt x="23550" y="154"/>
                    </a:moveTo>
                    <a:cubicBezTo>
                      <a:pt x="27499" y="154"/>
                      <a:pt x="32839" y="1679"/>
                      <a:pt x="37228" y="5357"/>
                    </a:cubicBezTo>
                    <a:cubicBezTo>
                      <a:pt x="40061" y="7734"/>
                      <a:pt x="43513" y="11928"/>
                      <a:pt x="43847" y="18417"/>
                    </a:cubicBezTo>
                    <a:cubicBezTo>
                      <a:pt x="44218" y="25630"/>
                      <a:pt x="39963" y="30075"/>
                      <a:pt x="36330" y="32535"/>
                    </a:cubicBezTo>
                    <a:cubicBezTo>
                      <a:pt x="36307" y="32552"/>
                      <a:pt x="36294" y="32579"/>
                      <a:pt x="36297" y="32606"/>
                    </a:cubicBezTo>
                    <a:lnTo>
                      <a:pt x="37232" y="44353"/>
                    </a:lnTo>
                    <a:lnTo>
                      <a:pt x="8626" y="44353"/>
                    </a:lnTo>
                    <a:lnTo>
                      <a:pt x="8796" y="36650"/>
                    </a:lnTo>
                    <a:cubicBezTo>
                      <a:pt x="8796" y="36626"/>
                      <a:pt x="8782" y="36599"/>
                      <a:pt x="8758" y="36585"/>
                    </a:cubicBezTo>
                    <a:cubicBezTo>
                      <a:pt x="2772" y="32616"/>
                      <a:pt x="160" y="27521"/>
                      <a:pt x="1000" y="21444"/>
                    </a:cubicBezTo>
                    <a:cubicBezTo>
                      <a:pt x="2493" y="10649"/>
                      <a:pt x="8092" y="5462"/>
                      <a:pt x="12527" y="3013"/>
                    </a:cubicBezTo>
                    <a:cubicBezTo>
                      <a:pt x="17332" y="357"/>
                      <a:pt x="21849" y="252"/>
                      <a:pt x="21900" y="252"/>
                    </a:cubicBezTo>
                    <a:cubicBezTo>
                      <a:pt x="22414" y="188"/>
                      <a:pt x="22967" y="154"/>
                      <a:pt x="23550" y="154"/>
                    </a:cubicBezTo>
                    <a:close/>
                    <a:moveTo>
                      <a:pt x="23549" y="0"/>
                    </a:moveTo>
                    <a:cubicBezTo>
                      <a:pt x="22963" y="0"/>
                      <a:pt x="22407" y="34"/>
                      <a:pt x="21890" y="98"/>
                    </a:cubicBezTo>
                    <a:cubicBezTo>
                      <a:pt x="21846" y="98"/>
                      <a:pt x="17299" y="200"/>
                      <a:pt x="12459" y="2874"/>
                    </a:cubicBezTo>
                    <a:cubicBezTo>
                      <a:pt x="7990" y="5340"/>
                      <a:pt x="2350" y="10560"/>
                      <a:pt x="848" y="21423"/>
                    </a:cubicBezTo>
                    <a:cubicBezTo>
                      <a:pt x="1" y="27552"/>
                      <a:pt x="2619" y="32691"/>
                      <a:pt x="8639" y="36690"/>
                    </a:cubicBezTo>
                    <a:lnTo>
                      <a:pt x="8469" y="44428"/>
                    </a:lnTo>
                    <a:cubicBezTo>
                      <a:pt x="8466" y="44449"/>
                      <a:pt x="8476" y="44469"/>
                      <a:pt x="8490" y="44486"/>
                    </a:cubicBezTo>
                    <a:cubicBezTo>
                      <a:pt x="8503" y="44499"/>
                      <a:pt x="8524" y="44506"/>
                      <a:pt x="8544" y="44506"/>
                    </a:cubicBezTo>
                    <a:lnTo>
                      <a:pt x="37317" y="44506"/>
                    </a:lnTo>
                    <a:cubicBezTo>
                      <a:pt x="37338" y="44506"/>
                      <a:pt x="37358" y="44499"/>
                      <a:pt x="37371" y="44482"/>
                    </a:cubicBezTo>
                    <a:cubicBezTo>
                      <a:pt x="37388" y="44465"/>
                      <a:pt x="37395" y="44445"/>
                      <a:pt x="37391" y="44424"/>
                    </a:cubicBezTo>
                    <a:lnTo>
                      <a:pt x="36453" y="32640"/>
                    </a:lnTo>
                    <a:cubicBezTo>
                      <a:pt x="40113" y="30151"/>
                      <a:pt x="44374" y="25671"/>
                      <a:pt x="44000" y="18410"/>
                    </a:cubicBezTo>
                    <a:cubicBezTo>
                      <a:pt x="43663" y="11863"/>
                      <a:pt x="40187" y="7636"/>
                      <a:pt x="37327" y="5238"/>
                    </a:cubicBezTo>
                    <a:cubicBezTo>
                      <a:pt x="32908" y="1533"/>
                      <a:pt x="27523" y="0"/>
                      <a:pt x="23549"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2541619" y="2492801"/>
                <a:ext cx="281325" cy="128522"/>
              </a:xfrm>
              <a:custGeom>
                <a:avLst/>
                <a:gdLst/>
                <a:ahLst/>
                <a:cxnLst/>
                <a:rect l="l" t="t" r="r" b="b"/>
                <a:pathLst>
                  <a:path w="5932" h="2710" extrusionOk="0">
                    <a:moveTo>
                      <a:pt x="4440" y="1"/>
                    </a:moveTo>
                    <a:cubicBezTo>
                      <a:pt x="3856" y="1"/>
                      <a:pt x="3294" y="33"/>
                      <a:pt x="2762" y="99"/>
                    </a:cubicBezTo>
                    <a:cubicBezTo>
                      <a:pt x="2762" y="99"/>
                      <a:pt x="1677" y="119"/>
                      <a:pt x="1" y="452"/>
                    </a:cubicBezTo>
                    <a:cubicBezTo>
                      <a:pt x="296" y="1251"/>
                      <a:pt x="1037" y="2564"/>
                      <a:pt x="2715" y="2700"/>
                    </a:cubicBezTo>
                    <a:cubicBezTo>
                      <a:pt x="2790" y="2706"/>
                      <a:pt x="2863" y="2709"/>
                      <a:pt x="2935" y="2709"/>
                    </a:cubicBezTo>
                    <a:cubicBezTo>
                      <a:pt x="4717" y="2709"/>
                      <a:pt x="5625" y="859"/>
                      <a:pt x="5932" y="68"/>
                    </a:cubicBezTo>
                    <a:cubicBezTo>
                      <a:pt x="5422" y="23"/>
                      <a:pt x="4923" y="1"/>
                      <a:pt x="4440" y="1"/>
                    </a:cubicBezTo>
                    <a:close/>
                  </a:path>
                </a:pathLst>
              </a:custGeom>
              <a:solidFill>
                <a:srgbClr val="FF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2537920" y="2489150"/>
                <a:ext cx="288913" cy="135920"/>
              </a:xfrm>
              <a:custGeom>
                <a:avLst/>
                <a:gdLst/>
                <a:ahLst/>
                <a:cxnLst/>
                <a:rect l="l" t="t" r="r" b="b"/>
                <a:pathLst>
                  <a:path w="6092" h="2866" extrusionOk="0">
                    <a:moveTo>
                      <a:pt x="4508" y="156"/>
                    </a:moveTo>
                    <a:cubicBezTo>
                      <a:pt x="4959" y="156"/>
                      <a:pt x="5422" y="176"/>
                      <a:pt x="5898" y="216"/>
                    </a:cubicBezTo>
                    <a:cubicBezTo>
                      <a:pt x="5558" y="1049"/>
                      <a:pt x="4666" y="2711"/>
                      <a:pt x="3007" y="2711"/>
                    </a:cubicBezTo>
                    <a:cubicBezTo>
                      <a:pt x="2939" y="2711"/>
                      <a:pt x="2870" y="2708"/>
                      <a:pt x="2799" y="2703"/>
                    </a:cubicBezTo>
                    <a:cubicBezTo>
                      <a:pt x="1214" y="2570"/>
                      <a:pt x="490" y="1359"/>
                      <a:pt x="184" y="587"/>
                    </a:cubicBezTo>
                    <a:cubicBezTo>
                      <a:pt x="1782" y="278"/>
                      <a:pt x="2830" y="254"/>
                      <a:pt x="2847" y="254"/>
                    </a:cubicBezTo>
                    <a:cubicBezTo>
                      <a:pt x="3376" y="189"/>
                      <a:pt x="3931" y="156"/>
                      <a:pt x="4508" y="156"/>
                    </a:cubicBezTo>
                    <a:close/>
                    <a:moveTo>
                      <a:pt x="4509" y="0"/>
                    </a:moveTo>
                    <a:cubicBezTo>
                      <a:pt x="3926" y="0"/>
                      <a:pt x="3366" y="34"/>
                      <a:pt x="2837" y="100"/>
                    </a:cubicBezTo>
                    <a:cubicBezTo>
                      <a:pt x="2826" y="100"/>
                      <a:pt x="1728" y="121"/>
                      <a:pt x="65" y="455"/>
                    </a:cubicBezTo>
                    <a:cubicBezTo>
                      <a:pt x="41" y="458"/>
                      <a:pt x="24" y="471"/>
                      <a:pt x="10" y="491"/>
                    </a:cubicBezTo>
                    <a:cubicBezTo>
                      <a:pt x="0" y="512"/>
                      <a:pt x="0" y="536"/>
                      <a:pt x="7" y="557"/>
                    </a:cubicBezTo>
                    <a:cubicBezTo>
                      <a:pt x="303" y="1353"/>
                      <a:pt x="1058" y="2712"/>
                      <a:pt x="2789" y="2855"/>
                    </a:cubicBezTo>
                    <a:cubicBezTo>
                      <a:pt x="2864" y="2863"/>
                      <a:pt x="2939" y="2866"/>
                      <a:pt x="3013" y="2866"/>
                    </a:cubicBezTo>
                    <a:cubicBezTo>
                      <a:pt x="4834" y="2866"/>
                      <a:pt x="5762" y="1002"/>
                      <a:pt x="6082" y="176"/>
                    </a:cubicBezTo>
                    <a:cubicBezTo>
                      <a:pt x="6091" y="152"/>
                      <a:pt x="6088" y="128"/>
                      <a:pt x="6074" y="104"/>
                    </a:cubicBezTo>
                    <a:cubicBezTo>
                      <a:pt x="6061" y="83"/>
                      <a:pt x="6041" y="70"/>
                      <a:pt x="6017" y="70"/>
                    </a:cubicBezTo>
                    <a:cubicBezTo>
                      <a:pt x="5501" y="24"/>
                      <a:pt x="4997" y="0"/>
                      <a:pt x="450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a:off x="2839069" y="2497781"/>
                <a:ext cx="895669" cy="2098651"/>
              </a:xfrm>
              <a:custGeom>
                <a:avLst/>
                <a:gdLst/>
                <a:ahLst/>
                <a:cxnLst/>
                <a:rect l="l" t="t" r="r" b="b"/>
                <a:pathLst>
                  <a:path w="18886" h="44252" extrusionOk="0">
                    <a:moveTo>
                      <a:pt x="0" y="0"/>
                    </a:moveTo>
                    <a:lnTo>
                      <a:pt x="2218" y="44252"/>
                    </a:lnTo>
                    <a:lnTo>
                      <a:pt x="11914" y="44252"/>
                    </a:lnTo>
                    <a:lnTo>
                      <a:pt x="10972" y="32419"/>
                    </a:lnTo>
                    <a:cubicBezTo>
                      <a:pt x="14795" y="29831"/>
                      <a:pt x="18886" y="25373"/>
                      <a:pt x="18518" y="18234"/>
                    </a:cubicBezTo>
                    <a:cubicBezTo>
                      <a:pt x="17937" y="6894"/>
                      <a:pt x="7754" y="844"/>
                      <a:pt x="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a:off x="2835322" y="2493987"/>
                <a:ext cx="903494" cy="2106002"/>
              </a:xfrm>
              <a:custGeom>
                <a:avLst/>
                <a:gdLst/>
                <a:ahLst/>
                <a:cxnLst/>
                <a:rect l="l" t="t" r="r" b="b"/>
                <a:pathLst>
                  <a:path w="19051" h="44407" extrusionOk="0">
                    <a:moveTo>
                      <a:pt x="161" y="165"/>
                    </a:moveTo>
                    <a:lnTo>
                      <a:pt x="161" y="165"/>
                    </a:lnTo>
                    <a:cubicBezTo>
                      <a:pt x="8677" y="1135"/>
                      <a:pt x="17982" y="7804"/>
                      <a:pt x="18523" y="18317"/>
                    </a:cubicBezTo>
                    <a:cubicBezTo>
                      <a:pt x="18894" y="25530"/>
                      <a:pt x="14639" y="29975"/>
                      <a:pt x="11006" y="32435"/>
                    </a:cubicBezTo>
                    <a:cubicBezTo>
                      <a:pt x="10983" y="32452"/>
                      <a:pt x="10970" y="32479"/>
                      <a:pt x="10973" y="32506"/>
                    </a:cubicBezTo>
                    <a:lnTo>
                      <a:pt x="11908" y="44253"/>
                    </a:lnTo>
                    <a:lnTo>
                      <a:pt x="2371" y="44253"/>
                    </a:lnTo>
                    <a:lnTo>
                      <a:pt x="161" y="165"/>
                    </a:lnTo>
                    <a:close/>
                    <a:moveTo>
                      <a:pt x="78" y="1"/>
                    </a:moveTo>
                    <a:cubicBezTo>
                      <a:pt x="58" y="1"/>
                      <a:pt x="39" y="8"/>
                      <a:pt x="28" y="22"/>
                    </a:cubicBezTo>
                    <a:cubicBezTo>
                      <a:pt x="11" y="39"/>
                      <a:pt x="1" y="60"/>
                      <a:pt x="1" y="83"/>
                    </a:cubicBezTo>
                    <a:lnTo>
                      <a:pt x="2218" y="44335"/>
                    </a:lnTo>
                    <a:cubicBezTo>
                      <a:pt x="2222" y="44376"/>
                      <a:pt x="2256" y="44406"/>
                      <a:pt x="2297" y="44406"/>
                    </a:cubicBezTo>
                    <a:lnTo>
                      <a:pt x="11993" y="44406"/>
                    </a:lnTo>
                    <a:cubicBezTo>
                      <a:pt x="12014" y="44406"/>
                      <a:pt x="12034" y="44399"/>
                      <a:pt x="12047" y="44382"/>
                    </a:cubicBezTo>
                    <a:cubicBezTo>
                      <a:pt x="12064" y="44365"/>
                      <a:pt x="12071" y="44345"/>
                      <a:pt x="12067" y="44324"/>
                    </a:cubicBezTo>
                    <a:lnTo>
                      <a:pt x="11129" y="32540"/>
                    </a:lnTo>
                    <a:cubicBezTo>
                      <a:pt x="14789" y="30051"/>
                      <a:pt x="19050" y="25571"/>
                      <a:pt x="18676" y="18310"/>
                    </a:cubicBezTo>
                    <a:cubicBezTo>
                      <a:pt x="18343" y="11807"/>
                      <a:pt x="14904" y="7593"/>
                      <a:pt x="12078" y="5202"/>
                    </a:cubicBezTo>
                    <a:cubicBezTo>
                      <a:pt x="8721" y="2362"/>
                      <a:pt x="4351" y="468"/>
                      <a:pt x="89" y="2"/>
                    </a:cubicBezTo>
                    <a:cubicBezTo>
                      <a:pt x="85" y="1"/>
                      <a:pt x="82" y="1"/>
                      <a:pt x="7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9"/>
              <p:cNvSpPr/>
              <p:nvPr/>
            </p:nvSpPr>
            <p:spPr>
              <a:xfrm>
                <a:off x="2835322" y="2493987"/>
                <a:ext cx="160059" cy="1260651"/>
              </a:xfrm>
              <a:custGeom>
                <a:avLst/>
                <a:gdLst/>
                <a:ahLst/>
                <a:cxnLst/>
                <a:rect l="l" t="t" r="r" b="b"/>
                <a:pathLst>
                  <a:path w="3375" h="26582" extrusionOk="0">
                    <a:moveTo>
                      <a:pt x="161" y="165"/>
                    </a:moveTo>
                    <a:lnTo>
                      <a:pt x="161" y="165"/>
                    </a:lnTo>
                    <a:cubicBezTo>
                      <a:pt x="415" y="196"/>
                      <a:pt x="681" y="230"/>
                      <a:pt x="957" y="274"/>
                    </a:cubicBezTo>
                    <a:lnTo>
                      <a:pt x="3027" y="8137"/>
                    </a:lnTo>
                    <a:lnTo>
                      <a:pt x="1909" y="8974"/>
                    </a:lnTo>
                    <a:cubicBezTo>
                      <a:pt x="1878" y="8998"/>
                      <a:pt x="1868" y="9038"/>
                      <a:pt x="1885" y="9073"/>
                    </a:cubicBezTo>
                    <a:lnTo>
                      <a:pt x="3215" y="11722"/>
                    </a:lnTo>
                    <a:lnTo>
                      <a:pt x="1436" y="25629"/>
                    </a:lnTo>
                    <a:lnTo>
                      <a:pt x="161" y="165"/>
                    </a:lnTo>
                    <a:close/>
                    <a:moveTo>
                      <a:pt x="78" y="1"/>
                    </a:moveTo>
                    <a:cubicBezTo>
                      <a:pt x="58" y="1"/>
                      <a:pt x="39" y="8"/>
                      <a:pt x="28" y="22"/>
                    </a:cubicBezTo>
                    <a:cubicBezTo>
                      <a:pt x="11" y="39"/>
                      <a:pt x="1" y="60"/>
                      <a:pt x="1" y="83"/>
                    </a:cubicBezTo>
                    <a:lnTo>
                      <a:pt x="1327" y="26506"/>
                    </a:lnTo>
                    <a:cubicBezTo>
                      <a:pt x="1327" y="26547"/>
                      <a:pt x="1361" y="26578"/>
                      <a:pt x="1399" y="26581"/>
                    </a:cubicBezTo>
                    <a:lnTo>
                      <a:pt x="1402" y="26581"/>
                    </a:lnTo>
                    <a:cubicBezTo>
                      <a:pt x="1443" y="26581"/>
                      <a:pt x="1473" y="26550"/>
                      <a:pt x="1481" y="26514"/>
                    </a:cubicBezTo>
                    <a:lnTo>
                      <a:pt x="3371" y="11715"/>
                    </a:lnTo>
                    <a:cubicBezTo>
                      <a:pt x="3374" y="11702"/>
                      <a:pt x="3371" y="11685"/>
                      <a:pt x="3365" y="11671"/>
                    </a:cubicBezTo>
                    <a:lnTo>
                      <a:pt x="2052" y="9059"/>
                    </a:lnTo>
                    <a:lnTo>
                      <a:pt x="3160" y="8230"/>
                    </a:lnTo>
                    <a:cubicBezTo>
                      <a:pt x="3187" y="8212"/>
                      <a:pt x="3198" y="8178"/>
                      <a:pt x="3187" y="8148"/>
                    </a:cubicBezTo>
                    <a:lnTo>
                      <a:pt x="1093" y="185"/>
                    </a:lnTo>
                    <a:cubicBezTo>
                      <a:pt x="1086" y="155"/>
                      <a:pt x="1059" y="135"/>
                      <a:pt x="1028" y="128"/>
                    </a:cubicBezTo>
                    <a:cubicBezTo>
                      <a:pt x="701" y="77"/>
                      <a:pt x="385" y="33"/>
                      <a:pt x="89" y="2"/>
                    </a:cubicBezTo>
                    <a:cubicBezTo>
                      <a:pt x="85" y="1"/>
                      <a:pt x="82" y="1"/>
                      <a:pt x="7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1632909" y="2518221"/>
                <a:ext cx="889076" cy="2078211"/>
              </a:xfrm>
              <a:custGeom>
                <a:avLst/>
                <a:gdLst/>
                <a:ahLst/>
                <a:cxnLst/>
                <a:rect l="l" t="t" r="r" b="b"/>
                <a:pathLst>
                  <a:path w="18747" h="43821" extrusionOk="0">
                    <a:moveTo>
                      <a:pt x="18746" y="1"/>
                    </a:moveTo>
                    <a:cubicBezTo>
                      <a:pt x="13428" y="1161"/>
                      <a:pt x="3088" y="5395"/>
                      <a:pt x="952" y="20823"/>
                    </a:cubicBezTo>
                    <a:cubicBezTo>
                      <a:pt x="0" y="27717"/>
                      <a:pt x="3551" y="32597"/>
                      <a:pt x="8747" y="36039"/>
                    </a:cubicBezTo>
                    <a:lnTo>
                      <a:pt x="8574" y="43821"/>
                    </a:lnTo>
                    <a:lnTo>
                      <a:pt x="18746" y="43821"/>
                    </a:lnTo>
                    <a:lnTo>
                      <a:pt x="1874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rot="-686960">
                <a:off x="2455462" y="3192808"/>
                <a:ext cx="773798" cy="1174524"/>
              </a:xfrm>
              <a:prstGeom prst="roundRect">
                <a:avLst>
                  <a:gd name="adj" fmla="val 545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1634332" y="2514569"/>
                <a:ext cx="891353" cy="2085420"/>
              </a:xfrm>
              <a:custGeom>
                <a:avLst/>
                <a:gdLst/>
                <a:ahLst/>
                <a:cxnLst/>
                <a:rect l="l" t="t" r="r" b="b"/>
                <a:pathLst>
                  <a:path w="18795" h="43973" extrusionOk="0">
                    <a:moveTo>
                      <a:pt x="18642" y="173"/>
                    </a:moveTo>
                    <a:lnTo>
                      <a:pt x="18642" y="43819"/>
                    </a:lnTo>
                    <a:lnTo>
                      <a:pt x="8626" y="43819"/>
                    </a:lnTo>
                    <a:lnTo>
                      <a:pt x="8796" y="36120"/>
                    </a:lnTo>
                    <a:cubicBezTo>
                      <a:pt x="8796" y="36092"/>
                      <a:pt x="8782" y="36065"/>
                      <a:pt x="8758" y="36051"/>
                    </a:cubicBezTo>
                    <a:cubicBezTo>
                      <a:pt x="2772" y="32082"/>
                      <a:pt x="160" y="26987"/>
                      <a:pt x="1000" y="20910"/>
                    </a:cubicBezTo>
                    <a:cubicBezTo>
                      <a:pt x="3082" y="5843"/>
                      <a:pt x="12901" y="1452"/>
                      <a:pt x="18642" y="173"/>
                    </a:cubicBezTo>
                    <a:close/>
                    <a:moveTo>
                      <a:pt x="18721" y="1"/>
                    </a:moveTo>
                    <a:cubicBezTo>
                      <a:pt x="18715" y="1"/>
                      <a:pt x="18709" y="2"/>
                      <a:pt x="18703" y="4"/>
                    </a:cubicBezTo>
                    <a:cubicBezTo>
                      <a:pt x="16030" y="585"/>
                      <a:pt x="12101" y="1942"/>
                      <a:pt x="8574" y="5082"/>
                    </a:cubicBezTo>
                    <a:cubicBezTo>
                      <a:pt x="4381" y="8816"/>
                      <a:pt x="1782" y="14135"/>
                      <a:pt x="848" y="20889"/>
                    </a:cubicBezTo>
                    <a:cubicBezTo>
                      <a:pt x="1" y="27018"/>
                      <a:pt x="2619" y="32157"/>
                      <a:pt x="8639" y="36156"/>
                    </a:cubicBezTo>
                    <a:lnTo>
                      <a:pt x="8469" y="43894"/>
                    </a:lnTo>
                    <a:cubicBezTo>
                      <a:pt x="8466" y="43915"/>
                      <a:pt x="8476" y="43935"/>
                      <a:pt x="8490" y="43952"/>
                    </a:cubicBezTo>
                    <a:cubicBezTo>
                      <a:pt x="8503" y="43965"/>
                      <a:pt x="8524" y="43972"/>
                      <a:pt x="8544" y="43972"/>
                    </a:cubicBezTo>
                    <a:lnTo>
                      <a:pt x="18716" y="43972"/>
                    </a:lnTo>
                    <a:cubicBezTo>
                      <a:pt x="18760" y="43972"/>
                      <a:pt x="18795" y="43939"/>
                      <a:pt x="18795" y="43898"/>
                    </a:cubicBezTo>
                    <a:lnTo>
                      <a:pt x="18795" y="78"/>
                    </a:lnTo>
                    <a:cubicBezTo>
                      <a:pt x="18795" y="54"/>
                      <a:pt x="18785" y="34"/>
                      <a:pt x="18768" y="17"/>
                    </a:cubicBezTo>
                    <a:cubicBezTo>
                      <a:pt x="18753" y="7"/>
                      <a:pt x="18736" y="1"/>
                      <a:pt x="1872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2363728" y="2514569"/>
                <a:ext cx="161956" cy="1240069"/>
              </a:xfrm>
              <a:custGeom>
                <a:avLst/>
                <a:gdLst/>
                <a:ahLst/>
                <a:cxnLst/>
                <a:rect l="l" t="t" r="r" b="b"/>
                <a:pathLst>
                  <a:path w="3415" h="26148" extrusionOk="0">
                    <a:moveTo>
                      <a:pt x="3262" y="173"/>
                    </a:moveTo>
                    <a:lnTo>
                      <a:pt x="3262" y="25270"/>
                    </a:lnTo>
                    <a:lnTo>
                      <a:pt x="531" y="11285"/>
                    </a:lnTo>
                    <a:lnTo>
                      <a:pt x="1809" y="8819"/>
                    </a:lnTo>
                    <a:cubicBezTo>
                      <a:pt x="1820" y="8802"/>
                      <a:pt x="1823" y="8782"/>
                      <a:pt x="1816" y="8761"/>
                    </a:cubicBezTo>
                    <a:cubicBezTo>
                      <a:pt x="1809" y="8741"/>
                      <a:pt x="1796" y="8724"/>
                      <a:pt x="1776" y="8717"/>
                    </a:cubicBezTo>
                    <a:lnTo>
                      <a:pt x="177" y="7911"/>
                    </a:lnTo>
                    <a:lnTo>
                      <a:pt x="2344" y="398"/>
                    </a:lnTo>
                    <a:cubicBezTo>
                      <a:pt x="2646" y="319"/>
                      <a:pt x="2956" y="241"/>
                      <a:pt x="3262" y="173"/>
                    </a:cubicBezTo>
                    <a:close/>
                    <a:moveTo>
                      <a:pt x="3341" y="1"/>
                    </a:moveTo>
                    <a:cubicBezTo>
                      <a:pt x="3335" y="1"/>
                      <a:pt x="3329" y="2"/>
                      <a:pt x="3323" y="4"/>
                    </a:cubicBezTo>
                    <a:cubicBezTo>
                      <a:pt x="2969" y="82"/>
                      <a:pt x="2612" y="167"/>
                      <a:pt x="2262" y="262"/>
                    </a:cubicBezTo>
                    <a:cubicBezTo>
                      <a:pt x="2234" y="269"/>
                      <a:pt x="2214" y="289"/>
                      <a:pt x="2207" y="313"/>
                    </a:cubicBezTo>
                    <a:lnTo>
                      <a:pt x="10" y="7931"/>
                    </a:lnTo>
                    <a:cubicBezTo>
                      <a:pt x="0" y="7965"/>
                      <a:pt x="17" y="8003"/>
                      <a:pt x="51" y="8020"/>
                    </a:cubicBezTo>
                    <a:lnTo>
                      <a:pt x="1636" y="8819"/>
                    </a:lnTo>
                    <a:lnTo>
                      <a:pt x="381" y="11237"/>
                    </a:lnTo>
                    <a:cubicBezTo>
                      <a:pt x="371" y="11254"/>
                      <a:pt x="371" y="11271"/>
                      <a:pt x="374" y="11288"/>
                    </a:cubicBezTo>
                    <a:lnTo>
                      <a:pt x="3262" y="26083"/>
                    </a:lnTo>
                    <a:cubicBezTo>
                      <a:pt x="3269" y="26121"/>
                      <a:pt x="3303" y="26147"/>
                      <a:pt x="3336" y="26147"/>
                    </a:cubicBezTo>
                    <a:cubicBezTo>
                      <a:pt x="3340" y="26147"/>
                      <a:pt x="3344" y="26147"/>
                      <a:pt x="3347" y="26144"/>
                    </a:cubicBezTo>
                    <a:cubicBezTo>
                      <a:pt x="3385" y="26141"/>
                      <a:pt x="3415" y="26110"/>
                      <a:pt x="3415" y="26069"/>
                    </a:cubicBezTo>
                    <a:lnTo>
                      <a:pt x="3415" y="78"/>
                    </a:lnTo>
                    <a:cubicBezTo>
                      <a:pt x="3415" y="54"/>
                      <a:pt x="3405" y="34"/>
                      <a:pt x="3388" y="17"/>
                    </a:cubicBezTo>
                    <a:cubicBezTo>
                      <a:pt x="3373" y="7"/>
                      <a:pt x="3356" y="1"/>
                      <a:pt x="33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2345659" y="3130621"/>
                <a:ext cx="994455" cy="1295651"/>
              </a:xfrm>
              <a:custGeom>
                <a:avLst/>
                <a:gdLst/>
                <a:ahLst/>
                <a:cxnLst/>
                <a:rect l="l" t="t" r="r" b="b"/>
                <a:pathLst>
                  <a:path w="20969" h="27320" extrusionOk="0">
                    <a:moveTo>
                      <a:pt x="15383" y="155"/>
                    </a:moveTo>
                    <a:cubicBezTo>
                      <a:pt x="15526" y="155"/>
                      <a:pt x="15666" y="196"/>
                      <a:pt x="15785" y="278"/>
                    </a:cubicBezTo>
                    <a:cubicBezTo>
                      <a:pt x="15951" y="386"/>
                      <a:pt x="16060" y="550"/>
                      <a:pt x="16101" y="744"/>
                    </a:cubicBezTo>
                    <a:lnTo>
                      <a:pt x="20719" y="23326"/>
                    </a:lnTo>
                    <a:cubicBezTo>
                      <a:pt x="20801" y="23725"/>
                      <a:pt x="20543" y="24112"/>
                      <a:pt x="20144" y="24194"/>
                    </a:cubicBezTo>
                    <a:lnTo>
                      <a:pt x="5687" y="27150"/>
                    </a:lnTo>
                    <a:cubicBezTo>
                      <a:pt x="5637" y="27160"/>
                      <a:pt x="5587" y="27165"/>
                      <a:pt x="5538" y="27165"/>
                    </a:cubicBezTo>
                    <a:cubicBezTo>
                      <a:pt x="5196" y="27165"/>
                      <a:pt x="4891" y="26926"/>
                      <a:pt x="4819" y="26578"/>
                    </a:cubicBezTo>
                    <a:lnTo>
                      <a:pt x="201" y="3995"/>
                    </a:lnTo>
                    <a:cubicBezTo>
                      <a:pt x="160" y="3801"/>
                      <a:pt x="198" y="3607"/>
                      <a:pt x="306" y="3441"/>
                    </a:cubicBezTo>
                    <a:cubicBezTo>
                      <a:pt x="415" y="3277"/>
                      <a:pt x="582" y="3165"/>
                      <a:pt x="772" y="3127"/>
                    </a:cubicBezTo>
                    <a:lnTo>
                      <a:pt x="15234" y="168"/>
                    </a:lnTo>
                    <a:cubicBezTo>
                      <a:pt x="15284" y="159"/>
                      <a:pt x="15332" y="155"/>
                      <a:pt x="15383" y="155"/>
                    </a:cubicBezTo>
                    <a:close/>
                    <a:moveTo>
                      <a:pt x="15386" y="1"/>
                    </a:moveTo>
                    <a:cubicBezTo>
                      <a:pt x="15325" y="1"/>
                      <a:pt x="15264" y="7"/>
                      <a:pt x="15203" y="19"/>
                    </a:cubicBezTo>
                    <a:lnTo>
                      <a:pt x="741" y="2975"/>
                    </a:lnTo>
                    <a:cubicBezTo>
                      <a:pt x="510" y="3022"/>
                      <a:pt x="310" y="3158"/>
                      <a:pt x="177" y="3356"/>
                    </a:cubicBezTo>
                    <a:cubicBezTo>
                      <a:pt x="47" y="3556"/>
                      <a:pt x="0" y="3794"/>
                      <a:pt x="47" y="4025"/>
                    </a:cubicBezTo>
                    <a:lnTo>
                      <a:pt x="4667" y="26609"/>
                    </a:lnTo>
                    <a:cubicBezTo>
                      <a:pt x="4752" y="27031"/>
                      <a:pt x="5125" y="27319"/>
                      <a:pt x="5537" y="27319"/>
                    </a:cubicBezTo>
                    <a:cubicBezTo>
                      <a:pt x="5598" y="27319"/>
                      <a:pt x="5656" y="27313"/>
                      <a:pt x="5717" y="27302"/>
                    </a:cubicBezTo>
                    <a:lnTo>
                      <a:pt x="20179" y="24343"/>
                    </a:lnTo>
                    <a:cubicBezTo>
                      <a:pt x="20658" y="24248"/>
                      <a:pt x="20968" y="23775"/>
                      <a:pt x="20869" y="23296"/>
                    </a:cubicBezTo>
                    <a:lnTo>
                      <a:pt x="16254" y="713"/>
                    </a:lnTo>
                    <a:cubicBezTo>
                      <a:pt x="16206" y="479"/>
                      <a:pt x="16071" y="278"/>
                      <a:pt x="15870" y="148"/>
                    </a:cubicBezTo>
                    <a:cubicBezTo>
                      <a:pt x="15724" y="50"/>
                      <a:pt x="15557" y="1"/>
                      <a:pt x="15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rot="-685785">
                <a:off x="2557252" y="3165690"/>
                <a:ext cx="337595" cy="85135"/>
              </a:xfrm>
              <a:prstGeom prst="roundRect">
                <a:avLst>
                  <a:gd name="adj" fmla="val 1758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2548401" y="3130621"/>
                <a:ext cx="353601" cy="155933"/>
              </a:xfrm>
              <a:custGeom>
                <a:avLst/>
                <a:gdLst/>
                <a:ahLst/>
                <a:cxnLst/>
                <a:rect l="l" t="t" r="r" b="b"/>
                <a:pathLst>
                  <a:path w="7456" h="3288" extrusionOk="0">
                    <a:moveTo>
                      <a:pt x="6666" y="155"/>
                    </a:moveTo>
                    <a:cubicBezTo>
                      <a:pt x="6870" y="155"/>
                      <a:pt x="7051" y="298"/>
                      <a:pt x="7095" y="502"/>
                    </a:cubicBezTo>
                    <a:lnTo>
                      <a:pt x="7272" y="1369"/>
                    </a:lnTo>
                    <a:cubicBezTo>
                      <a:pt x="7296" y="1485"/>
                      <a:pt x="7272" y="1601"/>
                      <a:pt x="7207" y="1696"/>
                    </a:cubicBezTo>
                    <a:cubicBezTo>
                      <a:pt x="7143" y="1794"/>
                      <a:pt x="7047" y="1859"/>
                      <a:pt x="6931" y="1883"/>
                    </a:cubicBezTo>
                    <a:lnTo>
                      <a:pt x="874" y="3121"/>
                    </a:lnTo>
                    <a:cubicBezTo>
                      <a:pt x="844" y="3127"/>
                      <a:pt x="813" y="3130"/>
                      <a:pt x="783" y="3130"/>
                    </a:cubicBezTo>
                    <a:cubicBezTo>
                      <a:pt x="700" y="3130"/>
                      <a:pt x="617" y="3107"/>
                      <a:pt x="548" y="3060"/>
                    </a:cubicBezTo>
                    <a:cubicBezTo>
                      <a:pt x="450" y="2995"/>
                      <a:pt x="384" y="2896"/>
                      <a:pt x="361" y="2784"/>
                    </a:cubicBezTo>
                    <a:lnTo>
                      <a:pt x="184" y="1917"/>
                    </a:lnTo>
                    <a:cubicBezTo>
                      <a:pt x="160" y="1801"/>
                      <a:pt x="184" y="1686"/>
                      <a:pt x="246" y="1590"/>
                    </a:cubicBezTo>
                    <a:cubicBezTo>
                      <a:pt x="310" y="1492"/>
                      <a:pt x="409" y="1427"/>
                      <a:pt x="524" y="1403"/>
                    </a:cubicBezTo>
                    <a:lnTo>
                      <a:pt x="6581" y="165"/>
                    </a:lnTo>
                    <a:cubicBezTo>
                      <a:pt x="6608" y="159"/>
                      <a:pt x="6639" y="155"/>
                      <a:pt x="6666" y="155"/>
                    </a:cubicBezTo>
                    <a:close/>
                    <a:moveTo>
                      <a:pt x="6667" y="1"/>
                    </a:moveTo>
                    <a:cubicBezTo>
                      <a:pt x="6629" y="1"/>
                      <a:pt x="6590" y="5"/>
                      <a:pt x="6551" y="12"/>
                    </a:cubicBezTo>
                    <a:lnTo>
                      <a:pt x="490" y="1250"/>
                    </a:lnTo>
                    <a:cubicBezTo>
                      <a:pt x="337" y="1284"/>
                      <a:pt x="205" y="1372"/>
                      <a:pt x="119" y="1505"/>
                    </a:cubicBezTo>
                    <a:cubicBezTo>
                      <a:pt x="31" y="1634"/>
                      <a:pt x="1" y="1794"/>
                      <a:pt x="31" y="1948"/>
                    </a:cubicBezTo>
                    <a:lnTo>
                      <a:pt x="211" y="2815"/>
                    </a:lnTo>
                    <a:cubicBezTo>
                      <a:pt x="241" y="2968"/>
                      <a:pt x="330" y="3100"/>
                      <a:pt x="463" y="3189"/>
                    </a:cubicBezTo>
                    <a:cubicBezTo>
                      <a:pt x="561" y="3254"/>
                      <a:pt x="670" y="3287"/>
                      <a:pt x="786" y="3287"/>
                    </a:cubicBezTo>
                    <a:cubicBezTo>
                      <a:pt x="827" y="3287"/>
                      <a:pt x="864" y="3281"/>
                      <a:pt x="905" y="3274"/>
                    </a:cubicBezTo>
                    <a:lnTo>
                      <a:pt x="6962" y="2036"/>
                    </a:lnTo>
                    <a:cubicBezTo>
                      <a:pt x="7118" y="2002"/>
                      <a:pt x="7251" y="1914"/>
                      <a:pt x="7336" y="1780"/>
                    </a:cubicBezTo>
                    <a:cubicBezTo>
                      <a:pt x="7424" y="1651"/>
                      <a:pt x="7456" y="1495"/>
                      <a:pt x="7421" y="1339"/>
                    </a:cubicBezTo>
                    <a:lnTo>
                      <a:pt x="7245" y="471"/>
                    </a:lnTo>
                    <a:cubicBezTo>
                      <a:pt x="7188" y="194"/>
                      <a:pt x="6940" y="1"/>
                      <a:pt x="666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2405889" y="3847973"/>
                <a:ext cx="346914" cy="319597"/>
              </a:xfrm>
              <a:custGeom>
                <a:avLst/>
                <a:gdLst/>
                <a:ahLst/>
                <a:cxnLst/>
                <a:rect l="l" t="t" r="r" b="b"/>
                <a:pathLst>
                  <a:path w="7315" h="6739" extrusionOk="0">
                    <a:moveTo>
                      <a:pt x="1718" y="1"/>
                    </a:moveTo>
                    <a:cubicBezTo>
                      <a:pt x="1598" y="1"/>
                      <a:pt x="1506" y="42"/>
                      <a:pt x="1444" y="137"/>
                    </a:cubicBezTo>
                    <a:cubicBezTo>
                      <a:pt x="989" y="837"/>
                      <a:pt x="2747" y="1776"/>
                      <a:pt x="2747" y="1776"/>
                    </a:cubicBezTo>
                    <a:cubicBezTo>
                      <a:pt x="2747" y="1776"/>
                      <a:pt x="2192" y="1649"/>
                      <a:pt x="1591" y="1649"/>
                    </a:cubicBezTo>
                    <a:cubicBezTo>
                      <a:pt x="833" y="1649"/>
                      <a:pt x="1" y="1850"/>
                      <a:pt x="115" y="2759"/>
                    </a:cubicBezTo>
                    <a:cubicBezTo>
                      <a:pt x="319" y="4392"/>
                      <a:pt x="1298" y="6020"/>
                      <a:pt x="1914" y="6351"/>
                    </a:cubicBezTo>
                    <a:cubicBezTo>
                      <a:pt x="2428" y="6628"/>
                      <a:pt x="2932" y="6739"/>
                      <a:pt x="3486" y="6739"/>
                    </a:cubicBezTo>
                    <a:cubicBezTo>
                      <a:pt x="4371" y="6739"/>
                      <a:pt x="5384" y="6457"/>
                      <a:pt x="6777" y="6122"/>
                    </a:cubicBezTo>
                    <a:lnTo>
                      <a:pt x="7315" y="3932"/>
                    </a:lnTo>
                    <a:lnTo>
                      <a:pt x="5934" y="1456"/>
                    </a:lnTo>
                    <a:cubicBezTo>
                      <a:pt x="5934" y="1456"/>
                      <a:pt x="5881" y="1483"/>
                      <a:pt x="5736" y="1483"/>
                    </a:cubicBezTo>
                    <a:cubicBezTo>
                      <a:pt x="5492" y="1483"/>
                      <a:pt x="4983" y="1407"/>
                      <a:pt x="4015" y="997"/>
                    </a:cubicBezTo>
                    <a:cubicBezTo>
                      <a:pt x="2980" y="558"/>
                      <a:pt x="2160" y="1"/>
                      <a:pt x="1718" y="1"/>
                    </a:cubicBezTo>
                    <a:close/>
                  </a:path>
                </a:pathLst>
              </a:custGeom>
              <a:solidFill>
                <a:srgbClr val="FF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2405510" y="3844321"/>
                <a:ext cx="285830" cy="326901"/>
              </a:xfrm>
              <a:custGeom>
                <a:avLst/>
                <a:gdLst/>
                <a:ahLst/>
                <a:cxnLst/>
                <a:rect l="l" t="t" r="r" b="b"/>
                <a:pathLst>
                  <a:path w="6027" h="6893" extrusionOk="0">
                    <a:moveTo>
                      <a:pt x="1723" y="1"/>
                    </a:moveTo>
                    <a:cubicBezTo>
                      <a:pt x="1580" y="1"/>
                      <a:pt x="1467" y="52"/>
                      <a:pt x="1388" y="173"/>
                    </a:cubicBezTo>
                    <a:cubicBezTo>
                      <a:pt x="1300" y="306"/>
                      <a:pt x="1279" y="455"/>
                      <a:pt x="1320" y="615"/>
                    </a:cubicBezTo>
                    <a:cubicBezTo>
                      <a:pt x="1429" y="1036"/>
                      <a:pt x="1979" y="1458"/>
                      <a:pt x="2357" y="1703"/>
                    </a:cubicBezTo>
                    <a:cubicBezTo>
                      <a:pt x="2149" y="1674"/>
                      <a:pt x="1882" y="1648"/>
                      <a:pt x="1605" y="1648"/>
                    </a:cubicBezTo>
                    <a:cubicBezTo>
                      <a:pt x="1129" y="1648"/>
                      <a:pt x="621" y="1726"/>
                      <a:pt x="316" y="2003"/>
                    </a:cubicBezTo>
                    <a:cubicBezTo>
                      <a:pt x="91" y="2204"/>
                      <a:pt x="0" y="2489"/>
                      <a:pt x="47" y="2846"/>
                    </a:cubicBezTo>
                    <a:cubicBezTo>
                      <a:pt x="245" y="4428"/>
                      <a:pt x="1214" y="6135"/>
                      <a:pt x="1884" y="6495"/>
                    </a:cubicBezTo>
                    <a:cubicBezTo>
                      <a:pt x="2384" y="6767"/>
                      <a:pt x="2895" y="6893"/>
                      <a:pt x="3493" y="6893"/>
                    </a:cubicBezTo>
                    <a:cubicBezTo>
                      <a:pt x="3609" y="6893"/>
                      <a:pt x="3724" y="6890"/>
                      <a:pt x="3843" y="6880"/>
                    </a:cubicBezTo>
                    <a:cubicBezTo>
                      <a:pt x="3887" y="6877"/>
                      <a:pt x="3918" y="6839"/>
                      <a:pt x="3915" y="6798"/>
                    </a:cubicBezTo>
                    <a:cubicBezTo>
                      <a:pt x="3912" y="6756"/>
                      <a:pt x="3878" y="6726"/>
                      <a:pt x="3839" y="6726"/>
                    </a:cubicBezTo>
                    <a:cubicBezTo>
                      <a:pt x="3837" y="6726"/>
                      <a:pt x="3835" y="6726"/>
                      <a:pt x="3833" y="6726"/>
                    </a:cubicBezTo>
                    <a:cubicBezTo>
                      <a:pt x="3716" y="6735"/>
                      <a:pt x="3602" y="6740"/>
                      <a:pt x="3492" y="6740"/>
                    </a:cubicBezTo>
                    <a:cubicBezTo>
                      <a:pt x="2919" y="6740"/>
                      <a:pt x="2435" y="6619"/>
                      <a:pt x="1956" y="6359"/>
                    </a:cubicBezTo>
                    <a:cubicBezTo>
                      <a:pt x="1394" y="6056"/>
                      <a:pt x="408" y="4496"/>
                      <a:pt x="201" y="2826"/>
                    </a:cubicBezTo>
                    <a:cubicBezTo>
                      <a:pt x="160" y="2519"/>
                      <a:pt x="234" y="2285"/>
                      <a:pt x="418" y="2118"/>
                    </a:cubicBezTo>
                    <a:cubicBezTo>
                      <a:pt x="688" y="1874"/>
                      <a:pt x="1152" y="1804"/>
                      <a:pt x="1595" y="1804"/>
                    </a:cubicBezTo>
                    <a:cubicBezTo>
                      <a:pt x="2180" y="1804"/>
                      <a:pt x="2728" y="1926"/>
                      <a:pt x="2738" y="1928"/>
                    </a:cubicBezTo>
                    <a:cubicBezTo>
                      <a:pt x="2744" y="1929"/>
                      <a:pt x="2750" y="1930"/>
                      <a:pt x="2756" y="1930"/>
                    </a:cubicBezTo>
                    <a:cubicBezTo>
                      <a:pt x="2788" y="1930"/>
                      <a:pt x="2818" y="1908"/>
                      <a:pt x="2830" y="1880"/>
                    </a:cubicBezTo>
                    <a:cubicBezTo>
                      <a:pt x="2843" y="1843"/>
                      <a:pt x="2826" y="1802"/>
                      <a:pt x="2792" y="1785"/>
                    </a:cubicBezTo>
                    <a:cubicBezTo>
                      <a:pt x="2782" y="1778"/>
                      <a:pt x="1619" y="1152"/>
                      <a:pt x="1469" y="574"/>
                    </a:cubicBezTo>
                    <a:cubicBezTo>
                      <a:pt x="1438" y="458"/>
                      <a:pt x="1455" y="353"/>
                      <a:pt x="1517" y="258"/>
                    </a:cubicBezTo>
                    <a:cubicBezTo>
                      <a:pt x="1562" y="188"/>
                      <a:pt x="1634" y="157"/>
                      <a:pt x="1730" y="157"/>
                    </a:cubicBezTo>
                    <a:cubicBezTo>
                      <a:pt x="1980" y="157"/>
                      <a:pt x="2390" y="364"/>
                      <a:pt x="2901" y="622"/>
                    </a:cubicBezTo>
                    <a:cubicBezTo>
                      <a:pt x="3224" y="788"/>
                      <a:pt x="3595" y="975"/>
                      <a:pt x="3993" y="1146"/>
                    </a:cubicBezTo>
                    <a:cubicBezTo>
                      <a:pt x="4962" y="1554"/>
                      <a:pt x="5482" y="1636"/>
                      <a:pt x="5744" y="1636"/>
                    </a:cubicBezTo>
                    <a:cubicBezTo>
                      <a:pt x="5896" y="1636"/>
                      <a:pt x="5961" y="1609"/>
                      <a:pt x="5976" y="1601"/>
                    </a:cubicBezTo>
                    <a:cubicBezTo>
                      <a:pt x="6013" y="1581"/>
                      <a:pt x="6026" y="1537"/>
                      <a:pt x="6009" y="1499"/>
                    </a:cubicBezTo>
                    <a:cubicBezTo>
                      <a:pt x="5997" y="1472"/>
                      <a:pt x="5968" y="1455"/>
                      <a:pt x="5938" y="1455"/>
                    </a:cubicBezTo>
                    <a:cubicBezTo>
                      <a:pt x="5928" y="1455"/>
                      <a:pt x="5917" y="1457"/>
                      <a:pt x="5907" y="1462"/>
                    </a:cubicBezTo>
                    <a:cubicBezTo>
                      <a:pt x="5906" y="1463"/>
                      <a:pt x="5861" y="1481"/>
                      <a:pt x="5746" y="1481"/>
                    </a:cubicBezTo>
                    <a:cubicBezTo>
                      <a:pt x="5519" y="1481"/>
                      <a:pt x="5021" y="1411"/>
                      <a:pt x="4054" y="1003"/>
                    </a:cubicBezTo>
                    <a:cubicBezTo>
                      <a:pt x="3659" y="836"/>
                      <a:pt x="3292" y="649"/>
                      <a:pt x="2969" y="485"/>
                    </a:cubicBezTo>
                    <a:cubicBezTo>
                      <a:pt x="2444" y="218"/>
                      <a:pt x="2019" y="1"/>
                      <a:pt x="172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2682946" y="3895208"/>
                <a:ext cx="152282" cy="278480"/>
              </a:xfrm>
              <a:custGeom>
                <a:avLst/>
                <a:gdLst/>
                <a:ahLst/>
                <a:cxnLst/>
                <a:rect l="l" t="t" r="r" b="b"/>
                <a:pathLst>
                  <a:path w="3211" h="5872" extrusionOk="0">
                    <a:moveTo>
                      <a:pt x="1473" y="1"/>
                    </a:moveTo>
                    <a:lnTo>
                      <a:pt x="0" y="460"/>
                    </a:lnTo>
                    <a:lnTo>
                      <a:pt x="1085" y="5871"/>
                    </a:lnTo>
                    <a:lnTo>
                      <a:pt x="3210" y="5289"/>
                    </a:lnTo>
                    <a:lnTo>
                      <a:pt x="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2678867" y="3891556"/>
                <a:ext cx="160249" cy="285830"/>
              </a:xfrm>
              <a:custGeom>
                <a:avLst/>
                <a:gdLst/>
                <a:ahLst/>
                <a:cxnLst/>
                <a:rect l="l" t="t" r="r" b="b"/>
                <a:pathLst>
                  <a:path w="3379" h="6027" extrusionOk="0">
                    <a:moveTo>
                      <a:pt x="1507" y="173"/>
                    </a:moveTo>
                    <a:lnTo>
                      <a:pt x="3198" y="5316"/>
                    </a:lnTo>
                    <a:lnTo>
                      <a:pt x="1232" y="5850"/>
                    </a:lnTo>
                    <a:lnTo>
                      <a:pt x="174" y="588"/>
                    </a:lnTo>
                    <a:lnTo>
                      <a:pt x="1507" y="173"/>
                    </a:lnTo>
                    <a:close/>
                    <a:moveTo>
                      <a:pt x="1557" y="1"/>
                    </a:moveTo>
                    <a:cubicBezTo>
                      <a:pt x="1549" y="1"/>
                      <a:pt x="1542" y="2"/>
                      <a:pt x="1535" y="4"/>
                    </a:cubicBezTo>
                    <a:lnTo>
                      <a:pt x="62" y="462"/>
                    </a:lnTo>
                    <a:cubicBezTo>
                      <a:pt x="25" y="473"/>
                      <a:pt x="0" y="514"/>
                      <a:pt x="8" y="551"/>
                    </a:cubicBezTo>
                    <a:lnTo>
                      <a:pt x="1096" y="5962"/>
                    </a:lnTo>
                    <a:cubicBezTo>
                      <a:pt x="1099" y="5983"/>
                      <a:pt x="1113" y="6003"/>
                      <a:pt x="1130" y="6013"/>
                    </a:cubicBezTo>
                    <a:cubicBezTo>
                      <a:pt x="1143" y="6019"/>
                      <a:pt x="1157" y="6027"/>
                      <a:pt x="1171" y="6027"/>
                    </a:cubicBezTo>
                    <a:cubicBezTo>
                      <a:pt x="1177" y="6027"/>
                      <a:pt x="1184" y="6024"/>
                      <a:pt x="1191" y="6024"/>
                    </a:cubicBezTo>
                    <a:lnTo>
                      <a:pt x="3317" y="5442"/>
                    </a:lnTo>
                    <a:cubicBezTo>
                      <a:pt x="3337" y="5438"/>
                      <a:pt x="3354" y="5424"/>
                      <a:pt x="3364" y="5404"/>
                    </a:cubicBezTo>
                    <a:cubicBezTo>
                      <a:pt x="3375" y="5387"/>
                      <a:pt x="3378" y="5363"/>
                      <a:pt x="3372" y="5343"/>
                    </a:cubicBezTo>
                    <a:lnTo>
                      <a:pt x="1630" y="54"/>
                    </a:lnTo>
                    <a:cubicBezTo>
                      <a:pt x="1622" y="21"/>
                      <a:pt x="1590" y="1"/>
                      <a:pt x="1557"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2752755" y="3315531"/>
                <a:ext cx="645407" cy="902830"/>
              </a:xfrm>
              <a:custGeom>
                <a:avLst/>
                <a:gdLst/>
                <a:ahLst/>
                <a:cxnLst/>
                <a:rect l="l" t="t" r="r" b="b"/>
                <a:pathLst>
                  <a:path w="13609" h="19037" extrusionOk="0">
                    <a:moveTo>
                      <a:pt x="12792" y="0"/>
                    </a:moveTo>
                    <a:cubicBezTo>
                      <a:pt x="10554" y="7874"/>
                      <a:pt x="1" y="12224"/>
                      <a:pt x="1" y="12224"/>
                    </a:cubicBezTo>
                    <a:lnTo>
                      <a:pt x="1450" y="19036"/>
                    </a:lnTo>
                    <a:cubicBezTo>
                      <a:pt x="1450" y="19036"/>
                      <a:pt x="9802" y="17441"/>
                      <a:pt x="13608" y="14598"/>
                    </a:cubicBezTo>
                    <a:lnTo>
                      <a:pt x="127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2748724" y="3311880"/>
                <a:ext cx="653469" cy="910181"/>
              </a:xfrm>
              <a:custGeom>
                <a:avLst/>
                <a:gdLst/>
                <a:ahLst/>
                <a:cxnLst/>
                <a:rect l="l" t="t" r="r" b="b"/>
                <a:pathLst>
                  <a:path w="13779" h="19192" extrusionOk="0">
                    <a:moveTo>
                      <a:pt x="12878" y="1"/>
                    </a:moveTo>
                    <a:cubicBezTo>
                      <a:pt x="12843" y="1"/>
                      <a:pt x="12810" y="23"/>
                      <a:pt x="12802" y="57"/>
                    </a:cubicBezTo>
                    <a:cubicBezTo>
                      <a:pt x="10601" y="7805"/>
                      <a:pt x="160" y="12186"/>
                      <a:pt x="55" y="12230"/>
                    </a:cubicBezTo>
                    <a:cubicBezTo>
                      <a:pt x="21" y="12243"/>
                      <a:pt x="1" y="12280"/>
                      <a:pt x="11" y="12318"/>
                    </a:cubicBezTo>
                    <a:lnTo>
                      <a:pt x="1459" y="19131"/>
                    </a:lnTo>
                    <a:cubicBezTo>
                      <a:pt x="1466" y="19165"/>
                      <a:pt x="1497" y="19192"/>
                      <a:pt x="1535" y="19192"/>
                    </a:cubicBezTo>
                    <a:cubicBezTo>
                      <a:pt x="1538" y="19192"/>
                      <a:pt x="1544" y="19188"/>
                      <a:pt x="1548" y="19188"/>
                    </a:cubicBezTo>
                    <a:cubicBezTo>
                      <a:pt x="1633" y="19171"/>
                      <a:pt x="9962" y="17559"/>
                      <a:pt x="13737" y="14737"/>
                    </a:cubicBezTo>
                    <a:cubicBezTo>
                      <a:pt x="13771" y="14712"/>
                      <a:pt x="13778" y="14662"/>
                      <a:pt x="13755" y="14627"/>
                    </a:cubicBezTo>
                    <a:cubicBezTo>
                      <a:pt x="13738" y="14608"/>
                      <a:pt x="13716" y="14597"/>
                      <a:pt x="13693" y="14597"/>
                    </a:cubicBezTo>
                    <a:cubicBezTo>
                      <a:pt x="13676" y="14597"/>
                      <a:pt x="13660" y="14603"/>
                      <a:pt x="13645" y="14614"/>
                    </a:cubicBezTo>
                    <a:cubicBezTo>
                      <a:pt x="10088" y="17270"/>
                      <a:pt x="2432" y="18855"/>
                      <a:pt x="1596" y="19022"/>
                    </a:cubicBezTo>
                    <a:lnTo>
                      <a:pt x="174" y="12345"/>
                    </a:lnTo>
                    <a:cubicBezTo>
                      <a:pt x="1034" y="11978"/>
                      <a:pt x="10819" y="7611"/>
                      <a:pt x="12948" y="98"/>
                    </a:cubicBezTo>
                    <a:cubicBezTo>
                      <a:pt x="12962" y="57"/>
                      <a:pt x="12938" y="13"/>
                      <a:pt x="12898" y="3"/>
                    </a:cubicBezTo>
                    <a:cubicBezTo>
                      <a:pt x="12891" y="1"/>
                      <a:pt x="12884" y="1"/>
                      <a:pt x="1287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2324034" y="1549516"/>
                <a:ext cx="767147" cy="799348"/>
              </a:xfrm>
              <a:custGeom>
                <a:avLst/>
                <a:gdLst/>
                <a:ahLst/>
                <a:cxnLst/>
                <a:rect l="l" t="t" r="r" b="b"/>
                <a:pathLst>
                  <a:path w="16176" h="16855" extrusionOk="0">
                    <a:moveTo>
                      <a:pt x="5161" y="0"/>
                    </a:moveTo>
                    <a:cubicBezTo>
                      <a:pt x="3117" y="0"/>
                      <a:pt x="2662" y="2147"/>
                      <a:pt x="2191" y="3507"/>
                    </a:cubicBezTo>
                    <a:cubicBezTo>
                      <a:pt x="1701" y="4918"/>
                      <a:pt x="1" y="5119"/>
                      <a:pt x="55" y="7238"/>
                    </a:cubicBezTo>
                    <a:cubicBezTo>
                      <a:pt x="109" y="9357"/>
                      <a:pt x="1776" y="10228"/>
                      <a:pt x="1776" y="10228"/>
                    </a:cubicBezTo>
                    <a:cubicBezTo>
                      <a:pt x="1776" y="10228"/>
                      <a:pt x="327" y="12438"/>
                      <a:pt x="2320" y="14377"/>
                    </a:cubicBezTo>
                    <a:cubicBezTo>
                      <a:pt x="2984" y="15024"/>
                      <a:pt x="3596" y="15237"/>
                      <a:pt x="4115" y="15237"/>
                    </a:cubicBezTo>
                    <a:cubicBezTo>
                      <a:pt x="4128" y="15237"/>
                      <a:pt x="4140" y="15237"/>
                      <a:pt x="4153" y="15237"/>
                    </a:cubicBezTo>
                    <a:cubicBezTo>
                      <a:pt x="4261" y="15993"/>
                      <a:pt x="4680" y="16855"/>
                      <a:pt x="6036" y="16855"/>
                    </a:cubicBezTo>
                    <a:cubicBezTo>
                      <a:pt x="6170" y="16855"/>
                      <a:pt x="6313" y="16847"/>
                      <a:pt x="6466" y="16829"/>
                    </a:cubicBezTo>
                    <a:lnTo>
                      <a:pt x="12160" y="9404"/>
                    </a:lnTo>
                    <a:cubicBezTo>
                      <a:pt x="12747" y="8754"/>
                      <a:pt x="13292" y="8061"/>
                      <a:pt x="13751" y="7326"/>
                    </a:cubicBezTo>
                    <a:lnTo>
                      <a:pt x="13761" y="7313"/>
                    </a:lnTo>
                    <a:lnTo>
                      <a:pt x="13761" y="7313"/>
                    </a:lnTo>
                    <a:lnTo>
                      <a:pt x="13758" y="7316"/>
                    </a:lnTo>
                    <a:cubicBezTo>
                      <a:pt x="14098" y="6772"/>
                      <a:pt x="14394" y="6208"/>
                      <a:pt x="14621" y="5626"/>
                    </a:cubicBezTo>
                    <a:cubicBezTo>
                      <a:pt x="16176" y="1635"/>
                      <a:pt x="13839" y="452"/>
                      <a:pt x="11768" y="452"/>
                    </a:cubicBezTo>
                    <a:cubicBezTo>
                      <a:pt x="11233" y="452"/>
                      <a:pt x="10716" y="531"/>
                      <a:pt x="10289" y="660"/>
                    </a:cubicBezTo>
                    <a:cubicBezTo>
                      <a:pt x="9832" y="800"/>
                      <a:pt x="9450" y="856"/>
                      <a:pt x="9108" y="856"/>
                    </a:cubicBezTo>
                    <a:cubicBezTo>
                      <a:pt x="7892" y="856"/>
                      <a:pt x="7183" y="151"/>
                      <a:pt x="5415" y="11"/>
                    </a:cubicBezTo>
                    <a:cubicBezTo>
                      <a:pt x="5328" y="4"/>
                      <a:pt x="5243" y="0"/>
                      <a:pt x="5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2321283" y="1545770"/>
                <a:ext cx="743482" cy="806889"/>
              </a:xfrm>
              <a:custGeom>
                <a:avLst/>
                <a:gdLst/>
                <a:ahLst/>
                <a:cxnLst/>
                <a:rect l="l" t="t" r="r" b="b"/>
                <a:pathLst>
                  <a:path w="15677" h="17014" extrusionOk="0">
                    <a:moveTo>
                      <a:pt x="5227" y="155"/>
                    </a:moveTo>
                    <a:cubicBezTo>
                      <a:pt x="5305" y="155"/>
                      <a:pt x="5386" y="158"/>
                      <a:pt x="5470" y="165"/>
                    </a:cubicBezTo>
                    <a:cubicBezTo>
                      <a:pt x="6367" y="239"/>
                      <a:pt x="6997" y="460"/>
                      <a:pt x="7551" y="655"/>
                    </a:cubicBezTo>
                    <a:cubicBezTo>
                      <a:pt x="8079" y="840"/>
                      <a:pt x="8562" y="1011"/>
                      <a:pt x="9171" y="1011"/>
                    </a:cubicBezTo>
                    <a:cubicBezTo>
                      <a:pt x="9519" y="1011"/>
                      <a:pt x="9908" y="955"/>
                      <a:pt x="10370" y="814"/>
                    </a:cubicBezTo>
                    <a:cubicBezTo>
                      <a:pt x="10768" y="693"/>
                      <a:pt x="11291" y="608"/>
                      <a:pt x="11845" y="608"/>
                    </a:cubicBezTo>
                    <a:cubicBezTo>
                      <a:pt x="12776" y="608"/>
                      <a:pt x="13796" y="848"/>
                      <a:pt x="14458" y="1562"/>
                    </a:cubicBezTo>
                    <a:cubicBezTo>
                      <a:pt x="15265" y="2433"/>
                      <a:pt x="15315" y="3854"/>
                      <a:pt x="14605" y="5678"/>
                    </a:cubicBezTo>
                    <a:cubicBezTo>
                      <a:pt x="14394" y="6221"/>
                      <a:pt x="14105" y="6786"/>
                      <a:pt x="13751" y="7354"/>
                    </a:cubicBezTo>
                    <a:cubicBezTo>
                      <a:pt x="13751" y="7354"/>
                      <a:pt x="13748" y="7358"/>
                      <a:pt x="13748" y="7361"/>
                    </a:cubicBezTo>
                    <a:cubicBezTo>
                      <a:pt x="13744" y="7361"/>
                      <a:pt x="13744" y="7364"/>
                      <a:pt x="13744" y="7364"/>
                    </a:cubicBezTo>
                    <a:cubicBezTo>
                      <a:pt x="13315" y="8051"/>
                      <a:pt x="12782" y="8745"/>
                      <a:pt x="12156" y="9436"/>
                    </a:cubicBezTo>
                    <a:lnTo>
                      <a:pt x="6483" y="16837"/>
                    </a:lnTo>
                    <a:cubicBezTo>
                      <a:pt x="6348" y="16851"/>
                      <a:pt x="6221" y="16858"/>
                      <a:pt x="6102" y="16858"/>
                    </a:cubicBezTo>
                    <a:cubicBezTo>
                      <a:pt x="4798" y="16858"/>
                      <a:pt x="4392" y="16035"/>
                      <a:pt x="4289" y="15306"/>
                    </a:cubicBezTo>
                    <a:cubicBezTo>
                      <a:pt x="4283" y="15269"/>
                      <a:pt x="4248" y="15238"/>
                      <a:pt x="4211" y="15238"/>
                    </a:cubicBezTo>
                    <a:cubicBezTo>
                      <a:pt x="4197" y="15238"/>
                      <a:pt x="4183" y="15238"/>
                      <a:pt x="4169" y="15238"/>
                    </a:cubicBezTo>
                    <a:cubicBezTo>
                      <a:pt x="3588" y="15238"/>
                      <a:pt x="3001" y="14956"/>
                      <a:pt x="2429" y="14401"/>
                    </a:cubicBezTo>
                    <a:cubicBezTo>
                      <a:pt x="508" y="12531"/>
                      <a:pt x="1841" y="10436"/>
                      <a:pt x="1899" y="10348"/>
                    </a:cubicBezTo>
                    <a:cubicBezTo>
                      <a:pt x="1908" y="10330"/>
                      <a:pt x="1912" y="10307"/>
                      <a:pt x="1908" y="10286"/>
                    </a:cubicBezTo>
                    <a:cubicBezTo>
                      <a:pt x="1902" y="10266"/>
                      <a:pt x="1888" y="10246"/>
                      <a:pt x="1867" y="10238"/>
                    </a:cubicBezTo>
                    <a:cubicBezTo>
                      <a:pt x="1851" y="10228"/>
                      <a:pt x="242" y="9361"/>
                      <a:pt x="188" y="7317"/>
                    </a:cubicBezTo>
                    <a:cubicBezTo>
                      <a:pt x="157" y="6072"/>
                      <a:pt x="752" y="5501"/>
                      <a:pt x="1330" y="4946"/>
                    </a:cubicBezTo>
                    <a:cubicBezTo>
                      <a:pt x="1721" y="4576"/>
                      <a:pt x="2123" y="4191"/>
                      <a:pt x="2324" y="3609"/>
                    </a:cubicBezTo>
                    <a:cubicBezTo>
                      <a:pt x="2374" y="3467"/>
                      <a:pt x="2423" y="3311"/>
                      <a:pt x="2473" y="3154"/>
                    </a:cubicBezTo>
                    <a:cubicBezTo>
                      <a:pt x="2909" y="1812"/>
                      <a:pt x="3449" y="155"/>
                      <a:pt x="5227" y="155"/>
                    </a:cubicBezTo>
                    <a:close/>
                    <a:moveTo>
                      <a:pt x="5225" y="1"/>
                    </a:moveTo>
                    <a:cubicBezTo>
                      <a:pt x="3331" y="1"/>
                      <a:pt x="2757" y="1786"/>
                      <a:pt x="2327" y="3107"/>
                    </a:cubicBezTo>
                    <a:cubicBezTo>
                      <a:pt x="2276" y="3262"/>
                      <a:pt x="2225" y="3416"/>
                      <a:pt x="2178" y="3559"/>
                    </a:cubicBezTo>
                    <a:cubicBezTo>
                      <a:pt x="1987" y="4103"/>
                      <a:pt x="1616" y="4460"/>
                      <a:pt x="1225" y="4834"/>
                    </a:cubicBezTo>
                    <a:cubicBezTo>
                      <a:pt x="623" y="5412"/>
                      <a:pt x="1" y="6008"/>
                      <a:pt x="35" y="7320"/>
                    </a:cubicBezTo>
                    <a:cubicBezTo>
                      <a:pt x="82" y="9208"/>
                      <a:pt x="1402" y="10133"/>
                      <a:pt x="1725" y="10334"/>
                    </a:cubicBezTo>
                    <a:cubicBezTo>
                      <a:pt x="1500" y="10731"/>
                      <a:pt x="508" y="12745"/>
                      <a:pt x="2324" y="14510"/>
                    </a:cubicBezTo>
                    <a:cubicBezTo>
                      <a:pt x="2916" y="15088"/>
                      <a:pt x="3528" y="15384"/>
                      <a:pt x="4146" y="15394"/>
                    </a:cubicBezTo>
                    <a:cubicBezTo>
                      <a:pt x="4272" y="16167"/>
                      <a:pt x="4724" y="17013"/>
                      <a:pt x="6088" y="17013"/>
                    </a:cubicBezTo>
                    <a:cubicBezTo>
                      <a:pt x="6228" y="17013"/>
                      <a:pt x="6377" y="17003"/>
                      <a:pt x="6534" y="16986"/>
                    </a:cubicBezTo>
                    <a:cubicBezTo>
                      <a:pt x="6554" y="16983"/>
                      <a:pt x="6575" y="16972"/>
                      <a:pt x="6585" y="16955"/>
                    </a:cubicBezTo>
                    <a:lnTo>
                      <a:pt x="12275" y="9535"/>
                    </a:lnTo>
                    <a:cubicBezTo>
                      <a:pt x="12904" y="8844"/>
                      <a:pt x="13442" y="8140"/>
                      <a:pt x="13880" y="7439"/>
                    </a:cubicBezTo>
                    <a:cubicBezTo>
                      <a:pt x="13887" y="7433"/>
                      <a:pt x="13891" y="7425"/>
                      <a:pt x="13891" y="7419"/>
                    </a:cubicBezTo>
                    <a:cubicBezTo>
                      <a:pt x="14248" y="6847"/>
                      <a:pt x="14537" y="6283"/>
                      <a:pt x="14751" y="5732"/>
                    </a:cubicBezTo>
                    <a:cubicBezTo>
                      <a:pt x="15676" y="3358"/>
                      <a:pt x="15163" y="2096"/>
                      <a:pt x="14571" y="1457"/>
                    </a:cubicBezTo>
                    <a:cubicBezTo>
                      <a:pt x="13875" y="708"/>
                      <a:pt x="12810" y="456"/>
                      <a:pt x="11841" y="456"/>
                    </a:cubicBezTo>
                    <a:cubicBezTo>
                      <a:pt x="11271" y="456"/>
                      <a:pt x="10735" y="543"/>
                      <a:pt x="10326" y="668"/>
                    </a:cubicBezTo>
                    <a:cubicBezTo>
                      <a:pt x="9879" y="803"/>
                      <a:pt x="9506" y="858"/>
                      <a:pt x="9172" y="858"/>
                    </a:cubicBezTo>
                    <a:cubicBezTo>
                      <a:pt x="8595" y="858"/>
                      <a:pt x="8134" y="695"/>
                      <a:pt x="7602" y="508"/>
                    </a:cubicBezTo>
                    <a:cubicBezTo>
                      <a:pt x="7038" y="311"/>
                      <a:pt x="6402" y="86"/>
                      <a:pt x="5479" y="11"/>
                    </a:cubicBezTo>
                    <a:cubicBezTo>
                      <a:pt x="5392" y="4"/>
                      <a:pt x="5307" y="1"/>
                      <a:pt x="522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2410394" y="1731534"/>
                <a:ext cx="667080" cy="838759"/>
              </a:xfrm>
              <a:custGeom>
                <a:avLst/>
                <a:gdLst/>
                <a:ahLst/>
                <a:cxnLst/>
                <a:rect l="l" t="t" r="r" b="b"/>
                <a:pathLst>
                  <a:path w="14066" h="17686" extrusionOk="0">
                    <a:moveTo>
                      <a:pt x="11396" y="1"/>
                    </a:moveTo>
                    <a:cubicBezTo>
                      <a:pt x="11082" y="1"/>
                      <a:pt x="10762" y="128"/>
                      <a:pt x="10461" y="322"/>
                    </a:cubicBezTo>
                    <a:cubicBezTo>
                      <a:pt x="9704" y="808"/>
                      <a:pt x="9534" y="1305"/>
                      <a:pt x="8933" y="1305"/>
                    </a:cubicBezTo>
                    <a:cubicBezTo>
                      <a:pt x="8773" y="1305"/>
                      <a:pt x="8582" y="1269"/>
                      <a:pt x="8342" y="1189"/>
                    </a:cubicBezTo>
                    <a:cubicBezTo>
                      <a:pt x="7567" y="930"/>
                      <a:pt x="6506" y="187"/>
                      <a:pt x="5542" y="187"/>
                    </a:cubicBezTo>
                    <a:cubicBezTo>
                      <a:pt x="5088" y="187"/>
                      <a:pt x="4656" y="351"/>
                      <a:pt x="4284" y="808"/>
                    </a:cubicBezTo>
                    <a:cubicBezTo>
                      <a:pt x="3702" y="1526"/>
                      <a:pt x="4053" y="2353"/>
                      <a:pt x="4475" y="3186"/>
                    </a:cubicBezTo>
                    <a:cubicBezTo>
                      <a:pt x="4934" y="4349"/>
                      <a:pt x="4029" y="5120"/>
                      <a:pt x="4029" y="5120"/>
                    </a:cubicBezTo>
                    <a:cubicBezTo>
                      <a:pt x="3642" y="4592"/>
                      <a:pt x="2811" y="3470"/>
                      <a:pt x="1928" y="3470"/>
                    </a:cubicBezTo>
                    <a:cubicBezTo>
                      <a:pt x="1692" y="3470"/>
                      <a:pt x="1453" y="3550"/>
                      <a:pt x="1217" y="3743"/>
                    </a:cubicBezTo>
                    <a:cubicBezTo>
                      <a:pt x="1" y="4739"/>
                      <a:pt x="1413" y="7857"/>
                      <a:pt x="2999" y="7857"/>
                    </a:cubicBezTo>
                    <a:cubicBezTo>
                      <a:pt x="3196" y="7857"/>
                      <a:pt x="3396" y="7809"/>
                      <a:pt x="3594" y="7702"/>
                    </a:cubicBezTo>
                    <a:lnTo>
                      <a:pt x="3594" y="17185"/>
                    </a:lnTo>
                    <a:cubicBezTo>
                      <a:pt x="3596" y="17185"/>
                      <a:pt x="4584" y="17686"/>
                      <a:pt x="5760" y="17686"/>
                    </a:cubicBezTo>
                    <a:cubicBezTo>
                      <a:pt x="6478" y="17686"/>
                      <a:pt x="7266" y="17499"/>
                      <a:pt x="7944" y="16899"/>
                    </a:cubicBezTo>
                    <a:lnTo>
                      <a:pt x="7944" y="12440"/>
                    </a:lnTo>
                    <a:cubicBezTo>
                      <a:pt x="8192" y="12491"/>
                      <a:pt x="8492" y="12522"/>
                      <a:pt x="8816" y="12522"/>
                    </a:cubicBezTo>
                    <a:cubicBezTo>
                      <a:pt x="9768" y="12522"/>
                      <a:pt x="10937" y="12257"/>
                      <a:pt x="11675" y="11464"/>
                    </a:cubicBezTo>
                    <a:cubicBezTo>
                      <a:pt x="14066" y="8889"/>
                      <a:pt x="13668" y="5267"/>
                      <a:pt x="13124" y="2513"/>
                    </a:cubicBezTo>
                    <a:cubicBezTo>
                      <a:pt x="12752" y="618"/>
                      <a:pt x="12088" y="1"/>
                      <a:pt x="11396" y="1"/>
                    </a:cubicBezTo>
                    <a:close/>
                  </a:path>
                </a:pathLst>
              </a:custGeom>
              <a:solidFill>
                <a:srgbClr val="FF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2682282" y="2263928"/>
                <a:ext cx="104857" cy="167458"/>
              </a:xfrm>
              <a:custGeom>
                <a:avLst/>
                <a:gdLst/>
                <a:ahLst/>
                <a:cxnLst/>
                <a:rect l="l" t="t" r="r" b="b"/>
                <a:pathLst>
                  <a:path w="2211" h="3531" extrusionOk="0">
                    <a:moveTo>
                      <a:pt x="0" y="0"/>
                    </a:moveTo>
                    <a:cubicBezTo>
                      <a:pt x="184" y="2424"/>
                      <a:pt x="1728" y="3309"/>
                      <a:pt x="2211" y="3530"/>
                    </a:cubicBezTo>
                    <a:lnTo>
                      <a:pt x="2211" y="1214"/>
                    </a:lnTo>
                    <a:cubicBezTo>
                      <a:pt x="942" y="942"/>
                      <a:pt x="0" y="0"/>
                      <a:pt x="0" y="0"/>
                    </a:cubicBezTo>
                    <a:close/>
                  </a:path>
                </a:pathLst>
              </a:custGeom>
              <a:solidFill>
                <a:srgbClr val="CC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2488551" y="1959981"/>
                <a:ext cx="66822" cy="36517"/>
              </a:xfrm>
              <a:custGeom>
                <a:avLst/>
                <a:gdLst/>
                <a:ahLst/>
                <a:cxnLst/>
                <a:rect l="l" t="t" r="r" b="b"/>
                <a:pathLst>
                  <a:path w="1409" h="770" extrusionOk="0">
                    <a:moveTo>
                      <a:pt x="1320" y="1"/>
                    </a:moveTo>
                    <a:cubicBezTo>
                      <a:pt x="1309" y="1"/>
                      <a:pt x="1297" y="3"/>
                      <a:pt x="1286" y="8"/>
                    </a:cubicBezTo>
                    <a:lnTo>
                      <a:pt x="55" y="623"/>
                    </a:lnTo>
                    <a:cubicBezTo>
                      <a:pt x="18" y="644"/>
                      <a:pt x="1" y="691"/>
                      <a:pt x="21" y="729"/>
                    </a:cubicBezTo>
                    <a:cubicBezTo>
                      <a:pt x="34" y="756"/>
                      <a:pt x="62" y="770"/>
                      <a:pt x="89" y="770"/>
                    </a:cubicBezTo>
                    <a:cubicBezTo>
                      <a:pt x="103" y="770"/>
                      <a:pt x="113" y="770"/>
                      <a:pt x="123" y="763"/>
                    </a:cubicBezTo>
                    <a:lnTo>
                      <a:pt x="1357" y="148"/>
                    </a:lnTo>
                    <a:cubicBezTo>
                      <a:pt x="1395" y="127"/>
                      <a:pt x="1409" y="83"/>
                      <a:pt x="1392" y="42"/>
                    </a:cubicBezTo>
                    <a:cubicBezTo>
                      <a:pt x="1377" y="15"/>
                      <a:pt x="1349" y="1"/>
                      <a:pt x="132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2517907" y="1974587"/>
                <a:ext cx="37466" cy="49512"/>
              </a:xfrm>
              <a:custGeom>
                <a:avLst/>
                <a:gdLst/>
                <a:ahLst/>
                <a:cxnLst/>
                <a:rect l="l" t="t" r="r" b="b"/>
                <a:pathLst>
                  <a:path w="790" h="1044" extrusionOk="0">
                    <a:moveTo>
                      <a:pt x="87" y="1"/>
                    </a:moveTo>
                    <a:cubicBezTo>
                      <a:pt x="81" y="1"/>
                      <a:pt x="75" y="1"/>
                      <a:pt x="68" y="3"/>
                    </a:cubicBezTo>
                    <a:cubicBezTo>
                      <a:pt x="27" y="13"/>
                      <a:pt x="0" y="53"/>
                      <a:pt x="11" y="94"/>
                    </a:cubicBezTo>
                    <a:cubicBezTo>
                      <a:pt x="143" y="679"/>
                      <a:pt x="640" y="1016"/>
                      <a:pt x="660" y="1030"/>
                    </a:cubicBezTo>
                    <a:cubicBezTo>
                      <a:pt x="674" y="1040"/>
                      <a:pt x="688" y="1044"/>
                      <a:pt x="701" y="1044"/>
                    </a:cubicBezTo>
                    <a:cubicBezTo>
                      <a:pt x="729" y="1044"/>
                      <a:pt x="752" y="1030"/>
                      <a:pt x="766" y="1009"/>
                    </a:cubicBezTo>
                    <a:cubicBezTo>
                      <a:pt x="790" y="972"/>
                      <a:pt x="782" y="924"/>
                      <a:pt x="746" y="901"/>
                    </a:cubicBezTo>
                    <a:cubicBezTo>
                      <a:pt x="742" y="897"/>
                      <a:pt x="280" y="584"/>
                      <a:pt x="164" y="61"/>
                    </a:cubicBezTo>
                    <a:cubicBezTo>
                      <a:pt x="155" y="26"/>
                      <a:pt x="124" y="1"/>
                      <a:pt x="8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2879380" y="1968754"/>
                <a:ext cx="41687" cy="69383"/>
              </a:xfrm>
              <a:custGeom>
                <a:avLst/>
                <a:gdLst/>
                <a:ahLst/>
                <a:cxnLst/>
                <a:rect l="l" t="t" r="r" b="b"/>
                <a:pathLst>
                  <a:path w="879" h="1463" extrusionOk="0">
                    <a:moveTo>
                      <a:pt x="87" y="1"/>
                    </a:moveTo>
                    <a:cubicBezTo>
                      <a:pt x="67" y="1"/>
                      <a:pt x="47" y="9"/>
                      <a:pt x="31" y="27"/>
                    </a:cubicBezTo>
                    <a:cubicBezTo>
                      <a:pt x="1" y="57"/>
                      <a:pt x="4" y="105"/>
                      <a:pt x="34" y="136"/>
                    </a:cubicBezTo>
                    <a:cubicBezTo>
                      <a:pt x="218" y="313"/>
                      <a:pt x="677" y="829"/>
                      <a:pt x="575" y="1102"/>
                    </a:cubicBezTo>
                    <a:cubicBezTo>
                      <a:pt x="521" y="1255"/>
                      <a:pt x="276" y="1299"/>
                      <a:pt x="82" y="1309"/>
                    </a:cubicBezTo>
                    <a:cubicBezTo>
                      <a:pt x="41" y="1313"/>
                      <a:pt x="7" y="1347"/>
                      <a:pt x="10" y="1391"/>
                    </a:cubicBezTo>
                    <a:cubicBezTo>
                      <a:pt x="10" y="1432"/>
                      <a:pt x="45" y="1462"/>
                      <a:pt x="86" y="1462"/>
                    </a:cubicBezTo>
                    <a:lnTo>
                      <a:pt x="92" y="1462"/>
                    </a:lnTo>
                    <a:cubicBezTo>
                      <a:pt x="439" y="1445"/>
                      <a:pt x="654" y="1343"/>
                      <a:pt x="721" y="1156"/>
                    </a:cubicBezTo>
                    <a:cubicBezTo>
                      <a:pt x="878" y="738"/>
                      <a:pt x="214" y="95"/>
                      <a:pt x="139" y="24"/>
                    </a:cubicBezTo>
                    <a:cubicBezTo>
                      <a:pt x="125" y="9"/>
                      <a:pt x="106" y="1"/>
                      <a:pt x="8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2782918" y="2100074"/>
                <a:ext cx="162478" cy="21626"/>
              </a:xfrm>
              <a:custGeom>
                <a:avLst/>
                <a:gdLst/>
                <a:ahLst/>
                <a:cxnLst/>
                <a:rect l="l" t="t" r="r" b="b"/>
                <a:pathLst>
                  <a:path w="3426" h="456" extrusionOk="0">
                    <a:moveTo>
                      <a:pt x="3335" y="0"/>
                    </a:moveTo>
                    <a:cubicBezTo>
                      <a:pt x="3325" y="0"/>
                      <a:pt x="3316" y="2"/>
                      <a:pt x="3306" y="6"/>
                    </a:cubicBezTo>
                    <a:cubicBezTo>
                      <a:pt x="2807" y="224"/>
                      <a:pt x="2286" y="296"/>
                      <a:pt x="1814" y="296"/>
                    </a:cubicBezTo>
                    <a:cubicBezTo>
                      <a:pt x="876" y="296"/>
                      <a:pt x="127" y="11"/>
                      <a:pt x="116" y="6"/>
                    </a:cubicBezTo>
                    <a:cubicBezTo>
                      <a:pt x="107" y="2"/>
                      <a:pt x="98" y="0"/>
                      <a:pt x="88" y="0"/>
                    </a:cubicBezTo>
                    <a:cubicBezTo>
                      <a:pt x="58" y="0"/>
                      <a:pt x="28" y="20"/>
                      <a:pt x="18" y="50"/>
                    </a:cubicBezTo>
                    <a:cubicBezTo>
                      <a:pt x="1" y="91"/>
                      <a:pt x="21" y="135"/>
                      <a:pt x="62" y="149"/>
                    </a:cubicBezTo>
                    <a:cubicBezTo>
                      <a:pt x="106" y="170"/>
                      <a:pt x="858" y="455"/>
                      <a:pt x="1806" y="455"/>
                    </a:cubicBezTo>
                    <a:cubicBezTo>
                      <a:pt x="2296" y="455"/>
                      <a:pt x="2840" y="380"/>
                      <a:pt x="3368" y="149"/>
                    </a:cubicBezTo>
                    <a:cubicBezTo>
                      <a:pt x="3405" y="132"/>
                      <a:pt x="3426" y="88"/>
                      <a:pt x="3408" y="47"/>
                    </a:cubicBezTo>
                    <a:cubicBezTo>
                      <a:pt x="3395" y="19"/>
                      <a:pt x="3365" y="0"/>
                      <a:pt x="333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2622100" y="2090162"/>
                <a:ext cx="120365" cy="120222"/>
              </a:xfrm>
              <a:custGeom>
                <a:avLst/>
                <a:gdLst/>
                <a:ahLst/>
                <a:cxnLst/>
                <a:rect l="l" t="t" r="r" b="b"/>
                <a:pathLst>
                  <a:path w="2538" h="2535" extrusionOk="0">
                    <a:moveTo>
                      <a:pt x="1269" y="1"/>
                    </a:moveTo>
                    <a:cubicBezTo>
                      <a:pt x="569" y="1"/>
                      <a:pt x="1" y="569"/>
                      <a:pt x="1" y="1269"/>
                    </a:cubicBezTo>
                    <a:cubicBezTo>
                      <a:pt x="1" y="1970"/>
                      <a:pt x="569" y="2534"/>
                      <a:pt x="1269" y="2534"/>
                    </a:cubicBezTo>
                    <a:cubicBezTo>
                      <a:pt x="1970" y="2534"/>
                      <a:pt x="2538" y="1970"/>
                      <a:pt x="2538" y="1269"/>
                    </a:cubicBezTo>
                    <a:cubicBezTo>
                      <a:pt x="2538" y="569"/>
                      <a:pt x="1970" y="1"/>
                      <a:pt x="1269" y="1"/>
                    </a:cubicBezTo>
                    <a:close/>
                  </a:path>
                </a:pathLst>
              </a:custGeom>
              <a:solidFill>
                <a:srgbClr val="CC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2959718" y="2090162"/>
                <a:ext cx="87452" cy="119606"/>
              </a:xfrm>
              <a:custGeom>
                <a:avLst/>
                <a:gdLst/>
                <a:ahLst/>
                <a:cxnLst/>
                <a:rect l="l" t="t" r="r" b="b"/>
                <a:pathLst>
                  <a:path w="1844" h="2522" extrusionOk="0">
                    <a:moveTo>
                      <a:pt x="1269" y="1"/>
                    </a:moveTo>
                    <a:cubicBezTo>
                      <a:pt x="568" y="1"/>
                      <a:pt x="0" y="569"/>
                      <a:pt x="0" y="1269"/>
                    </a:cubicBezTo>
                    <a:cubicBezTo>
                      <a:pt x="0" y="1902"/>
                      <a:pt x="466" y="2426"/>
                      <a:pt x="1075" y="2521"/>
                    </a:cubicBezTo>
                    <a:cubicBezTo>
                      <a:pt x="1476" y="1762"/>
                      <a:pt x="1718" y="960"/>
                      <a:pt x="1843" y="137"/>
                    </a:cubicBezTo>
                    <a:cubicBezTo>
                      <a:pt x="1670" y="48"/>
                      <a:pt x="1476" y="1"/>
                      <a:pt x="1269" y="1"/>
                    </a:cubicBezTo>
                    <a:close/>
                  </a:path>
                </a:pathLst>
              </a:custGeom>
              <a:solidFill>
                <a:srgbClr val="CC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2428558" y="1727835"/>
                <a:ext cx="650861" cy="783034"/>
              </a:xfrm>
              <a:custGeom>
                <a:avLst/>
                <a:gdLst/>
                <a:ahLst/>
                <a:cxnLst/>
                <a:rect l="l" t="t" r="r" b="b"/>
                <a:pathLst>
                  <a:path w="13724" h="16511" extrusionOk="0">
                    <a:moveTo>
                      <a:pt x="11010" y="0"/>
                    </a:moveTo>
                    <a:cubicBezTo>
                      <a:pt x="10708" y="0"/>
                      <a:pt x="10382" y="111"/>
                      <a:pt x="10037" y="332"/>
                    </a:cubicBezTo>
                    <a:cubicBezTo>
                      <a:pt x="9741" y="522"/>
                      <a:pt x="9537" y="709"/>
                      <a:pt x="9356" y="876"/>
                    </a:cubicBezTo>
                    <a:cubicBezTo>
                      <a:pt x="9081" y="1131"/>
                      <a:pt x="8890" y="1307"/>
                      <a:pt x="8547" y="1307"/>
                    </a:cubicBezTo>
                    <a:cubicBezTo>
                      <a:pt x="8395" y="1307"/>
                      <a:pt x="8214" y="1273"/>
                      <a:pt x="7983" y="1196"/>
                    </a:cubicBezTo>
                    <a:cubicBezTo>
                      <a:pt x="7731" y="1111"/>
                      <a:pt x="7442" y="971"/>
                      <a:pt x="7135" y="825"/>
                    </a:cubicBezTo>
                    <a:cubicBezTo>
                      <a:pt x="6522" y="527"/>
                      <a:pt x="5819" y="188"/>
                      <a:pt x="5155" y="188"/>
                    </a:cubicBezTo>
                    <a:cubicBezTo>
                      <a:pt x="4682" y="188"/>
                      <a:pt x="4229" y="359"/>
                      <a:pt x="3840" y="839"/>
                    </a:cubicBezTo>
                    <a:cubicBezTo>
                      <a:pt x="3235" y="1587"/>
                      <a:pt x="3581" y="2431"/>
                      <a:pt x="4021" y="3294"/>
                    </a:cubicBezTo>
                    <a:cubicBezTo>
                      <a:pt x="4388" y="4226"/>
                      <a:pt x="3847" y="4889"/>
                      <a:pt x="3657" y="5083"/>
                    </a:cubicBezTo>
                    <a:cubicBezTo>
                      <a:pt x="3289" y="4583"/>
                      <a:pt x="2528" y="3586"/>
                      <a:pt x="1694" y="3481"/>
                    </a:cubicBezTo>
                    <a:cubicBezTo>
                      <a:pt x="1644" y="3475"/>
                      <a:pt x="1595" y="3472"/>
                      <a:pt x="1546" y="3472"/>
                    </a:cubicBezTo>
                    <a:cubicBezTo>
                      <a:pt x="1275" y="3472"/>
                      <a:pt x="1019" y="3568"/>
                      <a:pt x="783" y="3763"/>
                    </a:cubicBezTo>
                    <a:cubicBezTo>
                      <a:pt x="1" y="4407"/>
                      <a:pt x="245" y="5856"/>
                      <a:pt x="936" y="6886"/>
                    </a:cubicBezTo>
                    <a:cubicBezTo>
                      <a:pt x="1337" y="7485"/>
                      <a:pt x="1945" y="8014"/>
                      <a:pt x="2614" y="8014"/>
                    </a:cubicBezTo>
                    <a:cubicBezTo>
                      <a:pt x="2785" y="8014"/>
                      <a:pt x="2959" y="7979"/>
                      <a:pt x="3136" y="7903"/>
                    </a:cubicBezTo>
                    <a:lnTo>
                      <a:pt x="3136" y="16433"/>
                    </a:lnTo>
                    <a:cubicBezTo>
                      <a:pt x="3136" y="16477"/>
                      <a:pt x="3170" y="16511"/>
                      <a:pt x="3211" y="16511"/>
                    </a:cubicBezTo>
                    <a:cubicBezTo>
                      <a:pt x="3255" y="16511"/>
                      <a:pt x="3289" y="16477"/>
                      <a:pt x="3289" y="16433"/>
                    </a:cubicBezTo>
                    <a:lnTo>
                      <a:pt x="3289" y="7780"/>
                    </a:lnTo>
                    <a:cubicBezTo>
                      <a:pt x="3289" y="7753"/>
                      <a:pt x="3275" y="7729"/>
                      <a:pt x="3252" y="7716"/>
                    </a:cubicBezTo>
                    <a:cubicBezTo>
                      <a:pt x="3239" y="7707"/>
                      <a:pt x="3226" y="7703"/>
                      <a:pt x="3212" y="7703"/>
                    </a:cubicBezTo>
                    <a:cubicBezTo>
                      <a:pt x="3200" y="7703"/>
                      <a:pt x="3188" y="7706"/>
                      <a:pt x="3177" y="7713"/>
                    </a:cubicBezTo>
                    <a:cubicBezTo>
                      <a:pt x="2988" y="7814"/>
                      <a:pt x="2800" y="7858"/>
                      <a:pt x="2617" y="7858"/>
                    </a:cubicBezTo>
                    <a:cubicBezTo>
                      <a:pt x="2004" y="7858"/>
                      <a:pt x="1439" y="7361"/>
                      <a:pt x="1065" y="6801"/>
                    </a:cubicBezTo>
                    <a:cubicBezTo>
                      <a:pt x="426" y="5848"/>
                      <a:pt x="177" y="4461"/>
                      <a:pt x="881" y="3883"/>
                    </a:cubicBezTo>
                    <a:cubicBezTo>
                      <a:pt x="1088" y="3713"/>
                      <a:pt x="1313" y="3626"/>
                      <a:pt x="1546" y="3626"/>
                    </a:cubicBezTo>
                    <a:cubicBezTo>
                      <a:pt x="1588" y="3626"/>
                      <a:pt x="1631" y="3629"/>
                      <a:pt x="1674" y="3635"/>
                    </a:cubicBezTo>
                    <a:cubicBezTo>
                      <a:pt x="2483" y="3737"/>
                      <a:pt x="3252" y="4794"/>
                      <a:pt x="3581" y="5247"/>
                    </a:cubicBezTo>
                    <a:cubicBezTo>
                      <a:pt x="3595" y="5264"/>
                      <a:pt x="3616" y="5274"/>
                      <a:pt x="3636" y="5277"/>
                    </a:cubicBezTo>
                    <a:cubicBezTo>
                      <a:pt x="3657" y="5277"/>
                      <a:pt x="3677" y="5274"/>
                      <a:pt x="3694" y="5256"/>
                    </a:cubicBezTo>
                    <a:cubicBezTo>
                      <a:pt x="3704" y="5250"/>
                      <a:pt x="4639" y="4437"/>
                      <a:pt x="4163" y="3230"/>
                    </a:cubicBezTo>
                    <a:cubicBezTo>
                      <a:pt x="3745" y="2407"/>
                      <a:pt x="3415" y="1611"/>
                      <a:pt x="3963" y="938"/>
                    </a:cubicBezTo>
                    <a:cubicBezTo>
                      <a:pt x="4316" y="500"/>
                      <a:pt x="4726" y="341"/>
                      <a:pt x="5160" y="341"/>
                    </a:cubicBezTo>
                    <a:cubicBezTo>
                      <a:pt x="5780" y="341"/>
                      <a:pt x="6448" y="665"/>
                      <a:pt x="7068" y="965"/>
                    </a:cubicBezTo>
                    <a:cubicBezTo>
                      <a:pt x="7380" y="1114"/>
                      <a:pt x="7673" y="1254"/>
                      <a:pt x="7935" y="1342"/>
                    </a:cubicBezTo>
                    <a:cubicBezTo>
                      <a:pt x="8184" y="1424"/>
                      <a:pt x="8383" y="1460"/>
                      <a:pt x="8551" y="1460"/>
                    </a:cubicBezTo>
                    <a:cubicBezTo>
                      <a:pt x="8949" y="1460"/>
                      <a:pt x="9170" y="1256"/>
                      <a:pt x="9462" y="988"/>
                    </a:cubicBezTo>
                    <a:cubicBezTo>
                      <a:pt x="9639" y="828"/>
                      <a:pt x="9836" y="645"/>
                      <a:pt x="10122" y="464"/>
                    </a:cubicBezTo>
                    <a:cubicBezTo>
                      <a:pt x="10440" y="259"/>
                      <a:pt x="10736" y="156"/>
                      <a:pt x="11009" y="156"/>
                    </a:cubicBezTo>
                    <a:cubicBezTo>
                      <a:pt x="11148" y="156"/>
                      <a:pt x="11281" y="182"/>
                      <a:pt x="11408" y="236"/>
                    </a:cubicBezTo>
                    <a:cubicBezTo>
                      <a:pt x="11979" y="481"/>
                      <a:pt x="12404" y="1277"/>
                      <a:pt x="12666" y="2607"/>
                    </a:cubicBezTo>
                    <a:cubicBezTo>
                      <a:pt x="13224" y="5427"/>
                      <a:pt x="13563" y="8984"/>
                      <a:pt x="11237" y="11488"/>
                    </a:cubicBezTo>
                    <a:cubicBezTo>
                      <a:pt x="10511" y="12267"/>
                      <a:pt x="9356" y="12521"/>
                      <a:pt x="8426" y="12521"/>
                    </a:cubicBezTo>
                    <a:cubicBezTo>
                      <a:pt x="8107" y="12521"/>
                      <a:pt x="7814" y="12492"/>
                      <a:pt x="7575" y="12443"/>
                    </a:cubicBezTo>
                    <a:cubicBezTo>
                      <a:pt x="7570" y="12442"/>
                      <a:pt x="7565" y="12442"/>
                      <a:pt x="7561" y="12442"/>
                    </a:cubicBezTo>
                    <a:cubicBezTo>
                      <a:pt x="7544" y="12442"/>
                      <a:pt x="7527" y="12447"/>
                      <a:pt x="7513" y="12460"/>
                    </a:cubicBezTo>
                    <a:cubicBezTo>
                      <a:pt x="7493" y="12474"/>
                      <a:pt x="7482" y="12497"/>
                      <a:pt x="7482" y="12518"/>
                    </a:cubicBezTo>
                    <a:lnTo>
                      <a:pt x="7482" y="16147"/>
                    </a:lnTo>
                    <a:cubicBezTo>
                      <a:pt x="7482" y="16191"/>
                      <a:pt x="7517" y="16225"/>
                      <a:pt x="7561" y="16225"/>
                    </a:cubicBezTo>
                    <a:cubicBezTo>
                      <a:pt x="7605" y="16225"/>
                      <a:pt x="7639" y="16191"/>
                      <a:pt x="7639" y="16147"/>
                    </a:cubicBezTo>
                    <a:lnTo>
                      <a:pt x="7639" y="12613"/>
                    </a:lnTo>
                    <a:cubicBezTo>
                      <a:pt x="7865" y="12652"/>
                      <a:pt x="8131" y="12675"/>
                      <a:pt x="8417" y="12675"/>
                    </a:cubicBezTo>
                    <a:cubicBezTo>
                      <a:pt x="9383" y="12675"/>
                      <a:pt x="10589" y="12411"/>
                      <a:pt x="11350" y="11593"/>
                    </a:cubicBezTo>
                    <a:cubicBezTo>
                      <a:pt x="13723" y="9039"/>
                      <a:pt x="13384" y="5434"/>
                      <a:pt x="12819" y="2577"/>
                    </a:cubicBezTo>
                    <a:cubicBezTo>
                      <a:pt x="12547" y="1196"/>
                      <a:pt x="12091" y="359"/>
                      <a:pt x="11469" y="94"/>
                    </a:cubicBezTo>
                    <a:cubicBezTo>
                      <a:pt x="11323" y="31"/>
                      <a:pt x="11170" y="0"/>
                      <a:pt x="1101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3224065" y="1122122"/>
                <a:ext cx="1325718" cy="739213"/>
              </a:xfrm>
              <a:custGeom>
                <a:avLst/>
                <a:gdLst/>
                <a:ahLst/>
                <a:cxnLst/>
                <a:rect l="l" t="t" r="r" b="b"/>
                <a:pathLst>
                  <a:path w="27954" h="15587" extrusionOk="0">
                    <a:moveTo>
                      <a:pt x="15902" y="1"/>
                    </a:moveTo>
                    <a:cubicBezTo>
                      <a:pt x="11589" y="1"/>
                      <a:pt x="7830" y="468"/>
                      <a:pt x="5636" y="816"/>
                    </a:cubicBezTo>
                    <a:cubicBezTo>
                      <a:pt x="4225" y="1037"/>
                      <a:pt x="2997" y="1935"/>
                      <a:pt x="2395" y="3231"/>
                    </a:cubicBezTo>
                    <a:cubicBezTo>
                      <a:pt x="1" y="8370"/>
                      <a:pt x="258" y="15587"/>
                      <a:pt x="258" y="15587"/>
                    </a:cubicBezTo>
                    <a:lnTo>
                      <a:pt x="4558" y="12200"/>
                    </a:lnTo>
                    <a:cubicBezTo>
                      <a:pt x="6978" y="12912"/>
                      <a:pt x="10102" y="13159"/>
                      <a:pt x="13268" y="13159"/>
                    </a:cubicBezTo>
                    <a:cubicBezTo>
                      <a:pt x="16690" y="13159"/>
                      <a:pt x="20161" y="12870"/>
                      <a:pt x="22848" y="12570"/>
                    </a:cubicBezTo>
                    <a:cubicBezTo>
                      <a:pt x="25787" y="12244"/>
                      <a:pt x="27954" y="9652"/>
                      <a:pt x="27725" y="6703"/>
                    </a:cubicBezTo>
                    <a:cubicBezTo>
                      <a:pt x="27685" y="6163"/>
                      <a:pt x="27634" y="5659"/>
                      <a:pt x="27576" y="5193"/>
                    </a:cubicBezTo>
                    <a:cubicBezTo>
                      <a:pt x="27267" y="2738"/>
                      <a:pt x="25338" y="796"/>
                      <a:pt x="22886" y="455"/>
                    </a:cubicBezTo>
                    <a:cubicBezTo>
                      <a:pt x="20503" y="125"/>
                      <a:pt x="18129" y="1"/>
                      <a:pt x="15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3673932" y="1242863"/>
                <a:ext cx="492919" cy="422128"/>
              </a:xfrm>
              <a:custGeom>
                <a:avLst/>
                <a:gdLst/>
                <a:ahLst/>
                <a:cxnLst/>
                <a:rect l="l" t="t" r="r" b="b"/>
                <a:pathLst>
                  <a:path w="13134" h="11247" extrusionOk="0">
                    <a:moveTo>
                      <a:pt x="6571" y="1"/>
                    </a:moveTo>
                    <a:cubicBezTo>
                      <a:pt x="3834" y="1"/>
                      <a:pt x="1035" y="1657"/>
                      <a:pt x="513" y="5236"/>
                    </a:cubicBezTo>
                    <a:cubicBezTo>
                      <a:pt x="0" y="8743"/>
                      <a:pt x="2830" y="11247"/>
                      <a:pt x="6480" y="11247"/>
                    </a:cubicBezTo>
                    <a:cubicBezTo>
                      <a:pt x="6538" y="11247"/>
                      <a:pt x="6597" y="11246"/>
                      <a:pt x="6655" y="11245"/>
                    </a:cubicBezTo>
                    <a:cubicBezTo>
                      <a:pt x="10390" y="11163"/>
                      <a:pt x="13134" y="8598"/>
                      <a:pt x="12158" y="4058"/>
                    </a:cubicBezTo>
                    <a:cubicBezTo>
                      <a:pt x="11592" y="1424"/>
                      <a:pt x="9108" y="1"/>
                      <a:pt x="6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3784799" y="1323820"/>
                <a:ext cx="275733" cy="275751"/>
              </a:xfrm>
              <a:custGeom>
                <a:avLst/>
                <a:gdLst/>
                <a:ahLst/>
                <a:cxnLst/>
                <a:rect l="l" t="t" r="r" b="b"/>
                <a:pathLst>
                  <a:path w="7347" h="7347" extrusionOk="0">
                    <a:moveTo>
                      <a:pt x="2599" y="0"/>
                    </a:moveTo>
                    <a:lnTo>
                      <a:pt x="2599" y="2602"/>
                    </a:lnTo>
                    <a:lnTo>
                      <a:pt x="0" y="2602"/>
                    </a:lnTo>
                    <a:lnTo>
                      <a:pt x="0" y="4745"/>
                    </a:lnTo>
                    <a:lnTo>
                      <a:pt x="2599" y="4745"/>
                    </a:lnTo>
                    <a:lnTo>
                      <a:pt x="2599" y="7347"/>
                    </a:lnTo>
                    <a:lnTo>
                      <a:pt x="4745" y="7347"/>
                    </a:lnTo>
                    <a:lnTo>
                      <a:pt x="4745" y="4745"/>
                    </a:lnTo>
                    <a:lnTo>
                      <a:pt x="7347" y="4745"/>
                    </a:lnTo>
                    <a:lnTo>
                      <a:pt x="7347" y="2602"/>
                    </a:lnTo>
                    <a:lnTo>
                      <a:pt x="4745" y="2602"/>
                    </a:lnTo>
                    <a:lnTo>
                      <a:pt x="47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3781871" y="1320892"/>
                <a:ext cx="281625" cy="281644"/>
              </a:xfrm>
              <a:custGeom>
                <a:avLst/>
                <a:gdLst/>
                <a:ahLst/>
                <a:cxnLst/>
                <a:rect l="l" t="t" r="r" b="b"/>
                <a:pathLst>
                  <a:path w="7504" h="7504" extrusionOk="0">
                    <a:moveTo>
                      <a:pt x="4745" y="157"/>
                    </a:moveTo>
                    <a:lnTo>
                      <a:pt x="4745" y="2680"/>
                    </a:lnTo>
                    <a:cubicBezTo>
                      <a:pt x="4745" y="2721"/>
                      <a:pt x="4779" y="2755"/>
                      <a:pt x="4823" y="2755"/>
                    </a:cubicBezTo>
                    <a:lnTo>
                      <a:pt x="7346" y="2755"/>
                    </a:lnTo>
                    <a:lnTo>
                      <a:pt x="7346" y="4748"/>
                    </a:lnTo>
                    <a:lnTo>
                      <a:pt x="4823" y="4748"/>
                    </a:lnTo>
                    <a:cubicBezTo>
                      <a:pt x="4779" y="4748"/>
                      <a:pt x="4745" y="4782"/>
                      <a:pt x="4745" y="4823"/>
                    </a:cubicBezTo>
                    <a:lnTo>
                      <a:pt x="4745" y="7346"/>
                    </a:lnTo>
                    <a:lnTo>
                      <a:pt x="2755" y="7346"/>
                    </a:lnTo>
                    <a:lnTo>
                      <a:pt x="2755" y="4823"/>
                    </a:lnTo>
                    <a:cubicBezTo>
                      <a:pt x="2755" y="4782"/>
                      <a:pt x="2722" y="4748"/>
                      <a:pt x="2677" y="4748"/>
                    </a:cubicBezTo>
                    <a:lnTo>
                      <a:pt x="154" y="4748"/>
                    </a:lnTo>
                    <a:lnTo>
                      <a:pt x="154" y="2755"/>
                    </a:lnTo>
                    <a:lnTo>
                      <a:pt x="2677" y="2755"/>
                    </a:lnTo>
                    <a:cubicBezTo>
                      <a:pt x="2722" y="2755"/>
                      <a:pt x="2755" y="2721"/>
                      <a:pt x="2755" y="2680"/>
                    </a:cubicBezTo>
                    <a:lnTo>
                      <a:pt x="2755" y="157"/>
                    </a:lnTo>
                    <a:close/>
                    <a:moveTo>
                      <a:pt x="2677" y="0"/>
                    </a:moveTo>
                    <a:cubicBezTo>
                      <a:pt x="2637" y="0"/>
                      <a:pt x="2602" y="34"/>
                      <a:pt x="2602" y="78"/>
                    </a:cubicBezTo>
                    <a:lnTo>
                      <a:pt x="2602" y="2601"/>
                    </a:lnTo>
                    <a:lnTo>
                      <a:pt x="78" y="2601"/>
                    </a:lnTo>
                    <a:cubicBezTo>
                      <a:pt x="34" y="2601"/>
                      <a:pt x="0" y="2636"/>
                      <a:pt x="0" y="2680"/>
                    </a:cubicBezTo>
                    <a:lnTo>
                      <a:pt x="0" y="4823"/>
                    </a:lnTo>
                    <a:cubicBezTo>
                      <a:pt x="0" y="4867"/>
                      <a:pt x="34" y="4901"/>
                      <a:pt x="78" y="4901"/>
                    </a:cubicBezTo>
                    <a:lnTo>
                      <a:pt x="2602" y="4901"/>
                    </a:lnTo>
                    <a:lnTo>
                      <a:pt x="2602" y="7425"/>
                    </a:lnTo>
                    <a:cubicBezTo>
                      <a:pt x="2602" y="7469"/>
                      <a:pt x="2637" y="7503"/>
                      <a:pt x="2677" y="7503"/>
                    </a:cubicBezTo>
                    <a:lnTo>
                      <a:pt x="4823" y="7503"/>
                    </a:lnTo>
                    <a:cubicBezTo>
                      <a:pt x="4867" y="7503"/>
                      <a:pt x="4902" y="7469"/>
                      <a:pt x="4902" y="7425"/>
                    </a:cubicBezTo>
                    <a:lnTo>
                      <a:pt x="4902" y="4901"/>
                    </a:lnTo>
                    <a:lnTo>
                      <a:pt x="7425" y="4901"/>
                    </a:lnTo>
                    <a:cubicBezTo>
                      <a:pt x="7466" y="4901"/>
                      <a:pt x="7503" y="4867"/>
                      <a:pt x="7503" y="4823"/>
                    </a:cubicBezTo>
                    <a:lnTo>
                      <a:pt x="7503" y="2680"/>
                    </a:lnTo>
                    <a:cubicBezTo>
                      <a:pt x="7503" y="2636"/>
                      <a:pt x="7466" y="2601"/>
                      <a:pt x="7425" y="2601"/>
                    </a:cubicBezTo>
                    <a:lnTo>
                      <a:pt x="4902" y="2601"/>
                    </a:lnTo>
                    <a:lnTo>
                      <a:pt x="4902" y="78"/>
                    </a:lnTo>
                    <a:cubicBezTo>
                      <a:pt x="4902" y="34"/>
                      <a:pt x="4867" y="0"/>
                      <a:pt x="4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757823" y="1724278"/>
                <a:ext cx="1373191" cy="721856"/>
              </a:xfrm>
              <a:custGeom>
                <a:avLst/>
                <a:gdLst/>
                <a:ahLst/>
                <a:cxnLst/>
                <a:rect l="l" t="t" r="r" b="b"/>
                <a:pathLst>
                  <a:path w="28955" h="15221" extrusionOk="0">
                    <a:moveTo>
                      <a:pt x="12962" y="0"/>
                    </a:moveTo>
                    <a:cubicBezTo>
                      <a:pt x="10342" y="0"/>
                      <a:pt x="7288" y="393"/>
                      <a:pt x="3909" y="1515"/>
                    </a:cubicBezTo>
                    <a:cubicBezTo>
                      <a:pt x="1726" y="2244"/>
                      <a:pt x="189" y="4216"/>
                      <a:pt x="59" y="6515"/>
                    </a:cubicBezTo>
                    <a:cubicBezTo>
                      <a:pt x="1" y="7579"/>
                      <a:pt x="5" y="8794"/>
                      <a:pt x="148" y="10028"/>
                    </a:cubicBezTo>
                    <a:cubicBezTo>
                      <a:pt x="454" y="12685"/>
                      <a:pt x="2613" y="14739"/>
                      <a:pt x="5276" y="14957"/>
                    </a:cubicBezTo>
                    <a:cubicBezTo>
                      <a:pt x="7044" y="15098"/>
                      <a:pt x="9381" y="15221"/>
                      <a:pt x="12182" y="15221"/>
                    </a:cubicBezTo>
                    <a:cubicBezTo>
                      <a:pt x="16704" y="15221"/>
                      <a:pt x="22438" y="14902"/>
                      <a:pt x="28954" y="13831"/>
                    </a:cubicBezTo>
                    <a:lnTo>
                      <a:pt x="24360" y="10430"/>
                    </a:lnTo>
                    <a:cubicBezTo>
                      <a:pt x="24360" y="10430"/>
                      <a:pt x="24261" y="8427"/>
                      <a:pt x="23788" y="5913"/>
                    </a:cubicBezTo>
                    <a:cubicBezTo>
                      <a:pt x="23316" y="3386"/>
                      <a:pt x="21432" y="1342"/>
                      <a:pt x="18938" y="720"/>
                    </a:cubicBezTo>
                    <a:cubicBezTo>
                      <a:pt x="17356" y="323"/>
                      <a:pt x="15337" y="0"/>
                      <a:pt x="12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905078" y="1934324"/>
                <a:ext cx="850046" cy="422130"/>
              </a:xfrm>
              <a:custGeom>
                <a:avLst/>
                <a:gdLst/>
                <a:ahLst/>
                <a:cxnLst/>
                <a:rect l="l" t="t" r="r" b="b"/>
                <a:pathLst>
                  <a:path w="17924" h="8901" extrusionOk="0">
                    <a:moveTo>
                      <a:pt x="5361" y="0"/>
                    </a:moveTo>
                    <a:cubicBezTo>
                      <a:pt x="2480" y="0"/>
                      <a:pt x="0" y="3981"/>
                      <a:pt x="2739" y="6994"/>
                    </a:cubicBezTo>
                    <a:cubicBezTo>
                      <a:pt x="3966" y="8345"/>
                      <a:pt x="5944" y="8901"/>
                      <a:pt x="8042" y="8901"/>
                    </a:cubicBezTo>
                    <a:cubicBezTo>
                      <a:pt x="12686" y="8901"/>
                      <a:pt x="17923" y="6176"/>
                      <a:pt x="16925" y="3304"/>
                    </a:cubicBezTo>
                    <a:cubicBezTo>
                      <a:pt x="16581" y="2311"/>
                      <a:pt x="16004" y="2060"/>
                      <a:pt x="15211" y="2060"/>
                    </a:cubicBezTo>
                    <a:cubicBezTo>
                      <a:pt x="14404" y="2060"/>
                      <a:pt x="13374" y="2320"/>
                      <a:pt x="12139" y="2320"/>
                    </a:cubicBezTo>
                    <a:cubicBezTo>
                      <a:pt x="10773" y="2320"/>
                      <a:pt x="9157" y="2002"/>
                      <a:pt x="7317" y="665"/>
                    </a:cubicBezTo>
                    <a:cubicBezTo>
                      <a:pt x="6682" y="203"/>
                      <a:pt x="6011" y="0"/>
                      <a:pt x="5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1171891" y="1919764"/>
                <a:ext cx="346866" cy="330884"/>
              </a:xfrm>
              <a:custGeom>
                <a:avLst/>
                <a:gdLst/>
                <a:ahLst/>
                <a:cxnLst/>
                <a:rect l="l" t="t" r="r" b="b"/>
                <a:pathLst>
                  <a:path w="7314" h="6977" extrusionOk="0">
                    <a:moveTo>
                      <a:pt x="5424" y="1"/>
                    </a:moveTo>
                    <a:cubicBezTo>
                      <a:pt x="4983" y="1"/>
                      <a:pt x="4543" y="169"/>
                      <a:pt x="4208" y="506"/>
                    </a:cubicBezTo>
                    <a:lnTo>
                      <a:pt x="671" y="4039"/>
                    </a:lnTo>
                    <a:cubicBezTo>
                      <a:pt x="1" y="4713"/>
                      <a:pt x="1" y="5801"/>
                      <a:pt x="671" y="6474"/>
                    </a:cubicBezTo>
                    <a:cubicBezTo>
                      <a:pt x="1007" y="6809"/>
                      <a:pt x="1448" y="6977"/>
                      <a:pt x="1888" y="6977"/>
                    </a:cubicBezTo>
                    <a:cubicBezTo>
                      <a:pt x="2329" y="6977"/>
                      <a:pt x="2769" y="6809"/>
                      <a:pt x="3106" y="6474"/>
                    </a:cubicBezTo>
                    <a:lnTo>
                      <a:pt x="6640" y="2937"/>
                    </a:lnTo>
                    <a:cubicBezTo>
                      <a:pt x="7313" y="2267"/>
                      <a:pt x="7313" y="1176"/>
                      <a:pt x="6640" y="506"/>
                    </a:cubicBezTo>
                    <a:cubicBezTo>
                      <a:pt x="6305" y="169"/>
                      <a:pt x="5864" y="1"/>
                      <a:pt x="5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1167859" y="1916112"/>
                <a:ext cx="354929" cy="338330"/>
              </a:xfrm>
              <a:custGeom>
                <a:avLst/>
                <a:gdLst/>
                <a:ahLst/>
                <a:cxnLst/>
                <a:rect l="l" t="t" r="r" b="b"/>
                <a:pathLst>
                  <a:path w="7484" h="7134" extrusionOk="0">
                    <a:moveTo>
                      <a:pt x="5510" y="154"/>
                    </a:moveTo>
                    <a:cubicBezTo>
                      <a:pt x="5950" y="154"/>
                      <a:pt x="6361" y="324"/>
                      <a:pt x="6670" y="637"/>
                    </a:cubicBezTo>
                    <a:cubicBezTo>
                      <a:pt x="7313" y="1277"/>
                      <a:pt x="7313" y="2321"/>
                      <a:pt x="6670" y="2960"/>
                    </a:cubicBezTo>
                    <a:lnTo>
                      <a:pt x="3137" y="6497"/>
                    </a:lnTo>
                    <a:cubicBezTo>
                      <a:pt x="2815" y="6817"/>
                      <a:pt x="2394" y="6977"/>
                      <a:pt x="1973" y="6977"/>
                    </a:cubicBezTo>
                    <a:cubicBezTo>
                      <a:pt x="1552" y="6977"/>
                      <a:pt x="1132" y="6817"/>
                      <a:pt x="810" y="6497"/>
                    </a:cubicBezTo>
                    <a:cubicBezTo>
                      <a:pt x="170" y="5854"/>
                      <a:pt x="170" y="4813"/>
                      <a:pt x="810" y="4171"/>
                    </a:cubicBezTo>
                    <a:lnTo>
                      <a:pt x="4347" y="637"/>
                    </a:lnTo>
                    <a:cubicBezTo>
                      <a:pt x="4657" y="324"/>
                      <a:pt x="5072" y="154"/>
                      <a:pt x="5510" y="154"/>
                    </a:cubicBezTo>
                    <a:close/>
                    <a:moveTo>
                      <a:pt x="5510" y="1"/>
                    </a:moveTo>
                    <a:cubicBezTo>
                      <a:pt x="5027" y="1"/>
                      <a:pt x="4578" y="188"/>
                      <a:pt x="4239" y="525"/>
                    </a:cubicBezTo>
                    <a:lnTo>
                      <a:pt x="701" y="4062"/>
                    </a:lnTo>
                    <a:cubicBezTo>
                      <a:pt x="1" y="4763"/>
                      <a:pt x="1" y="5906"/>
                      <a:pt x="701" y="6606"/>
                    </a:cubicBezTo>
                    <a:cubicBezTo>
                      <a:pt x="1052" y="6956"/>
                      <a:pt x="1514" y="7133"/>
                      <a:pt x="1974" y="7133"/>
                    </a:cubicBezTo>
                    <a:cubicBezTo>
                      <a:pt x="2432" y="7133"/>
                      <a:pt x="2895" y="6956"/>
                      <a:pt x="3245" y="6606"/>
                    </a:cubicBezTo>
                    <a:lnTo>
                      <a:pt x="6782" y="3069"/>
                    </a:lnTo>
                    <a:cubicBezTo>
                      <a:pt x="7483" y="2368"/>
                      <a:pt x="7483" y="1228"/>
                      <a:pt x="6782" y="525"/>
                    </a:cubicBezTo>
                    <a:cubicBezTo>
                      <a:pt x="6443" y="188"/>
                      <a:pt x="5990" y="1"/>
                      <a:pt x="5510"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1287560" y="1919764"/>
                <a:ext cx="231197" cy="223229"/>
              </a:xfrm>
              <a:custGeom>
                <a:avLst/>
                <a:gdLst/>
                <a:ahLst/>
                <a:cxnLst/>
                <a:rect l="l" t="t" r="r" b="b"/>
                <a:pathLst>
                  <a:path w="4875" h="4707" extrusionOk="0">
                    <a:moveTo>
                      <a:pt x="2985" y="1"/>
                    </a:moveTo>
                    <a:cubicBezTo>
                      <a:pt x="2544" y="1"/>
                      <a:pt x="2104" y="169"/>
                      <a:pt x="1769" y="506"/>
                    </a:cubicBezTo>
                    <a:lnTo>
                      <a:pt x="1" y="2271"/>
                    </a:lnTo>
                    <a:lnTo>
                      <a:pt x="2435" y="4706"/>
                    </a:lnTo>
                    <a:lnTo>
                      <a:pt x="4201" y="2937"/>
                    </a:lnTo>
                    <a:cubicBezTo>
                      <a:pt x="4874" y="2267"/>
                      <a:pt x="4874" y="1176"/>
                      <a:pt x="4201" y="506"/>
                    </a:cubicBezTo>
                    <a:cubicBezTo>
                      <a:pt x="3866" y="169"/>
                      <a:pt x="3425" y="1"/>
                      <a:pt x="2985" y="1"/>
                    </a:cubicBezTo>
                    <a:close/>
                  </a:path>
                </a:pathLst>
              </a:custGeom>
              <a:solidFill>
                <a:srgbClr val="6BB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1283529" y="1916112"/>
                <a:ext cx="231149" cy="230533"/>
              </a:xfrm>
              <a:custGeom>
                <a:avLst/>
                <a:gdLst/>
                <a:ahLst/>
                <a:cxnLst/>
                <a:rect l="l" t="t" r="r" b="b"/>
                <a:pathLst>
                  <a:path w="4874" h="4861" extrusionOk="0">
                    <a:moveTo>
                      <a:pt x="3071" y="154"/>
                    </a:moveTo>
                    <a:cubicBezTo>
                      <a:pt x="3511" y="154"/>
                      <a:pt x="3922" y="324"/>
                      <a:pt x="4231" y="637"/>
                    </a:cubicBezTo>
                    <a:cubicBezTo>
                      <a:pt x="4874" y="1277"/>
                      <a:pt x="4874" y="2321"/>
                      <a:pt x="4231" y="2960"/>
                    </a:cubicBezTo>
                    <a:lnTo>
                      <a:pt x="2520" y="4674"/>
                    </a:lnTo>
                    <a:lnTo>
                      <a:pt x="194" y="2348"/>
                    </a:lnTo>
                    <a:lnTo>
                      <a:pt x="1908" y="637"/>
                    </a:lnTo>
                    <a:cubicBezTo>
                      <a:pt x="2218" y="324"/>
                      <a:pt x="2633" y="154"/>
                      <a:pt x="3071" y="154"/>
                    </a:cubicBezTo>
                    <a:close/>
                    <a:moveTo>
                      <a:pt x="3071" y="1"/>
                    </a:moveTo>
                    <a:cubicBezTo>
                      <a:pt x="2588" y="1"/>
                      <a:pt x="2139" y="188"/>
                      <a:pt x="1800" y="525"/>
                    </a:cubicBezTo>
                    <a:lnTo>
                      <a:pt x="31" y="2294"/>
                    </a:lnTo>
                    <a:cubicBezTo>
                      <a:pt x="1" y="2324"/>
                      <a:pt x="1" y="2375"/>
                      <a:pt x="31" y="2402"/>
                    </a:cubicBezTo>
                    <a:lnTo>
                      <a:pt x="2466" y="4837"/>
                    </a:lnTo>
                    <a:cubicBezTo>
                      <a:pt x="2480" y="4851"/>
                      <a:pt x="2500" y="4861"/>
                      <a:pt x="2520" y="4861"/>
                    </a:cubicBezTo>
                    <a:cubicBezTo>
                      <a:pt x="2541" y="4861"/>
                      <a:pt x="2561" y="4851"/>
                      <a:pt x="2575" y="4837"/>
                    </a:cubicBezTo>
                    <a:lnTo>
                      <a:pt x="4343" y="3069"/>
                    </a:lnTo>
                    <a:cubicBezTo>
                      <a:pt x="4680" y="2729"/>
                      <a:pt x="4867" y="2280"/>
                      <a:pt x="4867" y="1797"/>
                    </a:cubicBezTo>
                    <a:cubicBezTo>
                      <a:pt x="4867" y="1317"/>
                      <a:pt x="4680" y="865"/>
                      <a:pt x="4343" y="525"/>
                    </a:cubicBezTo>
                    <a:cubicBezTo>
                      <a:pt x="4004" y="188"/>
                      <a:pt x="3551" y="1"/>
                      <a:pt x="3071"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2971543" y="1965627"/>
                <a:ext cx="25523" cy="25225"/>
              </a:xfrm>
              <a:custGeom>
                <a:avLst/>
                <a:gdLst/>
                <a:ahLst/>
                <a:cxnLst/>
                <a:rect l="l" t="t" r="r" b="b"/>
                <a:pathLst>
                  <a:path w="300" h="297" extrusionOk="0">
                    <a:moveTo>
                      <a:pt x="150" y="0"/>
                    </a:moveTo>
                    <a:cubicBezTo>
                      <a:pt x="68" y="0"/>
                      <a:pt x="0" y="65"/>
                      <a:pt x="0" y="146"/>
                    </a:cubicBezTo>
                    <a:cubicBezTo>
                      <a:pt x="0" y="231"/>
                      <a:pt x="68" y="297"/>
                      <a:pt x="150" y="297"/>
                    </a:cubicBezTo>
                    <a:cubicBezTo>
                      <a:pt x="231" y="297"/>
                      <a:pt x="300" y="231"/>
                      <a:pt x="300" y="146"/>
                    </a:cubicBezTo>
                    <a:cubicBezTo>
                      <a:pt x="300" y="65"/>
                      <a:pt x="231"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2750693" y="1965627"/>
                <a:ext cx="25523" cy="25225"/>
              </a:xfrm>
              <a:custGeom>
                <a:avLst/>
                <a:gdLst/>
                <a:ahLst/>
                <a:cxnLst/>
                <a:rect l="l" t="t" r="r" b="b"/>
                <a:pathLst>
                  <a:path w="300" h="297" extrusionOk="0">
                    <a:moveTo>
                      <a:pt x="150" y="0"/>
                    </a:moveTo>
                    <a:cubicBezTo>
                      <a:pt x="68" y="0"/>
                      <a:pt x="0" y="65"/>
                      <a:pt x="0" y="146"/>
                    </a:cubicBezTo>
                    <a:cubicBezTo>
                      <a:pt x="0" y="231"/>
                      <a:pt x="68" y="297"/>
                      <a:pt x="150" y="297"/>
                    </a:cubicBezTo>
                    <a:cubicBezTo>
                      <a:pt x="231" y="297"/>
                      <a:pt x="300" y="231"/>
                      <a:pt x="300" y="146"/>
                    </a:cubicBezTo>
                    <a:cubicBezTo>
                      <a:pt x="300" y="65"/>
                      <a:pt x="231"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1" name="Google Shape;881;p29"/>
              <p:cNvCxnSpPr/>
              <p:nvPr/>
            </p:nvCxnSpPr>
            <p:spPr>
              <a:xfrm rot="10800000" flipH="1">
                <a:off x="2040203" y="3145775"/>
                <a:ext cx="46500" cy="1453500"/>
              </a:xfrm>
              <a:prstGeom prst="straightConnector1">
                <a:avLst/>
              </a:prstGeom>
              <a:noFill/>
              <a:ln w="19050" cap="flat" cmpd="sng">
                <a:solidFill>
                  <a:schemeClr val="lt1"/>
                </a:solidFill>
                <a:prstDash val="solid"/>
                <a:round/>
                <a:headEnd type="none" w="med" len="med"/>
                <a:tailEnd type="none" w="med" len="med"/>
              </a:ln>
            </p:spPr>
          </p:cxnSp>
          <p:sp>
            <p:nvSpPr>
              <p:cNvPr id="882" name="Google Shape;882;p29"/>
              <p:cNvSpPr/>
              <p:nvPr/>
            </p:nvSpPr>
            <p:spPr>
              <a:xfrm>
                <a:off x="2657763" y="1880970"/>
                <a:ext cx="183250" cy="183108"/>
              </a:xfrm>
              <a:custGeom>
                <a:avLst/>
                <a:gdLst/>
                <a:ahLst/>
                <a:cxnLst/>
                <a:rect l="l" t="t" r="r" b="b"/>
                <a:pathLst>
                  <a:path w="3864" h="3861" extrusionOk="0">
                    <a:moveTo>
                      <a:pt x="1932" y="153"/>
                    </a:moveTo>
                    <a:cubicBezTo>
                      <a:pt x="2911" y="153"/>
                      <a:pt x="3707" y="949"/>
                      <a:pt x="3707" y="1929"/>
                    </a:cubicBezTo>
                    <a:cubicBezTo>
                      <a:pt x="3707" y="2908"/>
                      <a:pt x="2911" y="3704"/>
                      <a:pt x="1932" y="3704"/>
                    </a:cubicBezTo>
                    <a:cubicBezTo>
                      <a:pt x="952" y="3704"/>
                      <a:pt x="156" y="2908"/>
                      <a:pt x="156" y="1929"/>
                    </a:cubicBezTo>
                    <a:cubicBezTo>
                      <a:pt x="156" y="949"/>
                      <a:pt x="952" y="153"/>
                      <a:pt x="1932" y="153"/>
                    </a:cubicBezTo>
                    <a:close/>
                    <a:moveTo>
                      <a:pt x="1932" y="1"/>
                    </a:moveTo>
                    <a:cubicBezTo>
                      <a:pt x="867" y="1"/>
                      <a:pt x="1" y="864"/>
                      <a:pt x="1" y="1929"/>
                    </a:cubicBezTo>
                    <a:cubicBezTo>
                      <a:pt x="1" y="2994"/>
                      <a:pt x="867" y="3861"/>
                      <a:pt x="1932" y="3861"/>
                    </a:cubicBezTo>
                    <a:cubicBezTo>
                      <a:pt x="2996" y="3861"/>
                      <a:pt x="3864" y="2994"/>
                      <a:pt x="3864" y="1929"/>
                    </a:cubicBezTo>
                    <a:cubicBezTo>
                      <a:pt x="3864" y="864"/>
                      <a:pt x="2996" y="1"/>
                      <a:pt x="193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2911772" y="1880970"/>
                <a:ext cx="183298" cy="183108"/>
              </a:xfrm>
              <a:custGeom>
                <a:avLst/>
                <a:gdLst/>
                <a:ahLst/>
                <a:cxnLst/>
                <a:rect l="l" t="t" r="r" b="b"/>
                <a:pathLst>
                  <a:path w="3865" h="3861" extrusionOk="0">
                    <a:moveTo>
                      <a:pt x="1933" y="153"/>
                    </a:moveTo>
                    <a:cubicBezTo>
                      <a:pt x="2912" y="153"/>
                      <a:pt x="3708" y="949"/>
                      <a:pt x="3708" y="1929"/>
                    </a:cubicBezTo>
                    <a:cubicBezTo>
                      <a:pt x="3708" y="2908"/>
                      <a:pt x="2912" y="3704"/>
                      <a:pt x="1933" y="3704"/>
                    </a:cubicBezTo>
                    <a:cubicBezTo>
                      <a:pt x="953" y="3704"/>
                      <a:pt x="158" y="2908"/>
                      <a:pt x="158" y="1929"/>
                    </a:cubicBezTo>
                    <a:cubicBezTo>
                      <a:pt x="158" y="949"/>
                      <a:pt x="953" y="153"/>
                      <a:pt x="1933" y="153"/>
                    </a:cubicBezTo>
                    <a:close/>
                    <a:moveTo>
                      <a:pt x="1933" y="1"/>
                    </a:moveTo>
                    <a:cubicBezTo>
                      <a:pt x="869" y="1"/>
                      <a:pt x="1" y="864"/>
                      <a:pt x="1" y="1929"/>
                    </a:cubicBezTo>
                    <a:cubicBezTo>
                      <a:pt x="1" y="2994"/>
                      <a:pt x="869" y="3861"/>
                      <a:pt x="1933" y="3861"/>
                    </a:cubicBezTo>
                    <a:cubicBezTo>
                      <a:pt x="2997" y="3861"/>
                      <a:pt x="3864" y="2994"/>
                      <a:pt x="3864" y="1929"/>
                    </a:cubicBezTo>
                    <a:cubicBezTo>
                      <a:pt x="3864" y="864"/>
                      <a:pt x="2997" y="1"/>
                      <a:pt x="193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2833236" y="1950970"/>
                <a:ext cx="86361" cy="25230"/>
              </a:xfrm>
              <a:custGeom>
                <a:avLst/>
                <a:gdLst/>
                <a:ahLst/>
                <a:cxnLst/>
                <a:rect l="l" t="t" r="r" b="b"/>
                <a:pathLst>
                  <a:path w="1821" h="532" extrusionOk="0">
                    <a:moveTo>
                      <a:pt x="956" y="0"/>
                    </a:moveTo>
                    <a:cubicBezTo>
                      <a:pt x="443" y="0"/>
                      <a:pt x="48" y="382"/>
                      <a:pt x="31" y="399"/>
                    </a:cubicBezTo>
                    <a:cubicBezTo>
                      <a:pt x="1" y="429"/>
                      <a:pt x="1" y="477"/>
                      <a:pt x="31" y="507"/>
                    </a:cubicBezTo>
                    <a:cubicBezTo>
                      <a:pt x="47" y="523"/>
                      <a:pt x="67" y="531"/>
                      <a:pt x="87" y="531"/>
                    </a:cubicBezTo>
                    <a:cubicBezTo>
                      <a:pt x="106" y="531"/>
                      <a:pt x="125" y="524"/>
                      <a:pt x="140" y="511"/>
                    </a:cubicBezTo>
                    <a:cubicBezTo>
                      <a:pt x="143" y="504"/>
                      <a:pt x="507" y="157"/>
                      <a:pt x="946" y="157"/>
                    </a:cubicBezTo>
                    <a:cubicBezTo>
                      <a:pt x="956" y="157"/>
                      <a:pt x="966" y="157"/>
                      <a:pt x="977" y="157"/>
                    </a:cubicBezTo>
                    <a:cubicBezTo>
                      <a:pt x="1232" y="164"/>
                      <a:pt x="1467" y="280"/>
                      <a:pt x="1677" y="507"/>
                    </a:cubicBezTo>
                    <a:cubicBezTo>
                      <a:pt x="1694" y="524"/>
                      <a:pt x="1715" y="531"/>
                      <a:pt x="1735" y="531"/>
                    </a:cubicBezTo>
                    <a:cubicBezTo>
                      <a:pt x="1756" y="531"/>
                      <a:pt x="1773" y="524"/>
                      <a:pt x="1786" y="511"/>
                    </a:cubicBezTo>
                    <a:cubicBezTo>
                      <a:pt x="1820" y="480"/>
                      <a:pt x="1820" y="432"/>
                      <a:pt x="1793" y="402"/>
                    </a:cubicBezTo>
                    <a:cubicBezTo>
                      <a:pt x="1552" y="143"/>
                      <a:pt x="1280" y="11"/>
                      <a:pt x="9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29"/>
            <p:cNvSpPr/>
            <p:nvPr/>
          </p:nvSpPr>
          <p:spPr>
            <a:xfrm rot="297232" flipH="1">
              <a:off x="2722514" y="3580753"/>
              <a:ext cx="936264" cy="660455"/>
            </a:xfrm>
            <a:custGeom>
              <a:avLst/>
              <a:gdLst/>
              <a:ahLst/>
              <a:cxnLst/>
              <a:rect l="l" t="t" r="r" b="b"/>
              <a:pathLst>
                <a:path w="13537" h="9290" extrusionOk="0">
                  <a:moveTo>
                    <a:pt x="0" y="0"/>
                  </a:moveTo>
                  <a:cubicBezTo>
                    <a:pt x="153" y="449"/>
                    <a:pt x="337" y="909"/>
                    <a:pt x="551" y="1375"/>
                  </a:cubicBezTo>
                  <a:cubicBezTo>
                    <a:pt x="4132" y="9181"/>
                    <a:pt x="11236" y="9289"/>
                    <a:pt x="11629" y="9289"/>
                  </a:cubicBezTo>
                  <a:cubicBezTo>
                    <a:pt x="11640" y="9289"/>
                    <a:pt x="11646" y="9289"/>
                    <a:pt x="11646" y="9289"/>
                  </a:cubicBezTo>
                  <a:lnTo>
                    <a:pt x="13536" y="7102"/>
                  </a:lnTo>
                  <a:cubicBezTo>
                    <a:pt x="6507" y="6150"/>
                    <a:pt x="2173" y="2466"/>
                    <a:pt x="0" y="0"/>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2028825" y="3152775"/>
              <a:ext cx="157175" cy="1447800"/>
            </a:xfrm>
            <a:custGeom>
              <a:avLst/>
              <a:gdLst/>
              <a:ahLst/>
              <a:cxnLst/>
              <a:rect l="l" t="t" r="r" b="b"/>
              <a:pathLst>
                <a:path w="6287" h="57912" extrusionOk="0">
                  <a:moveTo>
                    <a:pt x="2286" y="0"/>
                  </a:moveTo>
                  <a:lnTo>
                    <a:pt x="6287" y="0"/>
                  </a:lnTo>
                  <a:lnTo>
                    <a:pt x="5715" y="57912"/>
                  </a:lnTo>
                  <a:lnTo>
                    <a:pt x="0" y="57912"/>
                  </a:lnTo>
                  <a:close/>
                </a:path>
              </a:pathLst>
            </a:custGeom>
            <a:solidFill>
              <a:srgbClr val="373A5A">
                <a:alpha val="19200"/>
              </a:srgbClr>
            </a:solidFill>
            <a:ln>
              <a:noFill/>
            </a:ln>
          </p:spPr>
        </p:sp>
      </p:grpSp>
      <p:sp>
        <p:nvSpPr>
          <p:cNvPr id="88" name="TextBox 87"/>
          <p:cNvSpPr txBox="1"/>
          <p:nvPr/>
        </p:nvSpPr>
        <p:spPr>
          <a:xfrm>
            <a:off x="8738755" y="4831773"/>
            <a:ext cx="280554" cy="369332"/>
          </a:xfrm>
          <a:prstGeom prst="rect">
            <a:avLst/>
          </a:prstGeom>
          <a:noFill/>
        </p:spPr>
        <p:txBody>
          <a:bodyPr wrap="square" rtlCol="0">
            <a:spAutoFit/>
          </a:bodyPr>
          <a:lstStyle/>
          <a:p>
            <a:r>
              <a:rPr lang="fa-IR" sz="1800" dirty="0" smtClean="0">
                <a:cs typeface="A Zarghan Hadith" panose="02000400000000000000" pitchFamily="2" charset="-78"/>
              </a:rPr>
              <a:t>9</a:t>
            </a:r>
            <a:endParaRPr lang="en-US" sz="1800" dirty="0">
              <a:cs typeface="A Zarghan Hadith" panose="02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harmaceutical Business Plan by Slidesgo">
  <a:themeElements>
    <a:clrScheme name="Simple Light">
      <a:dk1>
        <a:srgbClr val="F3F3F3"/>
      </a:dk1>
      <a:lt1>
        <a:srgbClr val="373A5A"/>
      </a:lt1>
      <a:dk2>
        <a:srgbClr val="8AACDD"/>
      </a:dk2>
      <a:lt2>
        <a:srgbClr val="B6ECF0"/>
      </a:lt2>
      <a:accent1>
        <a:srgbClr val="6BB7AF"/>
      </a:accent1>
      <a:accent2>
        <a:srgbClr val="3CC999"/>
      </a:accent2>
      <a:accent3>
        <a:srgbClr val="5BFCBB"/>
      </a:accent3>
      <a:accent4>
        <a:srgbClr val="F16880"/>
      </a:accent4>
      <a:accent5>
        <a:srgbClr val="D85D73"/>
      </a:accent5>
      <a:accent6>
        <a:srgbClr val="373A5A"/>
      </a:accent6>
      <a:hlink>
        <a:srgbClr val="373A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928</Words>
  <Application>Microsoft Office PowerPoint</Application>
  <PresentationFormat>On-screen Show (16:9)</PresentationFormat>
  <Paragraphs>141</Paragraphs>
  <Slides>25</Slides>
  <Notes>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25</vt:i4>
      </vt:variant>
    </vt:vector>
  </HeadingPairs>
  <TitlesOfParts>
    <vt:vector size="43" baseType="lpstr">
      <vt:lpstr>A Zarghan Hadith</vt:lpstr>
      <vt:lpstr>Abel</vt:lpstr>
      <vt:lpstr>Anton</vt:lpstr>
      <vt:lpstr>Arial</vt:lpstr>
      <vt:lpstr>B nazanin</vt:lpstr>
      <vt:lpstr>B nazanin</vt:lpstr>
      <vt:lpstr>B Roya</vt:lpstr>
      <vt:lpstr>B Titr</vt:lpstr>
      <vt:lpstr>Baloo 2</vt:lpstr>
      <vt:lpstr>Calibri</vt:lpstr>
      <vt:lpstr>Catamaran Thin</vt:lpstr>
      <vt:lpstr>Didact Gothic</vt:lpstr>
      <vt:lpstr>Josefin Sans</vt:lpstr>
      <vt:lpstr>Josefin Slab</vt:lpstr>
      <vt:lpstr>Lexend Deca</vt:lpstr>
      <vt:lpstr>Saira Semi Condensed</vt:lpstr>
      <vt:lpstr>Saira SemiCondensed SemiBold</vt:lpstr>
      <vt:lpstr>Pharmaceutical Business Plan by Slidesgo</vt:lpstr>
      <vt:lpstr>PowerPoint Presentation</vt:lpstr>
      <vt:lpstr>ساخت ژلاتین پوستی توسط ضایعات ماهی و ترکیب آن با گیاه علف چسب برای بهبود جای زخم و سوختگی </vt:lpstr>
      <vt:lpstr>فهرست</vt:lpstr>
      <vt:lpstr>مقدمه</vt:lpstr>
      <vt:lpstr>دلایل انتخاب هریک از مواد</vt:lpstr>
      <vt:lpstr>ماهی هوور </vt:lpstr>
      <vt:lpstr>گیاه علف چسب</vt:lpstr>
      <vt:lpstr>PowerPoint Presentation</vt:lpstr>
      <vt:lpstr>سوختگی</vt:lpstr>
      <vt:lpstr>پیری</vt:lpstr>
      <vt:lpstr>اگزما</vt:lpstr>
      <vt:lpstr>زخم</vt:lpstr>
      <vt:lpstr>اسکار</vt:lpstr>
      <vt:lpstr>مردن سلول های پوست</vt:lpstr>
      <vt:lpstr>1. مصرف مکمل ها</vt:lpstr>
      <vt:lpstr>روش اجرای  تحقیق</vt:lpstr>
      <vt:lpstr>مراحل ساخت</vt:lpstr>
      <vt:lpstr>جدول وسایل مورد نیاز</vt:lpstr>
      <vt:lpstr>یافته ها و نتایج تحقیق</vt:lpstr>
      <vt:lpstr>PowerPoint Presentation</vt:lpstr>
      <vt:lpstr>PowerPoint Presentation</vt:lpstr>
      <vt:lpstr>PowerPoint Presentation</vt:lpstr>
      <vt:lpstr>PowerPoint Presentation</vt:lpstr>
      <vt:lpstr>با تشکر از:</vt:lpstr>
      <vt:lpstr>پایان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ساخت ورقه ژله ای توسط ماهی هوور و گیاه علف چسب برای بهبود جای زخم و سوختگی</dc:title>
  <dc:creator>l e n o v o</dc:creator>
  <cp:lastModifiedBy>l e n o v o</cp:lastModifiedBy>
  <cp:revision>44</cp:revision>
  <dcterms:modified xsi:type="dcterms:W3CDTF">2022-05-05T15:21:15Z</dcterms:modified>
</cp:coreProperties>
</file>